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41" d="100"/>
          <a:sy n="41" d="100"/>
        </p:scale>
        <p:origin x="5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7C471-B960-4D5D-89DA-BDC87E9912C9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F17983-0F0E-45D8-B12D-238F19B72E17}">
      <dgm:prSet phldrT="[Text]"/>
      <dgm:spPr/>
      <dgm:t>
        <a:bodyPr/>
        <a:lstStyle/>
        <a:p>
          <a:r>
            <a:rPr lang="id-ID" dirty="0" smtClean="0"/>
            <a:t>SISTEM INFORMASI GEOGRAFIS</a:t>
          </a:r>
          <a:endParaRPr lang="en-US" dirty="0"/>
        </a:p>
      </dgm:t>
    </dgm:pt>
    <dgm:pt modelId="{3428ECF6-FE5A-4B43-83D9-0968AC48856E}" type="parTrans" cxnId="{AE382F15-0F7A-4C14-9624-BF650731424C}">
      <dgm:prSet/>
      <dgm:spPr/>
      <dgm:t>
        <a:bodyPr/>
        <a:lstStyle/>
        <a:p>
          <a:endParaRPr lang="en-US"/>
        </a:p>
      </dgm:t>
    </dgm:pt>
    <dgm:pt modelId="{1803D3B6-EDBE-44DF-8341-7AB2AC3A3BD0}" type="sibTrans" cxnId="{AE382F15-0F7A-4C14-9624-BF650731424C}">
      <dgm:prSet/>
      <dgm:spPr/>
      <dgm:t>
        <a:bodyPr/>
        <a:lstStyle/>
        <a:p>
          <a:endParaRPr lang="en-US"/>
        </a:p>
      </dgm:t>
    </dgm:pt>
    <dgm:pt modelId="{3D1F5938-D3C6-499D-8B22-E13CBAB49219}">
      <dgm:prSet phldrT="[Text]"/>
      <dgm:spPr/>
      <dgm:t>
        <a:bodyPr/>
        <a:lstStyle/>
        <a:p>
          <a:r>
            <a:rPr lang="id-ID" dirty="0" smtClean="0"/>
            <a:t>PENGUKURAN</a:t>
          </a:r>
          <a:endParaRPr lang="en-US" dirty="0"/>
        </a:p>
      </dgm:t>
    </dgm:pt>
    <dgm:pt modelId="{67107D80-6EC5-44B2-B6F0-4D817EE8B1E1}" type="parTrans" cxnId="{20D667BD-CB25-49EA-BDDE-5EC155087591}">
      <dgm:prSet/>
      <dgm:spPr/>
      <dgm:t>
        <a:bodyPr/>
        <a:lstStyle/>
        <a:p>
          <a:endParaRPr lang="en-US"/>
        </a:p>
      </dgm:t>
    </dgm:pt>
    <dgm:pt modelId="{4809541E-EED6-44C2-923F-A2FD5352C28A}" type="sibTrans" cxnId="{20D667BD-CB25-49EA-BDDE-5EC155087591}">
      <dgm:prSet/>
      <dgm:spPr/>
      <dgm:t>
        <a:bodyPr/>
        <a:lstStyle/>
        <a:p>
          <a:endParaRPr lang="en-US"/>
        </a:p>
      </dgm:t>
    </dgm:pt>
    <dgm:pt modelId="{68F74403-A711-4D46-A372-FDE3E5EA419B}">
      <dgm:prSet phldrT="[Text]"/>
      <dgm:spPr/>
      <dgm:t>
        <a:bodyPr/>
        <a:lstStyle/>
        <a:p>
          <a:r>
            <a:rPr lang="id-ID" dirty="0" smtClean="0"/>
            <a:t>MONITORING</a:t>
          </a:r>
          <a:endParaRPr lang="en-US" dirty="0"/>
        </a:p>
      </dgm:t>
    </dgm:pt>
    <dgm:pt modelId="{77643D22-2C2D-4F04-8B69-7BAC0A210593}" type="parTrans" cxnId="{06DB2587-090C-4691-9860-CAF92D59B8BC}">
      <dgm:prSet/>
      <dgm:spPr/>
      <dgm:t>
        <a:bodyPr/>
        <a:lstStyle/>
        <a:p>
          <a:endParaRPr lang="en-US"/>
        </a:p>
      </dgm:t>
    </dgm:pt>
    <dgm:pt modelId="{52CF70B9-F0BD-4BB0-B89D-1C28B79682F2}" type="sibTrans" cxnId="{06DB2587-090C-4691-9860-CAF92D59B8BC}">
      <dgm:prSet/>
      <dgm:spPr/>
      <dgm:t>
        <a:bodyPr/>
        <a:lstStyle/>
        <a:p>
          <a:endParaRPr lang="en-US"/>
        </a:p>
      </dgm:t>
    </dgm:pt>
    <dgm:pt modelId="{4A8E84B6-34EE-4726-AEF3-A1ED82E87B68}">
      <dgm:prSet phldrT="[Text]"/>
      <dgm:spPr/>
      <dgm:t>
        <a:bodyPr/>
        <a:lstStyle/>
        <a:p>
          <a:r>
            <a:rPr lang="id-ID" dirty="0" smtClean="0"/>
            <a:t>PEMODELAN SPASIAL</a:t>
          </a:r>
          <a:endParaRPr lang="en-US" dirty="0"/>
        </a:p>
      </dgm:t>
    </dgm:pt>
    <dgm:pt modelId="{E9844F3A-3CC7-446D-84F2-293DBA33EC09}" type="parTrans" cxnId="{39FFE192-1D6A-45FE-B89D-75F4CE3C3992}">
      <dgm:prSet/>
      <dgm:spPr/>
      <dgm:t>
        <a:bodyPr/>
        <a:lstStyle/>
        <a:p>
          <a:endParaRPr lang="en-US"/>
        </a:p>
      </dgm:t>
    </dgm:pt>
    <dgm:pt modelId="{3EBB249F-64AA-46E7-817C-ADFCBCE2A505}" type="sibTrans" cxnId="{39FFE192-1D6A-45FE-B89D-75F4CE3C3992}">
      <dgm:prSet/>
      <dgm:spPr/>
      <dgm:t>
        <a:bodyPr/>
        <a:lstStyle/>
        <a:p>
          <a:endParaRPr lang="en-US"/>
        </a:p>
      </dgm:t>
    </dgm:pt>
    <dgm:pt modelId="{D3E26500-07D2-4EDD-ABE5-0D9A05B70C16}" type="pres">
      <dgm:prSet presAssocID="{7F87C471-B960-4D5D-89DA-BDC87E9912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07D698E-DAC7-4BEB-BB03-00DEC0B4CB72}" type="pres">
      <dgm:prSet presAssocID="{FCF17983-0F0E-45D8-B12D-238F19B72E17}" presName="root1" presStyleCnt="0"/>
      <dgm:spPr/>
    </dgm:pt>
    <dgm:pt modelId="{B7BEFDBC-8850-49A3-BDA9-A3768C1079DC}" type="pres">
      <dgm:prSet presAssocID="{FCF17983-0F0E-45D8-B12D-238F19B72E17}" presName="LevelOneTextNode" presStyleLbl="node0" presStyleIdx="0" presStyleCnt="1">
        <dgm:presLayoutVars>
          <dgm:chPref val="3"/>
        </dgm:presLayoutVars>
      </dgm:prSet>
      <dgm:spPr/>
    </dgm:pt>
    <dgm:pt modelId="{255F1B56-3D7A-4624-9F04-CF1D39B180A4}" type="pres">
      <dgm:prSet presAssocID="{FCF17983-0F0E-45D8-B12D-238F19B72E17}" presName="level2hierChild" presStyleCnt="0"/>
      <dgm:spPr/>
    </dgm:pt>
    <dgm:pt modelId="{0E5D4274-CEF4-4CEA-9A0F-18077E8BECE4}" type="pres">
      <dgm:prSet presAssocID="{67107D80-6EC5-44B2-B6F0-4D817EE8B1E1}" presName="conn2-1" presStyleLbl="parChTrans1D2" presStyleIdx="0" presStyleCnt="3"/>
      <dgm:spPr/>
    </dgm:pt>
    <dgm:pt modelId="{7165E572-8058-4CAF-9840-181A1061F60C}" type="pres">
      <dgm:prSet presAssocID="{67107D80-6EC5-44B2-B6F0-4D817EE8B1E1}" presName="connTx" presStyleLbl="parChTrans1D2" presStyleIdx="0" presStyleCnt="3"/>
      <dgm:spPr/>
    </dgm:pt>
    <dgm:pt modelId="{C7F6CDDB-243D-4FCB-ABF9-E08CF796E586}" type="pres">
      <dgm:prSet presAssocID="{3D1F5938-D3C6-499D-8B22-E13CBAB49219}" presName="root2" presStyleCnt="0"/>
      <dgm:spPr/>
    </dgm:pt>
    <dgm:pt modelId="{AF7EA79F-80B1-41C0-B92D-00F36468002F}" type="pres">
      <dgm:prSet presAssocID="{3D1F5938-D3C6-499D-8B22-E13CBAB49219}" presName="LevelTwoTextNode" presStyleLbl="node2" presStyleIdx="0" presStyleCnt="3">
        <dgm:presLayoutVars>
          <dgm:chPref val="3"/>
        </dgm:presLayoutVars>
      </dgm:prSet>
      <dgm:spPr/>
    </dgm:pt>
    <dgm:pt modelId="{768A3325-2349-4524-945B-0C5EF9EE1B9A}" type="pres">
      <dgm:prSet presAssocID="{3D1F5938-D3C6-499D-8B22-E13CBAB49219}" presName="level3hierChild" presStyleCnt="0"/>
      <dgm:spPr/>
    </dgm:pt>
    <dgm:pt modelId="{E0EFA633-C39F-48FA-BADC-A33F2378FE73}" type="pres">
      <dgm:prSet presAssocID="{77643D22-2C2D-4F04-8B69-7BAC0A210593}" presName="conn2-1" presStyleLbl="parChTrans1D2" presStyleIdx="1" presStyleCnt="3"/>
      <dgm:spPr/>
    </dgm:pt>
    <dgm:pt modelId="{5C675A7E-C1F2-4E0F-87F0-B9070D7EA7A6}" type="pres">
      <dgm:prSet presAssocID="{77643D22-2C2D-4F04-8B69-7BAC0A210593}" presName="connTx" presStyleLbl="parChTrans1D2" presStyleIdx="1" presStyleCnt="3"/>
      <dgm:spPr/>
    </dgm:pt>
    <dgm:pt modelId="{A8D1E706-871E-42BA-89A4-3384CAE38D9B}" type="pres">
      <dgm:prSet presAssocID="{68F74403-A711-4D46-A372-FDE3E5EA419B}" presName="root2" presStyleCnt="0"/>
      <dgm:spPr/>
    </dgm:pt>
    <dgm:pt modelId="{2A7BBB47-3DF8-4EDD-B59B-49F2667DC966}" type="pres">
      <dgm:prSet presAssocID="{68F74403-A711-4D46-A372-FDE3E5EA419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D5C91B-D0D4-441B-97EA-BC3BBF816661}" type="pres">
      <dgm:prSet presAssocID="{68F74403-A711-4D46-A372-FDE3E5EA419B}" presName="level3hierChild" presStyleCnt="0"/>
      <dgm:spPr/>
    </dgm:pt>
    <dgm:pt modelId="{AE4E4846-4603-4065-B4F6-C7341CBDA35F}" type="pres">
      <dgm:prSet presAssocID="{E9844F3A-3CC7-446D-84F2-293DBA33EC09}" presName="conn2-1" presStyleLbl="parChTrans1D2" presStyleIdx="2" presStyleCnt="3"/>
      <dgm:spPr/>
    </dgm:pt>
    <dgm:pt modelId="{0BE2CA30-0252-4A47-8915-989807EB1188}" type="pres">
      <dgm:prSet presAssocID="{E9844F3A-3CC7-446D-84F2-293DBA33EC09}" presName="connTx" presStyleLbl="parChTrans1D2" presStyleIdx="2" presStyleCnt="3"/>
      <dgm:spPr/>
    </dgm:pt>
    <dgm:pt modelId="{43072C46-038E-450A-8A43-0AFCA28361DF}" type="pres">
      <dgm:prSet presAssocID="{4A8E84B6-34EE-4726-AEF3-A1ED82E87B68}" presName="root2" presStyleCnt="0"/>
      <dgm:spPr/>
    </dgm:pt>
    <dgm:pt modelId="{A89748CA-D137-4B39-8FBF-917F32340D61}" type="pres">
      <dgm:prSet presAssocID="{4A8E84B6-34EE-4726-AEF3-A1ED82E87B68}" presName="LevelTwoTextNode" presStyleLbl="node2" presStyleIdx="2" presStyleCnt="3">
        <dgm:presLayoutVars>
          <dgm:chPref val="3"/>
        </dgm:presLayoutVars>
      </dgm:prSet>
      <dgm:spPr/>
    </dgm:pt>
    <dgm:pt modelId="{32A2F15E-A1D1-4477-B687-89FFB12DEEB9}" type="pres">
      <dgm:prSet presAssocID="{4A8E84B6-34EE-4726-AEF3-A1ED82E87B68}" presName="level3hierChild" presStyleCnt="0"/>
      <dgm:spPr/>
    </dgm:pt>
  </dgm:ptLst>
  <dgm:cxnLst>
    <dgm:cxn modelId="{45895CB5-E4A5-4218-AD38-6E9AA850F758}" type="presOf" srcId="{E9844F3A-3CC7-446D-84F2-293DBA33EC09}" destId="{0BE2CA30-0252-4A47-8915-989807EB1188}" srcOrd="1" destOrd="0" presId="urn:microsoft.com/office/officeart/2008/layout/HorizontalMultiLevelHierarchy"/>
    <dgm:cxn modelId="{68B7582F-5323-49D2-B9BF-202CF55D6D3E}" type="presOf" srcId="{67107D80-6EC5-44B2-B6F0-4D817EE8B1E1}" destId="{0E5D4274-CEF4-4CEA-9A0F-18077E8BECE4}" srcOrd="0" destOrd="0" presId="urn:microsoft.com/office/officeart/2008/layout/HorizontalMultiLevelHierarchy"/>
    <dgm:cxn modelId="{9D5273D0-0FB2-4158-9EC1-4E4D5AA6BD4C}" type="presOf" srcId="{7F87C471-B960-4D5D-89DA-BDC87E9912C9}" destId="{D3E26500-07D2-4EDD-ABE5-0D9A05B70C16}" srcOrd="0" destOrd="0" presId="urn:microsoft.com/office/officeart/2008/layout/HorizontalMultiLevelHierarchy"/>
    <dgm:cxn modelId="{39FFE192-1D6A-45FE-B89D-75F4CE3C3992}" srcId="{FCF17983-0F0E-45D8-B12D-238F19B72E17}" destId="{4A8E84B6-34EE-4726-AEF3-A1ED82E87B68}" srcOrd="2" destOrd="0" parTransId="{E9844F3A-3CC7-446D-84F2-293DBA33EC09}" sibTransId="{3EBB249F-64AA-46E7-817C-ADFCBCE2A505}"/>
    <dgm:cxn modelId="{6CCE9E64-0B88-4AD8-B4A7-10FF2F7B7C7F}" type="presOf" srcId="{77643D22-2C2D-4F04-8B69-7BAC0A210593}" destId="{E0EFA633-C39F-48FA-BADC-A33F2378FE73}" srcOrd="0" destOrd="0" presId="urn:microsoft.com/office/officeart/2008/layout/HorizontalMultiLevelHierarchy"/>
    <dgm:cxn modelId="{AAAE4057-E9E9-4EF9-825A-8126905B71FF}" type="presOf" srcId="{67107D80-6EC5-44B2-B6F0-4D817EE8B1E1}" destId="{7165E572-8058-4CAF-9840-181A1061F60C}" srcOrd="1" destOrd="0" presId="urn:microsoft.com/office/officeart/2008/layout/HorizontalMultiLevelHierarchy"/>
    <dgm:cxn modelId="{06DB2587-090C-4691-9860-CAF92D59B8BC}" srcId="{FCF17983-0F0E-45D8-B12D-238F19B72E17}" destId="{68F74403-A711-4D46-A372-FDE3E5EA419B}" srcOrd="1" destOrd="0" parTransId="{77643D22-2C2D-4F04-8B69-7BAC0A210593}" sibTransId="{52CF70B9-F0BD-4BB0-B89D-1C28B79682F2}"/>
    <dgm:cxn modelId="{B167146B-B380-4759-A985-6D38203D3F62}" type="presOf" srcId="{4A8E84B6-34EE-4726-AEF3-A1ED82E87B68}" destId="{A89748CA-D137-4B39-8FBF-917F32340D61}" srcOrd="0" destOrd="0" presId="urn:microsoft.com/office/officeart/2008/layout/HorizontalMultiLevelHierarchy"/>
    <dgm:cxn modelId="{C5ADDB32-5817-49F1-AF55-3FB3063A7345}" type="presOf" srcId="{68F74403-A711-4D46-A372-FDE3E5EA419B}" destId="{2A7BBB47-3DF8-4EDD-B59B-49F2667DC966}" srcOrd="0" destOrd="0" presId="urn:microsoft.com/office/officeart/2008/layout/HorizontalMultiLevelHierarchy"/>
    <dgm:cxn modelId="{F0808CFD-554A-4F47-A73F-2ACA92081A05}" type="presOf" srcId="{E9844F3A-3CC7-446D-84F2-293DBA33EC09}" destId="{AE4E4846-4603-4065-B4F6-C7341CBDA35F}" srcOrd="0" destOrd="0" presId="urn:microsoft.com/office/officeart/2008/layout/HorizontalMultiLevelHierarchy"/>
    <dgm:cxn modelId="{C9C2A591-0ACE-45A3-BD2B-397AA520F6DD}" type="presOf" srcId="{77643D22-2C2D-4F04-8B69-7BAC0A210593}" destId="{5C675A7E-C1F2-4E0F-87F0-B9070D7EA7A6}" srcOrd="1" destOrd="0" presId="urn:microsoft.com/office/officeart/2008/layout/HorizontalMultiLevelHierarchy"/>
    <dgm:cxn modelId="{AE382F15-0F7A-4C14-9624-BF650731424C}" srcId="{7F87C471-B960-4D5D-89DA-BDC87E9912C9}" destId="{FCF17983-0F0E-45D8-B12D-238F19B72E17}" srcOrd="0" destOrd="0" parTransId="{3428ECF6-FE5A-4B43-83D9-0968AC48856E}" sibTransId="{1803D3B6-EDBE-44DF-8341-7AB2AC3A3BD0}"/>
    <dgm:cxn modelId="{6E1C6390-DC1B-4486-A97D-9648AC24D1E5}" type="presOf" srcId="{3D1F5938-D3C6-499D-8B22-E13CBAB49219}" destId="{AF7EA79F-80B1-41C0-B92D-00F36468002F}" srcOrd="0" destOrd="0" presId="urn:microsoft.com/office/officeart/2008/layout/HorizontalMultiLevelHierarchy"/>
    <dgm:cxn modelId="{593A9628-D483-4A7A-89FB-BB7BB70B16A5}" type="presOf" srcId="{FCF17983-0F0E-45D8-B12D-238F19B72E17}" destId="{B7BEFDBC-8850-49A3-BDA9-A3768C1079DC}" srcOrd="0" destOrd="0" presId="urn:microsoft.com/office/officeart/2008/layout/HorizontalMultiLevelHierarchy"/>
    <dgm:cxn modelId="{20D667BD-CB25-49EA-BDDE-5EC155087591}" srcId="{FCF17983-0F0E-45D8-B12D-238F19B72E17}" destId="{3D1F5938-D3C6-499D-8B22-E13CBAB49219}" srcOrd="0" destOrd="0" parTransId="{67107D80-6EC5-44B2-B6F0-4D817EE8B1E1}" sibTransId="{4809541E-EED6-44C2-923F-A2FD5352C28A}"/>
    <dgm:cxn modelId="{526F36CB-4651-4230-A42A-9AF83E2FEE92}" type="presParOf" srcId="{D3E26500-07D2-4EDD-ABE5-0D9A05B70C16}" destId="{907D698E-DAC7-4BEB-BB03-00DEC0B4CB72}" srcOrd="0" destOrd="0" presId="urn:microsoft.com/office/officeart/2008/layout/HorizontalMultiLevelHierarchy"/>
    <dgm:cxn modelId="{BEB566A3-D2E2-4944-B885-010B53D4C6E4}" type="presParOf" srcId="{907D698E-DAC7-4BEB-BB03-00DEC0B4CB72}" destId="{B7BEFDBC-8850-49A3-BDA9-A3768C1079DC}" srcOrd="0" destOrd="0" presId="urn:microsoft.com/office/officeart/2008/layout/HorizontalMultiLevelHierarchy"/>
    <dgm:cxn modelId="{EEDAAC6B-773B-4D2A-ADD2-24428A55298E}" type="presParOf" srcId="{907D698E-DAC7-4BEB-BB03-00DEC0B4CB72}" destId="{255F1B56-3D7A-4624-9F04-CF1D39B180A4}" srcOrd="1" destOrd="0" presId="urn:microsoft.com/office/officeart/2008/layout/HorizontalMultiLevelHierarchy"/>
    <dgm:cxn modelId="{58A2DAFC-2603-43FC-9BBB-1F514176340B}" type="presParOf" srcId="{255F1B56-3D7A-4624-9F04-CF1D39B180A4}" destId="{0E5D4274-CEF4-4CEA-9A0F-18077E8BECE4}" srcOrd="0" destOrd="0" presId="urn:microsoft.com/office/officeart/2008/layout/HorizontalMultiLevelHierarchy"/>
    <dgm:cxn modelId="{7C55A95C-53B5-43C1-8A62-AF6D8ADB407C}" type="presParOf" srcId="{0E5D4274-CEF4-4CEA-9A0F-18077E8BECE4}" destId="{7165E572-8058-4CAF-9840-181A1061F60C}" srcOrd="0" destOrd="0" presId="urn:microsoft.com/office/officeart/2008/layout/HorizontalMultiLevelHierarchy"/>
    <dgm:cxn modelId="{282A0DBB-E1D4-4CF0-9729-DB7BC10E3FE0}" type="presParOf" srcId="{255F1B56-3D7A-4624-9F04-CF1D39B180A4}" destId="{C7F6CDDB-243D-4FCB-ABF9-E08CF796E586}" srcOrd="1" destOrd="0" presId="urn:microsoft.com/office/officeart/2008/layout/HorizontalMultiLevelHierarchy"/>
    <dgm:cxn modelId="{66D41FE3-41B9-4BD2-A5BE-6FFEEBDC7056}" type="presParOf" srcId="{C7F6CDDB-243D-4FCB-ABF9-E08CF796E586}" destId="{AF7EA79F-80B1-41C0-B92D-00F36468002F}" srcOrd="0" destOrd="0" presId="urn:microsoft.com/office/officeart/2008/layout/HorizontalMultiLevelHierarchy"/>
    <dgm:cxn modelId="{4A53B370-4C6B-4084-A667-0AAF862235C1}" type="presParOf" srcId="{C7F6CDDB-243D-4FCB-ABF9-E08CF796E586}" destId="{768A3325-2349-4524-945B-0C5EF9EE1B9A}" srcOrd="1" destOrd="0" presId="urn:microsoft.com/office/officeart/2008/layout/HorizontalMultiLevelHierarchy"/>
    <dgm:cxn modelId="{F485A02C-2E6C-43E3-B3D1-134434176853}" type="presParOf" srcId="{255F1B56-3D7A-4624-9F04-CF1D39B180A4}" destId="{E0EFA633-C39F-48FA-BADC-A33F2378FE73}" srcOrd="2" destOrd="0" presId="urn:microsoft.com/office/officeart/2008/layout/HorizontalMultiLevelHierarchy"/>
    <dgm:cxn modelId="{D453488A-040B-4C77-BE47-3E2B882F66B8}" type="presParOf" srcId="{E0EFA633-C39F-48FA-BADC-A33F2378FE73}" destId="{5C675A7E-C1F2-4E0F-87F0-B9070D7EA7A6}" srcOrd="0" destOrd="0" presId="urn:microsoft.com/office/officeart/2008/layout/HorizontalMultiLevelHierarchy"/>
    <dgm:cxn modelId="{852856C7-9168-464F-AEBF-EAF6D67098E7}" type="presParOf" srcId="{255F1B56-3D7A-4624-9F04-CF1D39B180A4}" destId="{A8D1E706-871E-42BA-89A4-3384CAE38D9B}" srcOrd="3" destOrd="0" presId="urn:microsoft.com/office/officeart/2008/layout/HorizontalMultiLevelHierarchy"/>
    <dgm:cxn modelId="{7C02AE90-92B5-4B76-8A32-46FDA3ACF620}" type="presParOf" srcId="{A8D1E706-871E-42BA-89A4-3384CAE38D9B}" destId="{2A7BBB47-3DF8-4EDD-B59B-49F2667DC966}" srcOrd="0" destOrd="0" presId="urn:microsoft.com/office/officeart/2008/layout/HorizontalMultiLevelHierarchy"/>
    <dgm:cxn modelId="{1451636B-0DD9-4FA8-89EC-AD5ED1F83937}" type="presParOf" srcId="{A8D1E706-871E-42BA-89A4-3384CAE38D9B}" destId="{80D5C91B-D0D4-441B-97EA-BC3BBF816661}" srcOrd="1" destOrd="0" presId="urn:microsoft.com/office/officeart/2008/layout/HorizontalMultiLevelHierarchy"/>
    <dgm:cxn modelId="{66A63E89-B5FC-46C0-9A6A-EF5A7CD32E5E}" type="presParOf" srcId="{255F1B56-3D7A-4624-9F04-CF1D39B180A4}" destId="{AE4E4846-4603-4065-B4F6-C7341CBDA35F}" srcOrd="4" destOrd="0" presId="urn:microsoft.com/office/officeart/2008/layout/HorizontalMultiLevelHierarchy"/>
    <dgm:cxn modelId="{873DACE5-EF13-40F1-9A26-98F679F118D2}" type="presParOf" srcId="{AE4E4846-4603-4065-B4F6-C7341CBDA35F}" destId="{0BE2CA30-0252-4A47-8915-989807EB1188}" srcOrd="0" destOrd="0" presId="urn:microsoft.com/office/officeart/2008/layout/HorizontalMultiLevelHierarchy"/>
    <dgm:cxn modelId="{60982D93-ACC4-4C1E-BB30-7420BF46975F}" type="presParOf" srcId="{255F1B56-3D7A-4624-9F04-CF1D39B180A4}" destId="{43072C46-038E-450A-8A43-0AFCA28361DF}" srcOrd="5" destOrd="0" presId="urn:microsoft.com/office/officeart/2008/layout/HorizontalMultiLevelHierarchy"/>
    <dgm:cxn modelId="{57D54324-4E13-4B5C-ABD3-34F3D29D615E}" type="presParOf" srcId="{43072C46-038E-450A-8A43-0AFCA28361DF}" destId="{A89748CA-D137-4B39-8FBF-917F32340D61}" srcOrd="0" destOrd="0" presId="urn:microsoft.com/office/officeart/2008/layout/HorizontalMultiLevelHierarchy"/>
    <dgm:cxn modelId="{E56DAE16-8D04-4E72-8ED9-DE321F10A729}" type="presParOf" srcId="{43072C46-038E-450A-8A43-0AFCA28361DF}" destId="{32A2F15E-A1D1-4477-B687-89FFB12DEE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E4846-4603-4065-B4F6-C7341CBDA35F}">
      <dsp:nvSpPr>
        <dsp:cNvPr id="0" name=""/>
        <dsp:cNvSpPr/>
      </dsp:nvSpPr>
      <dsp:spPr>
        <a:xfrm>
          <a:off x="3662612" y="2859578"/>
          <a:ext cx="712835" cy="135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417" y="0"/>
              </a:lnTo>
              <a:lnTo>
                <a:pt x="356417" y="1358299"/>
              </a:lnTo>
              <a:lnTo>
                <a:pt x="712835" y="13582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0680" y="3500378"/>
        <a:ext cx="76699" cy="76699"/>
      </dsp:txXfrm>
    </dsp:sp>
    <dsp:sp modelId="{E0EFA633-C39F-48FA-BADC-A33F2378FE73}">
      <dsp:nvSpPr>
        <dsp:cNvPr id="0" name=""/>
        <dsp:cNvSpPr/>
      </dsp:nvSpPr>
      <dsp:spPr>
        <a:xfrm>
          <a:off x="3662612" y="2813858"/>
          <a:ext cx="712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283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1209" y="2841757"/>
        <a:ext cx="35641" cy="35641"/>
      </dsp:txXfrm>
    </dsp:sp>
    <dsp:sp modelId="{0E5D4274-CEF4-4CEA-9A0F-18077E8BECE4}">
      <dsp:nvSpPr>
        <dsp:cNvPr id="0" name=""/>
        <dsp:cNvSpPr/>
      </dsp:nvSpPr>
      <dsp:spPr>
        <a:xfrm>
          <a:off x="3662612" y="1501278"/>
          <a:ext cx="712835" cy="1358299"/>
        </a:xfrm>
        <a:custGeom>
          <a:avLst/>
          <a:gdLst/>
          <a:ahLst/>
          <a:cxnLst/>
          <a:rect l="0" t="0" r="0" b="0"/>
          <a:pathLst>
            <a:path>
              <a:moveTo>
                <a:pt x="0" y="1358299"/>
              </a:moveTo>
              <a:lnTo>
                <a:pt x="356417" y="1358299"/>
              </a:lnTo>
              <a:lnTo>
                <a:pt x="356417" y="0"/>
              </a:lnTo>
              <a:lnTo>
                <a:pt x="71283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0680" y="2142078"/>
        <a:ext cx="76699" cy="76699"/>
      </dsp:txXfrm>
    </dsp:sp>
    <dsp:sp modelId="{B7BEFDBC-8850-49A3-BDA9-A3768C1079DC}">
      <dsp:nvSpPr>
        <dsp:cNvPr id="0" name=""/>
        <dsp:cNvSpPr/>
      </dsp:nvSpPr>
      <dsp:spPr>
        <a:xfrm rot="16200000">
          <a:off x="259714" y="2316258"/>
          <a:ext cx="5719157" cy="10866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SISTEM INFORMASI GEOGRAFIS</a:t>
          </a:r>
          <a:endParaRPr lang="en-US" sz="3700" kern="1200" dirty="0"/>
        </a:p>
      </dsp:txBody>
      <dsp:txXfrm>
        <a:off x="259714" y="2316258"/>
        <a:ext cx="5719157" cy="1086639"/>
      </dsp:txXfrm>
    </dsp:sp>
    <dsp:sp modelId="{AF7EA79F-80B1-41C0-B92D-00F36468002F}">
      <dsp:nvSpPr>
        <dsp:cNvPr id="0" name=""/>
        <dsp:cNvSpPr/>
      </dsp:nvSpPr>
      <dsp:spPr>
        <a:xfrm>
          <a:off x="4375448" y="957958"/>
          <a:ext cx="3564178" cy="10866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PENGUKURAN</a:t>
          </a:r>
          <a:endParaRPr lang="en-US" sz="3700" kern="1200" dirty="0"/>
        </a:p>
      </dsp:txBody>
      <dsp:txXfrm>
        <a:off x="4375448" y="957958"/>
        <a:ext cx="3564178" cy="1086639"/>
      </dsp:txXfrm>
    </dsp:sp>
    <dsp:sp modelId="{2A7BBB47-3DF8-4EDD-B59B-49F2667DC966}">
      <dsp:nvSpPr>
        <dsp:cNvPr id="0" name=""/>
        <dsp:cNvSpPr/>
      </dsp:nvSpPr>
      <dsp:spPr>
        <a:xfrm>
          <a:off x="4375448" y="2316258"/>
          <a:ext cx="3564178" cy="10866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MONITORING</a:t>
          </a:r>
          <a:endParaRPr lang="en-US" sz="3700" kern="1200" dirty="0"/>
        </a:p>
      </dsp:txBody>
      <dsp:txXfrm>
        <a:off x="4375448" y="2316258"/>
        <a:ext cx="3564178" cy="1086639"/>
      </dsp:txXfrm>
    </dsp:sp>
    <dsp:sp modelId="{A89748CA-D137-4B39-8FBF-917F32340D61}">
      <dsp:nvSpPr>
        <dsp:cNvPr id="0" name=""/>
        <dsp:cNvSpPr/>
      </dsp:nvSpPr>
      <dsp:spPr>
        <a:xfrm>
          <a:off x="4375448" y="3674558"/>
          <a:ext cx="3564178" cy="10866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PEMODELAN SPASIAL</a:t>
          </a:r>
          <a:endParaRPr lang="en-US" sz="3700" kern="1200" dirty="0"/>
        </a:p>
      </dsp:txBody>
      <dsp:txXfrm>
        <a:off x="4375448" y="3674558"/>
        <a:ext cx="3564178" cy="1086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9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7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dt" sz="quarter" idx="429496729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6016" y="1066801"/>
            <a:ext cx="8305800" cy="1616075"/>
          </a:xfrm>
        </p:spPr>
        <p:txBody>
          <a:bodyPr>
            <a:normAutofit/>
          </a:bodyPr>
          <a:lstStyle/>
          <a:p>
            <a:r>
              <a:rPr lang="id-ID" altLang="en-US" dirty="0" smtClean="0"/>
              <a:t>APLIKASI SIG -2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0770" y="4196861"/>
            <a:ext cx="6183923" cy="16705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 err="1" smtClean="0"/>
              <a:t>Oleh</a:t>
            </a:r>
            <a:r>
              <a:rPr lang="id-ID" altLang="en-US" sz="2800" b="1" dirty="0" smtClean="0"/>
              <a:t> : Prama Ardha Aryaguna</a:t>
            </a: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id-ID" altLang="en-US" sz="2800" b="1" dirty="0" smtClean="0"/>
              <a:t>Program Studi D3 Survei dan Pemetaan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16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Pagi </a:t>
            </a:r>
            <a:endParaRPr lang="id-ID" dirty="0"/>
          </a:p>
        </p:txBody>
      </p:sp>
      <p:pic>
        <p:nvPicPr>
          <p:cNvPr id="1026" name="Picture 2" descr="D:\STUDY !!\S2\4th semester\RS for Urban Survey\Manajemen Lalulintas\20151109_0714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786059"/>
            <a:ext cx="4042820" cy="30321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STUDY !!\S2\4th semester\RS for Urban Survey\Manajemen Lalulintas\20151109_071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7" y="2750339"/>
            <a:ext cx="4095747" cy="3071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58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1" name="Picture 3" descr="D:\STUDY !!\S2\4th semester\RS for Urban Survey\Manajemen Lalulintas\20151109_072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9" y="2071679"/>
            <a:ext cx="3238511" cy="4318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D:\STUDY !!\S2\4th semester\RS for Urban Survey\Manajemen Lalulintas\20151109_0727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2071678"/>
            <a:ext cx="3214710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76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0"/>
            <a:ext cx="8229600" cy="857272"/>
          </a:xfrm>
        </p:spPr>
        <p:txBody>
          <a:bodyPr/>
          <a:lstStyle/>
          <a:p>
            <a:r>
              <a:rPr lang="id-ID" dirty="0" smtClean="0"/>
              <a:t>Pagi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 descr="D:\STUDY !!\S2\4th semester\RS for Urban Survey\Manajemen Lalulintas\20151109_072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2927" y="3571876"/>
            <a:ext cx="4085693" cy="3064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D:\STUDY !!\S2\4th semester\RS for Urban Survey\Manajemen Lalulintas\20151109_071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71" y="642918"/>
            <a:ext cx="5814895" cy="2709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51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Deskripsi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Kondisi lalu lintas pada pagi hari dapat dikatakan cukup lancar pada sebagian besar ruas jalan Samirono.</a:t>
            </a:r>
          </a:p>
          <a:p>
            <a:r>
              <a:rPr lang="id-ID" dirty="0" smtClean="0"/>
              <a:t>Beberapa lokasi yang cukup pada berada pada :</a:t>
            </a:r>
          </a:p>
          <a:p>
            <a:pPr>
              <a:buNone/>
            </a:pPr>
            <a:r>
              <a:rPr lang="id-ID" dirty="0" smtClean="0"/>
              <a:t>	- Perempatan depan lapangan UNY karena lokasi tersebut merupakan jalan menuju pintu masuk beberapa fakultas di UNY</a:t>
            </a:r>
          </a:p>
          <a:p>
            <a:pPr>
              <a:buNone/>
            </a:pPr>
            <a:r>
              <a:rPr lang="id-ID" dirty="0" smtClean="0"/>
              <a:t>	- Perempatan Sagan dimana hal ini dikarenakan masa tunggu lampu apil bukan karena kepadatan lalu lintasnya</a:t>
            </a:r>
          </a:p>
          <a:p>
            <a:pPr>
              <a:buNone/>
            </a:pPr>
            <a:r>
              <a:rPr lang="id-ID" dirty="0" smtClean="0"/>
              <a:t>	- Depan pintu masuk gerbang utama UNY karena lokasinya yang dekat dengan lampu apil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768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D:\STUDY !!\S2\4th semester\RS for Urban Survey\Manajemen Lalulintas\SORE\20151110_171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500306"/>
            <a:ext cx="4095778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STUDY !!\S2\4th semester\RS for Urban Survey\Manajemen Lalulintas\SORE\20151110_171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58" y="2500306"/>
            <a:ext cx="4071966" cy="3053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65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 descr="D:\STUDY !!\S2\4th semester\RS for Urban Survey\Manajemen Lalulintas\SORE\20151110_171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5" y="2500307"/>
            <a:ext cx="4307415" cy="3230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D:\STUDY !!\S2\4th semester\RS for Urban Survey\Manajemen Lalulintas\SORE\20151110_171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2852" y="2500306"/>
            <a:ext cx="4332304" cy="3249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49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 descr="D:\STUDY !!\S2\4th semester\RS for Urban Survey\Manajemen Lalulintas\SORE\20151110_171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571745"/>
            <a:ext cx="4053410" cy="3040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D:\STUDY !!\S2\4th semester\RS for Urban Survey\Manajemen Lalulintas\SORE\20151110_171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032" y="2572635"/>
            <a:ext cx="4078688" cy="3059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15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Temuan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D:\STUDY !!\S2\4th semester\RS for Urban Survey\Manajemen Lalulintas\SORE\20151110_171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4" y="2000241"/>
            <a:ext cx="3357586" cy="4476781"/>
          </a:xfrm>
          <a:prstGeom prst="rect">
            <a:avLst/>
          </a:prstGeom>
          <a:noFill/>
        </p:spPr>
      </p:pic>
      <p:pic>
        <p:nvPicPr>
          <p:cNvPr id="4099" name="Picture 3" descr="D:\STUDY !!\S2\4th semester\RS for Urban Survey\Manajemen Lalulintas\SORE\20151110_1717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6" y="2000240"/>
            <a:ext cx="3357586" cy="4476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6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Rekomendasi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Perlu dilakukan optimalisasi kapasitas jalan, melalui tidakan : </a:t>
            </a:r>
          </a:p>
          <a:p>
            <a:pPr>
              <a:buNone/>
            </a:pPr>
            <a:r>
              <a:rPr lang="id-ID" dirty="0" smtClean="0"/>
              <a:t>	1. Penataan PKL</a:t>
            </a:r>
          </a:p>
          <a:p>
            <a:pPr>
              <a:buNone/>
            </a:pPr>
            <a:r>
              <a:rPr lang="id-ID" dirty="0" smtClean="0"/>
              <a:t>	2. Larangan parkir di badan jalan, yang diiringi tindakan tegas dari aparat bagi para pelanggar</a:t>
            </a:r>
          </a:p>
          <a:p>
            <a:pPr>
              <a:buNone/>
            </a:pPr>
            <a:r>
              <a:rPr lang="id-ID" dirty="0" smtClean="0"/>
              <a:t>Solusi minor :</a:t>
            </a:r>
          </a:p>
          <a:p>
            <a:pPr>
              <a:buNone/>
            </a:pPr>
            <a:r>
              <a:rPr lang="id-ID" dirty="0" smtClean="0"/>
              <a:t>	- Mengubah jalan bagian utara depan indomaret point atau sebelah lapangan UNY menjadi 1 arah pada jam puncak yaitu jam 06.00 – 08.30 dan 03.00 – 05.00</a:t>
            </a:r>
          </a:p>
          <a:p>
            <a:pPr>
              <a:buNone/>
            </a:pPr>
            <a:r>
              <a:rPr lang="id-ID" smtClean="0"/>
              <a:t>	- Membuat pintu gerbang masuk UNY 1 arah dimana pintu masuk berada di jalan samirono dan jalan keluar berada di lembah UGM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34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365125"/>
            <a:ext cx="11769969" cy="6185188"/>
          </a:xfrm>
        </p:spPr>
      </p:pic>
    </p:spTree>
    <p:extLst>
      <p:ext uri="{BB962C8B-B14F-4D97-AF65-F5344CB8AC3E}">
        <p14:creationId xmlns:p14="http://schemas.microsoft.com/office/powerpoint/2010/main" val="425537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275394"/>
              </p:ext>
            </p:extLst>
          </p:nvPr>
        </p:nvGraphicFramePr>
        <p:xfrm>
          <a:off x="838200" y="598516"/>
          <a:ext cx="10515600" cy="571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572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d-ID" dirty="0" smtClean="0"/>
          </a:p>
          <a:p>
            <a:pPr algn="ctr">
              <a:buNone/>
            </a:pPr>
            <a:endParaRPr lang="id-ID" dirty="0" smtClean="0"/>
          </a:p>
          <a:p>
            <a:pPr algn="ctr">
              <a:buNone/>
            </a:pPr>
            <a:endParaRPr lang="id-ID" sz="4400" dirty="0"/>
          </a:p>
          <a:p>
            <a:pPr algn="ctr">
              <a:buNone/>
            </a:pPr>
            <a:r>
              <a:rPr lang="id-ID" sz="4400" dirty="0"/>
              <a:t>TERIMAKASIH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9134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1.bp.blogspot.com/-9fC-24cqgFs/U1W8628YpLI/AAAAAAAAAxk/EIahT4mtuGc/s1600/ex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r="493"/>
          <a:stretch/>
        </p:blipFill>
        <p:spPr bwMode="auto">
          <a:xfrm>
            <a:off x="-1" y="2528162"/>
            <a:ext cx="4904509" cy="43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88niRNMM9KY/U1Wn6EToGRI/AAAAAAAAAv0/NztmAU_LRcY/s1600/ex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0824" r="28739" b="6530"/>
          <a:stretch/>
        </p:blipFill>
        <p:spPr bwMode="auto">
          <a:xfrm>
            <a:off x="6700059" y="961311"/>
            <a:ext cx="5491942" cy="58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436524" y="4123113"/>
            <a:ext cx="1147156" cy="7315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APLIKASI SIG UNTUK PENGUKURAN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5436524" y="4123113"/>
            <a:ext cx="1147156" cy="7315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2" y="365125"/>
            <a:ext cx="5445369" cy="1325563"/>
          </a:xfrm>
        </p:spPr>
        <p:txBody>
          <a:bodyPr/>
          <a:lstStyle/>
          <a:p>
            <a:r>
              <a:rPr lang="id-ID" dirty="0" smtClean="0"/>
              <a:t>APLIKASI SIG UNTUK MONITORING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2" y="3251875"/>
            <a:ext cx="5100194" cy="36061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35" y="1690688"/>
            <a:ext cx="5748118" cy="40642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01" y="0"/>
            <a:ext cx="5659599" cy="40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84" y="281353"/>
            <a:ext cx="4944327" cy="9612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APLIKASI SIG UNTUK PEMODELAN</a:t>
            </a:r>
            <a:endParaRPr lang="en-US" dirty="0"/>
          </a:p>
        </p:txBody>
      </p:sp>
      <p:pic>
        <p:nvPicPr>
          <p:cNvPr id="3074" name="Picture 2" descr="Image result for SKEMA PErMODELAN S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30768"/>
            <a:ext cx="4879559" cy="392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60" y="0"/>
            <a:ext cx="7312440" cy="51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9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54" y="3366233"/>
            <a:ext cx="10515600" cy="1325563"/>
          </a:xfrm>
        </p:spPr>
        <p:txBody>
          <a:bodyPr/>
          <a:lstStyle/>
          <a:p>
            <a:pPr algn="ctr"/>
            <a:r>
              <a:rPr lang="id-ID" dirty="0" smtClean="0"/>
              <a:t>Contoh Tutorial Pemodelan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7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472" y="1428736"/>
            <a:ext cx="7851648" cy="227173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PENINGKATAN TINGKAT PELAYANAN JALAN</a:t>
            </a:r>
            <a:br>
              <a:rPr lang="id-ID" dirty="0" smtClean="0"/>
            </a:br>
            <a:r>
              <a:rPr lang="id-ID" dirty="0" smtClean="0"/>
              <a:t>Studi Kasus : Jalan Samirono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034" y="4286256"/>
            <a:ext cx="7854696" cy="1466848"/>
          </a:xfrm>
        </p:spPr>
        <p:txBody>
          <a:bodyPr/>
          <a:lstStyle/>
          <a:p>
            <a:pPr algn="ctr"/>
            <a:r>
              <a:rPr lang="id-ID" dirty="0" smtClean="0"/>
              <a:t>Disusun Oleh :</a:t>
            </a:r>
          </a:p>
          <a:p>
            <a:pPr algn="ctr"/>
            <a:r>
              <a:rPr lang="id-ID" dirty="0" smtClean="0"/>
              <a:t>Prama Ardha Aryaguna / 1169</a:t>
            </a:r>
          </a:p>
          <a:p>
            <a:pPr algn="ctr"/>
            <a:r>
              <a:rPr lang="id-ID" dirty="0" smtClean="0"/>
              <a:t>Ine Fajria / 1166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67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571480"/>
            <a:ext cx="8229600" cy="1143000"/>
          </a:xfrm>
        </p:spPr>
        <p:txBody>
          <a:bodyPr/>
          <a:lstStyle/>
          <a:p>
            <a:r>
              <a:rPr lang="id-ID" dirty="0" smtClean="0"/>
              <a:t>Daerah Kajian</a:t>
            </a:r>
            <a:endParaRPr lang="id-ID" dirty="0"/>
          </a:p>
        </p:txBody>
      </p:sp>
      <p:pic>
        <p:nvPicPr>
          <p:cNvPr id="4" name="Content Placeholder 3" descr="Captur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348" y="1830089"/>
            <a:ext cx="7286676" cy="4769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810116" y="3286124"/>
            <a:ext cx="4071966" cy="15716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22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Aktifitas di sepanjang jalan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Universitas</a:t>
            </a:r>
          </a:p>
          <a:p>
            <a:r>
              <a:rPr lang="id-ID" dirty="0" smtClean="0"/>
              <a:t>Rumah makan</a:t>
            </a:r>
          </a:p>
          <a:p>
            <a:r>
              <a:rPr lang="id-ID" dirty="0" smtClean="0"/>
              <a:t>Toko buah (dadakan dan tetap)</a:t>
            </a:r>
          </a:p>
          <a:p>
            <a:r>
              <a:rPr lang="id-ID" dirty="0" smtClean="0"/>
              <a:t>Toko </a:t>
            </a:r>
            <a:r>
              <a:rPr lang="id-ID" i="1" dirty="0" smtClean="0"/>
              <a:t>furniture</a:t>
            </a:r>
          </a:p>
          <a:p>
            <a:r>
              <a:rPr lang="id-ID" dirty="0" smtClean="0"/>
              <a:t>Pedagang kaki lima (kacamata, bensin, racun tikus, kelinci, es pisang ijo)</a:t>
            </a:r>
          </a:p>
          <a:p>
            <a:r>
              <a:rPr lang="id-ID" dirty="0" smtClean="0"/>
              <a:t>Bank</a:t>
            </a:r>
          </a:p>
          <a:p>
            <a:r>
              <a:rPr lang="id-ID" dirty="0" smtClean="0"/>
              <a:t>Rumah sakit</a:t>
            </a:r>
          </a:p>
          <a:p>
            <a:r>
              <a:rPr lang="id-ID" dirty="0" smtClean="0"/>
              <a:t>Reparasi tas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27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137</Words>
  <Application>Microsoft Office PowerPoint</Application>
  <PresentationFormat>Widescreen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APLIKASI SIG -2</vt:lpstr>
      <vt:lpstr>PowerPoint Presentation</vt:lpstr>
      <vt:lpstr>APLIKASI SIG UNTUK PENGUKURAN</vt:lpstr>
      <vt:lpstr>APLIKASI SIG UNTUK MONITORING</vt:lpstr>
      <vt:lpstr>APLIKASI SIG UNTUK PEMODELAN</vt:lpstr>
      <vt:lpstr>Contoh Tutorial Pemodelan</vt:lpstr>
      <vt:lpstr>PENINGKATAN TINGKAT PELAYANAN JALAN Studi Kasus : Jalan Samirono</vt:lpstr>
      <vt:lpstr>Daerah Kajian</vt:lpstr>
      <vt:lpstr>Aktifitas di sepanjang jalan </vt:lpstr>
      <vt:lpstr>Pagi </vt:lpstr>
      <vt:lpstr>Pagi</vt:lpstr>
      <vt:lpstr>Pagi</vt:lpstr>
      <vt:lpstr>Deskripsi</vt:lpstr>
      <vt:lpstr>Sore</vt:lpstr>
      <vt:lpstr>Sore</vt:lpstr>
      <vt:lpstr>Sore</vt:lpstr>
      <vt:lpstr>Temuan</vt:lpstr>
      <vt:lpstr>Rekomendasi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MANIPULASI DAN ANALISIS DATA SPASIAL</dc:title>
  <dc:creator>Windows User</dc:creator>
  <cp:lastModifiedBy>Windows User</cp:lastModifiedBy>
  <cp:revision>5</cp:revision>
  <dcterms:created xsi:type="dcterms:W3CDTF">2019-07-03T01:08:07Z</dcterms:created>
  <dcterms:modified xsi:type="dcterms:W3CDTF">2019-07-03T03:11:02Z</dcterms:modified>
</cp:coreProperties>
</file>