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3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1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6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8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6D720-BBB7-48F2-9414-71B01509224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D:\COLLEGE\UNIVERSITAS%20ESA%20UNGGUL\MATERI\Semester%202\SIG%201\MODUL\AW_History_of_GIS_Timeline_Infographic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4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246967"/>
            <a:ext cx="7886700" cy="1325563"/>
          </a:xfrm>
        </p:spPr>
        <p:txBody>
          <a:bodyPr/>
          <a:lstStyle/>
          <a:p>
            <a:pPr algn="ctr"/>
            <a:r>
              <a:rPr lang="id-ID" dirty="0" smtClean="0">
                <a:hlinkClick r:id="rId2" action="ppaction://hlinkfile"/>
              </a:rPr>
              <a:t>SEJARAH GIS</a:t>
            </a:r>
            <a:endParaRPr lang="en-US" dirty="0"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31196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Mengapa menggunakan SIG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SIG mampu mengolah data spasial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64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72346"/>
            <a:ext cx="7886700" cy="44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8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1"/>
            <a:ext cx="7886700" cy="596900"/>
          </a:xfrm>
        </p:spPr>
        <p:txBody>
          <a:bodyPr>
            <a:noAutofit/>
          </a:bodyPr>
          <a:lstStyle/>
          <a:p>
            <a:r>
              <a:rPr lang="id-ID" b="1" dirty="0" smtClean="0"/>
              <a:t>Definisi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076324"/>
            <a:ext cx="8591550" cy="4625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b="1" dirty="0" smtClean="0"/>
              <a:t>DATA :</a:t>
            </a:r>
          </a:p>
          <a:p>
            <a:pPr algn="just" fontAlgn="base"/>
            <a:r>
              <a:rPr lang="en-US" dirty="0"/>
              <a:t>Data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mendeskripsikan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.</a:t>
            </a:r>
            <a:endParaRPr lang="id-ID" dirty="0" smtClean="0"/>
          </a:p>
          <a:p>
            <a:pPr algn="just" fontAlgn="base"/>
            <a:r>
              <a:rPr lang="en-US" b="1" dirty="0" smtClean="0">
                <a:solidFill>
                  <a:srgbClr val="FF0000"/>
                </a:solidFill>
              </a:rPr>
              <a:t>Data </a:t>
            </a:r>
            <a:r>
              <a:rPr lang="en-US" b="1" dirty="0" err="1">
                <a:solidFill>
                  <a:srgbClr val="FF0000"/>
                </a:solidFill>
              </a:rPr>
              <a:t>adalah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sesuatu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belum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mempunyai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arti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bagi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penerimanya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masih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memerlukan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adanya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suatu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pengolahan</a:t>
            </a:r>
            <a:r>
              <a:rPr lang="en-US" b="1" dirty="0">
                <a:solidFill>
                  <a:srgbClr val="FF0000"/>
                </a:solidFill>
              </a:rPr>
              <a:t>. </a:t>
            </a:r>
          </a:p>
          <a:p>
            <a:pPr algn="just" fontAlgn="base"/>
            <a:r>
              <a:rPr lang="en-US" dirty="0" smtClean="0"/>
              <a:t>Data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jamak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datum,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Latin yang </a:t>
            </a:r>
            <a:r>
              <a:rPr lang="en-US" dirty="0" err="1"/>
              <a:t>berarti</a:t>
            </a:r>
            <a:r>
              <a:rPr lang="en-US" dirty="0"/>
              <a:t> “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 smtClean="0"/>
              <a:t>diberika</a:t>
            </a:r>
            <a:r>
              <a:rPr lang="id-ID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9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1"/>
            <a:ext cx="7886700" cy="596900"/>
          </a:xfrm>
        </p:spPr>
        <p:txBody>
          <a:bodyPr>
            <a:noAutofit/>
          </a:bodyPr>
          <a:lstStyle/>
          <a:p>
            <a:r>
              <a:rPr lang="id-ID" b="1" dirty="0" smtClean="0"/>
              <a:t>Definisi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066800"/>
            <a:ext cx="8591550" cy="50419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d-ID" b="1" dirty="0" smtClean="0"/>
              <a:t>INFORMASI</a:t>
            </a:r>
          </a:p>
          <a:p>
            <a:pPr algn="just" fontAlgn="base"/>
            <a:r>
              <a:rPr lang="id-ID" dirty="0" smtClean="0"/>
              <a:t>H</a:t>
            </a:r>
            <a:r>
              <a:rPr lang="en-US" dirty="0" err="1" smtClean="0"/>
              <a:t>asil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penerimanya</a:t>
            </a:r>
            <a:r>
              <a:rPr lang="en-US" dirty="0"/>
              <a:t>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kejadian-kejadian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 smtClean="0"/>
              <a:t>.</a:t>
            </a:r>
            <a:endParaRPr lang="id-ID" dirty="0"/>
          </a:p>
          <a:p>
            <a:pPr algn="just" fontAlgn="base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data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, </a:t>
            </a:r>
            <a:r>
              <a:rPr lang="en-US" dirty="0" err="1"/>
              <a:t>dibentuk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dimanipulasi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 algn="just" fontAlgn="base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model, </a:t>
            </a:r>
            <a:r>
              <a:rPr lang="en-US" dirty="0" err="1"/>
              <a:t>formasi</a:t>
            </a:r>
            <a:r>
              <a:rPr lang="en-US" dirty="0"/>
              <a:t>,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menerimanya</a:t>
            </a:r>
            <a:r>
              <a:rPr lang="en-US" dirty="0"/>
              <a:t>.</a:t>
            </a:r>
          </a:p>
          <a:p>
            <a:pPr algn="just" fontAlgn="base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data yang </a:t>
            </a:r>
            <a:r>
              <a:rPr lang="en-US" dirty="0" err="1"/>
              <a:t>disimpan</a:t>
            </a:r>
            <a:r>
              <a:rPr lang="en-US" dirty="0"/>
              <a:t>, </a:t>
            </a:r>
            <a:r>
              <a:rPr lang="en-US" dirty="0" err="1"/>
              <a:t>diproses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ditransmisikan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6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424" y="5378824"/>
            <a:ext cx="4679576" cy="926960"/>
          </a:xfrm>
        </p:spPr>
        <p:txBody>
          <a:bodyPr>
            <a:normAutofit/>
          </a:bodyPr>
          <a:lstStyle/>
          <a:p>
            <a:r>
              <a:rPr lang="id-ID" sz="1600" b="1" dirty="0" smtClean="0"/>
              <a:t>UU Nomor 4 Tahun 2011 Tentang Informasi Geospasial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814387"/>
            <a:ext cx="7734501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533400"/>
            <a:ext cx="8775700" cy="5643563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 smtClean="0"/>
              <a:t>Spasial</a:t>
            </a:r>
            <a:r>
              <a:rPr lang="en-US" sz="2200" b="1" dirty="0" smtClean="0"/>
              <a:t> </a:t>
            </a:r>
            <a:r>
              <a:rPr lang="en-US" sz="2200" b="1" dirty="0" err="1"/>
              <a:t>adalah</a:t>
            </a:r>
            <a:r>
              <a:rPr lang="en-US" sz="2200" b="1" dirty="0"/>
              <a:t> </a:t>
            </a:r>
            <a:r>
              <a:rPr lang="en-US" sz="2200" dirty="0" err="1"/>
              <a:t>aspek</a:t>
            </a:r>
            <a:r>
              <a:rPr lang="en-US" sz="2200" dirty="0"/>
              <a:t> </a:t>
            </a:r>
            <a:r>
              <a:rPr lang="en-US" sz="2200" dirty="0" err="1"/>
              <a:t>keruangan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objek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kejadian</a:t>
            </a:r>
            <a:r>
              <a:rPr lang="en-US" sz="2200" dirty="0"/>
              <a:t> yang </a:t>
            </a:r>
            <a:r>
              <a:rPr lang="en-US" sz="2200" dirty="0" err="1" smtClean="0"/>
              <a:t>mencakup</a:t>
            </a:r>
            <a:r>
              <a:rPr lang="id-ID" sz="2200" dirty="0"/>
              <a:t> </a:t>
            </a:r>
            <a:r>
              <a:rPr lang="en-US" sz="2200" dirty="0" err="1" smtClean="0"/>
              <a:t>lokasi</a:t>
            </a:r>
            <a:r>
              <a:rPr lang="en-US" sz="2200" dirty="0"/>
              <a:t>, </a:t>
            </a:r>
            <a:r>
              <a:rPr lang="en-US" sz="2200" dirty="0" err="1"/>
              <a:t>letak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posisinya</a:t>
            </a:r>
            <a:r>
              <a:rPr lang="en-US" sz="2200" dirty="0" smtClean="0"/>
              <a:t>.</a:t>
            </a:r>
            <a:endParaRPr lang="id-ID" sz="2200" dirty="0" smtClean="0"/>
          </a:p>
          <a:p>
            <a:pPr algn="just"/>
            <a:endParaRPr lang="id-ID" sz="2200" dirty="0"/>
          </a:p>
          <a:p>
            <a:pPr algn="just"/>
            <a:r>
              <a:rPr lang="en-US" sz="2200" b="1" dirty="0" err="1"/>
              <a:t>Geospasial</a:t>
            </a:r>
            <a:r>
              <a:rPr lang="en-US" sz="2200" b="1" dirty="0"/>
              <a:t> </a:t>
            </a:r>
            <a:r>
              <a:rPr lang="en-US" sz="2200" b="1" dirty="0" err="1"/>
              <a:t>atau</a:t>
            </a:r>
            <a:r>
              <a:rPr lang="en-US" sz="2200" b="1" dirty="0"/>
              <a:t> </a:t>
            </a:r>
            <a:r>
              <a:rPr lang="en-US" sz="2200" b="1" dirty="0" err="1"/>
              <a:t>ruang</a:t>
            </a:r>
            <a:r>
              <a:rPr lang="en-US" sz="2200" b="1" dirty="0"/>
              <a:t> </a:t>
            </a:r>
            <a:r>
              <a:rPr lang="en-US" sz="2200" b="1" dirty="0" err="1"/>
              <a:t>kebumian</a:t>
            </a:r>
            <a:r>
              <a:rPr lang="en-US" sz="2200" b="1" dirty="0"/>
              <a:t> </a:t>
            </a:r>
            <a:r>
              <a:rPr lang="en-US" sz="2200" b="1" dirty="0" err="1"/>
              <a:t>adalah</a:t>
            </a:r>
            <a:r>
              <a:rPr lang="en-US" sz="2200" b="1" dirty="0"/>
              <a:t> </a:t>
            </a:r>
            <a:r>
              <a:rPr lang="en-US" sz="2200" dirty="0" err="1"/>
              <a:t>aspek</a:t>
            </a:r>
            <a:r>
              <a:rPr lang="en-US" sz="2200" dirty="0"/>
              <a:t> </a:t>
            </a:r>
            <a:r>
              <a:rPr lang="en-US" sz="2200" dirty="0" err="1"/>
              <a:t>keruangan</a:t>
            </a:r>
            <a:r>
              <a:rPr lang="en-US" sz="2200" dirty="0"/>
              <a:t> yang </a:t>
            </a:r>
            <a:r>
              <a:rPr lang="en-US" sz="2200" dirty="0" err="1"/>
              <a:t>menunjukkan</a:t>
            </a:r>
            <a:r>
              <a:rPr lang="id-ID" sz="2200" dirty="0"/>
              <a:t> </a:t>
            </a:r>
            <a:r>
              <a:rPr lang="en-US" sz="2200" dirty="0" err="1"/>
              <a:t>lokasi</a:t>
            </a:r>
            <a:r>
              <a:rPr lang="en-US" sz="2200" dirty="0"/>
              <a:t>, </a:t>
            </a:r>
            <a:r>
              <a:rPr lang="en-US" sz="2200" dirty="0" err="1"/>
              <a:t>letak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posisi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objek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kejadian</a:t>
            </a:r>
            <a:r>
              <a:rPr lang="en-US" sz="2200" dirty="0"/>
              <a:t> yang </a:t>
            </a:r>
            <a:r>
              <a:rPr lang="en-US" sz="2200" dirty="0" err="1"/>
              <a:t>berada</a:t>
            </a:r>
            <a:r>
              <a:rPr lang="en-US" sz="2200" dirty="0"/>
              <a:t> di </a:t>
            </a:r>
            <a:r>
              <a:rPr lang="en-US" sz="2200" dirty="0" err="1"/>
              <a:t>bawah</a:t>
            </a:r>
            <a:r>
              <a:rPr lang="en-US" sz="2200" dirty="0"/>
              <a:t>,</a:t>
            </a:r>
            <a:r>
              <a:rPr lang="id-ID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, </a:t>
            </a:r>
            <a:r>
              <a:rPr lang="en-US" sz="2200" dirty="0" err="1"/>
              <a:t>atau</a:t>
            </a:r>
            <a:r>
              <a:rPr lang="en-US" sz="2200" dirty="0"/>
              <a:t> di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permukaan</a:t>
            </a:r>
            <a:r>
              <a:rPr lang="en-US" sz="2200" dirty="0"/>
              <a:t> </a:t>
            </a:r>
            <a:r>
              <a:rPr lang="en-US" sz="2200" dirty="0" err="1"/>
              <a:t>bumi</a:t>
            </a:r>
            <a:r>
              <a:rPr lang="en-US" sz="2200" dirty="0"/>
              <a:t> yang </a:t>
            </a:r>
            <a:r>
              <a:rPr lang="en-US" sz="2200" dirty="0" err="1"/>
              <a:t>dinyatakan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id-ID" sz="2200" dirty="0"/>
              <a:t> </a:t>
            </a:r>
            <a:r>
              <a:rPr lang="en-US" sz="2200" dirty="0" err="1"/>
              <a:t>koordinat</a:t>
            </a:r>
            <a:r>
              <a:rPr lang="en-US" sz="2200" dirty="0"/>
              <a:t> </a:t>
            </a:r>
            <a:r>
              <a:rPr lang="en-US" sz="2200" dirty="0" err="1"/>
              <a:t>tertentu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1028" name="Picture 4" descr="http://avvesione.files.wordpress.com/2013/02/shin_sekai_yori-20-rural_japan-setting-farmland-agriculture-sunflowers-river-canals-valley-mounta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3694176"/>
            <a:ext cx="4413842" cy="24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keruangan koordinat x y 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71" y="2724912"/>
            <a:ext cx="4597929" cy="34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1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533400"/>
            <a:ext cx="8775700" cy="5643563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smtClean="0"/>
              <a:t>Data </a:t>
            </a:r>
            <a:r>
              <a:rPr lang="en-US" sz="2200" b="1" dirty="0" err="1"/>
              <a:t>Geospasial</a:t>
            </a:r>
            <a:r>
              <a:rPr lang="en-US" sz="2200" b="1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data </a:t>
            </a:r>
            <a:r>
              <a:rPr lang="en-US" sz="2200" dirty="0" err="1"/>
              <a:t>tentang</a:t>
            </a:r>
            <a:r>
              <a:rPr lang="en-US" sz="2200" dirty="0"/>
              <a:t> </a:t>
            </a:r>
            <a:r>
              <a:rPr lang="en-US" sz="2200" dirty="0" err="1"/>
              <a:t>lokasi</a:t>
            </a:r>
            <a:r>
              <a:rPr lang="en-US" sz="2200" dirty="0"/>
              <a:t> </a:t>
            </a:r>
            <a:r>
              <a:rPr lang="en-US" sz="2200" dirty="0" err="1"/>
              <a:t>geografis</a:t>
            </a:r>
            <a:r>
              <a:rPr lang="en-US" sz="2200" dirty="0"/>
              <a:t>, </a:t>
            </a:r>
            <a:r>
              <a:rPr lang="en-US" sz="2200" dirty="0" err="1"/>
              <a:t>dimensi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ukuran</a:t>
            </a:r>
            <a:r>
              <a:rPr lang="en-US" sz="2200" dirty="0"/>
              <a:t>,</a:t>
            </a:r>
            <a:r>
              <a:rPr lang="id-ID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/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karakteristik</a:t>
            </a:r>
            <a:r>
              <a:rPr lang="en-US" sz="2200" dirty="0"/>
              <a:t> </a:t>
            </a:r>
            <a:r>
              <a:rPr lang="en-US" sz="2200" dirty="0" err="1"/>
              <a:t>objek</a:t>
            </a:r>
            <a:r>
              <a:rPr lang="en-US" sz="2200" dirty="0"/>
              <a:t> </a:t>
            </a:r>
            <a:r>
              <a:rPr lang="en-US" sz="2200" dirty="0" err="1"/>
              <a:t>alam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/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buatan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yang </a:t>
            </a:r>
            <a:r>
              <a:rPr lang="en-US" sz="2200" dirty="0" err="1"/>
              <a:t>berada</a:t>
            </a:r>
            <a:r>
              <a:rPr lang="id-ID" sz="2200" dirty="0"/>
              <a:t> </a:t>
            </a:r>
            <a:r>
              <a:rPr lang="it-IT" sz="2200" dirty="0" smtClean="0"/>
              <a:t>dibawah</a:t>
            </a:r>
            <a:r>
              <a:rPr lang="it-IT" sz="2200" dirty="0"/>
              <a:t>, pada, atau di atas permukaan bumi</a:t>
            </a:r>
            <a:r>
              <a:rPr lang="it-IT" sz="2200" dirty="0" smtClean="0"/>
              <a:t>.</a:t>
            </a:r>
            <a:endParaRPr lang="it-IT" sz="2200" dirty="0"/>
          </a:p>
        </p:txBody>
      </p:sp>
      <p:pic>
        <p:nvPicPr>
          <p:cNvPr id="2050" name="Picture 2" descr="Image result for data geospa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47912"/>
            <a:ext cx="5715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100" y="172351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empus Sans ITC" panose="04020404030D07020202" pitchFamily="82" charset="0"/>
              </a:rPr>
              <a:t>Peta</a:t>
            </a:r>
          </a:p>
          <a:p>
            <a:r>
              <a:rPr lang="en-US" sz="2400" dirty="0">
                <a:solidFill>
                  <a:srgbClr val="000000"/>
                </a:solidFill>
                <a:latin typeface="Tempus Sans ITC" panose="04020404030D07020202" pitchFamily="82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empus Sans ITC" panose="04020404030D07020202" pitchFamily="82" charset="0"/>
              </a:rPr>
              <a:t>konvensional</a:t>
            </a:r>
            <a:endParaRPr lang="en-US" sz="2400" dirty="0">
              <a:solidFill>
                <a:srgbClr val="000000"/>
              </a:solidFill>
              <a:latin typeface="Tempus Sans ITC" panose="04020404030D07020202" pitchFamily="82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3-d </a:t>
            </a:r>
            <a:r>
              <a:rPr lang="en-US" sz="1400" dirty="0" smtClean="0">
                <a:solidFill>
                  <a:srgbClr val="438086"/>
                </a:solidFill>
                <a:latin typeface="Wingdings" panose="05000000000000000000" pitchFamily="2" charset="2"/>
              </a:rPr>
              <a:t></a:t>
            </a:r>
            <a:endParaRPr lang="id-ID" sz="1400" dirty="0" smtClean="0">
              <a:solidFill>
                <a:srgbClr val="438086"/>
              </a:solidFill>
              <a:latin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Citra </a:t>
            </a:r>
            <a:r>
              <a:rPr lang="en-US" sz="2400" dirty="0" err="1">
                <a:solidFill>
                  <a:srgbClr val="000000"/>
                </a:solidFill>
                <a:latin typeface="Tempus Sans ITC" panose="04020404030D07020202" pitchFamily="82" charset="0"/>
              </a:rPr>
              <a:t>Penginderaan</a:t>
            </a:r>
            <a:r>
              <a:rPr lang="en-US" sz="2400" dirty="0">
                <a:solidFill>
                  <a:srgbClr val="000000"/>
                </a:solidFill>
                <a:latin typeface="Tempus Sans ITC" panose="04020404030D07020202" pitchFamily="8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empus Sans ITC" panose="04020404030D07020202" pitchFamily="82" charset="0"/>
              </a:rPr>
              <a:t>Jauh</a:t>
            </a:r>
            <a:endParaRPr lang="id-ID" sz="2400" dirty="0" smtClean="0">
              <a:solidFill>
                <a:srgbClr val="000000"/>
              </a:solidFill>
              <a:latin typeface="Tempus Sans ITC" panose="04020404030D07020202" pitchFamily="82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empus Sans ITC" panose="04020404030D07020202" pitchFamily="82" charset="0"/>
              </a:rPr>
              <a:t>Alos</a:t>
            </a:r>
            <a:r>
              <a:rPr lang="en-US" sz="2400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 </a:t>
            </a:r>
            <a:endParaRPr lang="id-ID" sz="2400" dirty="0">
              <a:solidFill>
                <a:srgbClr val="000000"/>
              </a:solidFill>
              <a:latin typeface="Tempus Sans ITC" panose="04020404030D07020202" pitchFamily="82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empus Sans ITC" panose="04020404030D07020202" pitchFamily="82" charset="0"/>
              </a:rPr>
              <a:t>Ikonos</a:t>
            </a:r>
            <a:r>
              <a:rPr lang="en-US" sz="2400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 </a:t>
            </a:r>
            <a:endParaRPr lang="id-ID" sz="2400" dirty="0" smtClean="0">
              <a:solidFill>
                <a:srgbClr val="000000"/>
              </a:solidFill>
              <a:latin typeface="Tempus Sans ITC" panose="04020404030D07020202" pitchFamily="82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empus Sans ITC" panose="04020404030D07020202" pitchFamily="82" charset="0"/>
              </a:rPr>
              <a:t>Quickbird</a:t>
            </a:r>
            <a:r>
              <a:rPr lang="en-US" sz="2400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 </a:t>
            </a:r>
            <a:endParaRPr lang="id-ID" sz="2400" dirty="0">
              <a:solidFill>
                <a:srgbClr val="000000"/>
              </a:solidFill>
              <a:latin typeface="Tempus Sans ITC" panose="04020404030D07020202" pitchFamily="82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Landsat</a:t>
            </a:r>
            <a:endParaRPr lang="id-ID" sz="2400" dirty="0">
              <a:solidFill>
                <a:srgbClr val="000000"/>
              </a:solidFill>
              <a:latin typeface="Tempus Sans ITC" panose="04020404030D07020202" pitchFamily="82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Aster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empus Sans ITC" panose="04020404030D07020202" pitchFamily="82" charset="0"/>
              </a:rPr>
              <a:t>Foto</a:t>
            </a:r>
            <a:r>
              <a:rPr lang="en-US" sz="2400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empus Sans ITC" panose="04020404030D07020202" pitchFamily="82" charset="0"/>
              </a:rPr>
              <a:t>Udara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64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533400"/>
            <a:ext cx="8775700" cy="5643563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Informasi</a:t>
            </a:r>
            <a:r>
              <a:rPr lang="en-US" sz="2000" b="1" dirty="0"/>
              <a:t> </a:t>
            </a:r>
            <a:r>
              <a:rPr lang="en-US" sz="2000" b="1" dirty="0" err="1"/>
              <a:t>Geospasial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id-ID" sz="2000" dirty="0"/>
              <a:t>d</a:t>
            </a:r>
            <a:r>
              <a:rPr lang="en-US" sz="2000" dirty="0" err="1"/>
              <a:t>ata</a:t>
            </a:r>
            <a:r>
              <a:rPr lang="en-US" sz="2000" dirty="0"/>
              <a:t> </a:t>
            </a:r>
            <a:r>
              <a:rPr lang="en-US" sz="2000" dirty="0" err="1"/>
              <a:t>Geospasial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diolah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id-ID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bantu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perumusan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, </a:t>
            </a:r>
            <a:r>
              <a:rPr lang="en-US" sz="2000" dirty="0" err="1"/>
              <a:t>pengambilan</a:t>
            </a:r>
            <a:r>
              <a:rPr lang="id-ID" sz="2000" dirty="0"/>
              <a:t> </a:t>
            </a:r>
            <a:r>
              <a:rPr lang="sv-SE" sz="2000" dirty="0"/>
              <a:t>keputusan, dan/atau pelaksanaan kegiatan yang berhubungan dengan</a:t>
            </a:r>
            <a:r>
              <a:rPr lang="id-ID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kebumian</a:t>
            </a:r>
            <a:endParaRPr lang="en-US" sz="2000"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49" y="1408452"/>
            <a:ext cx="5087584" cy="336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881" y="3419856"/>
            <a:ext cx="3896119" cy="2757107"/>
          </a:xfrm>
          <a:prstGeom prst="rect">
            <a:avLst/>
          </a:prstGeom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1" y="2886843"/>
            <a:ext cx="3046970" cy="3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3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012825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lokasi</a:t>
            </a:r>
            <a:r>
              <a:rPr lang="en-US" dirty="0"/>
              <a:t> (</a:t>
            </a:r>
            <a:r>
              <a:rPr lang="en-US" dirty="0" err="1"/>
              <a:t>spasial</a:t>
            </a:r>
            <a:r>
              <a:rPr lang="en-US" dirty="0"/>
              <a:t>),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 smtClean="0"/>
              <a:t>koordinat</a:t>
            </a:r>
            <a:r>
              <a:rPr lang="id-ID" dirty="0" smtClean="0"/>
              <a:t> </a:t>
            </a:r>
            <a:r>
              <a:rPr lang="nn-NO" dirty="0" smtClean="0"/>
              <a:t>geografi </a:t>
            </a:r>
            <a:r>
              <a:rPr lang="nn-NO" dirty="0"/>
              <a:t>(lintang dan bujur) dan koordinat XYZ, termasuk diantaranya </a:t>
            </a:r>
            <a:r>
              <a:rPr lang="nn-NO" dirty="0" smtClean="0"/>
              <a:t>informasi</a:t>
            </a:r>
            <a:r>
              <a:rPr lang="id-ID" dirty="0" smtClean="0"/>
              <a:t> </a:t>
            </a:r>
            <a:r>
              <a:rPr lang="en-US" dirty="0" smtClean="0"/>
              <a:t>datum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deskriptif</a:t>
            </a:r>
            <a:r>
              <a:rPr lang="en-US" dirty="0"/>
              <a:t> (</a:t>
            </a:r>
            <a:r>
              <a:rPr lang="en-US" dirty="0" err="1"/>
              <a:t>atribut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non </a:t>
            </a:r>
            <a:r>
              <a:rPr lang="en-US" dirty="0" err="1"/>
              <a:t>spasial</a:t>
            </a:r>
            <a:r>
              <a:rPr lang="en-US" dirty="0"/>
              <a:t>,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smtClean="0"/>
              <a:t>yang</a:t>
            </a:r>
            <a:r>
              <a:rPr lang="id-ID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id-ID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dengannya</a:t>
            </a:r>
            <a:r>
              <a:rPr lang="en-US" dirty="0"/>
              <a:t>, </a:t>
            </a:r>
            <a:r>
              <a:rPr lang="en-US" dirty="0" err="1"/>
              <a:t>contohnya</a:t>
            </a:r>
            <a:r>
              <a:rPr lang="en-US" dirty="0"/>
              <a:t>: </a:t>
            </a:r>
            <a:r>
              <a:rPr lang="en-US" dirty="0" err="1" smtClean="0"/>
              <a:t>jenis</a:t>
            </a:r>
            <a:r>
              <a:rPr lang="id-ID" dirty="0" smtClean="0"/>
              <a:t> </a:t>
            </a:r>
            <a:r>
              <a:rPr lang="en-US" dirty="0" err="1" smtClean="0"/>
              <a:t>vegetasi</a:t>
            </a:r>
            <a:r>
              <a:rPr lang="en-US" dirty="0"/>
              <a:t>, </a:t>
            </a:r>
            <a:r>
              <a:rPr lang="en-US" dirty="0" err="1"/>
              <a:t>populasi</a:t>
            </a:r>
            <a:r>
              <a:rPr lang="en-US" dirty="0"/>
              <a:t>, </a:t>
            </a:r>
            <a:r>
              <a:rPr lang="en-US" dirty="0" err="1"/>
              <a:t>luasan</a:t>
            </a:r>
            <a:r>
              <a:rPr lang="en-US" dirty="0"/>
              <a:t>,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1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data dan informasi geospa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05" y="365126"/>
            <a:ext cx="6839274" cy="592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331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Tempus Sans ITC</vt:lpstr>
      <vt:lpstr>Wingdings</vt:lpstr>
      <vt:lpstr>Office Theme</vt:lpstr>
      <vt:lpstr>PowerPoint Presentation</vt:lpstr>
      <vt:lpstr>Definisi</vt:lpstr>
      <vt:lpstr>Definisi</vt:lpstr>
      <vt:lpstr>UU Nomor 4 Tahun 2011 Tentang Informasi Geospasial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SEJARAH GIS</vt:lpstr>
      <vt:lpstr>Mengapa menggunakan SIG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2019-02-27T13:00:58Z</dcterms:created>
  <dcterms:modified xsi:type="dcterms:W3CDTF">2019-02-27T14:24:15Z</dcterms:modified>
</cp:coreProperties>
</file>