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57" r:id="rId4"/>
    <p:sldId id="270" r:id="rId5"/>
    <p:sldId id="271" r:id="rId6"/>
    <p:sldId id="272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235CD-811E-4994-BCDE-09739970C1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2C860-BCF3-49FE-87EC-39169C752B15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Data </a:t>
          </a:r>
          <a:endParaRPr lang="en-US" dirty="0"/>
        </a:p>
      </dgm:t>
    </dgm:pt>
    <dgm:pt modelId="{8AE3CE15-91D1-464B-8D2D-E7E94E09BD03}" type="parTrans" cxnId="{7C472541-6785-4576-8443-297423D388C6}">
      <dgm:prSet/>
      <dgm:spPr/>
      <dgm:t>
        <a:bodyPr/>
        <a:lstStyle/>
        <a:p>
          <a:endParaRPr lang="en-US"/>
        </a:p>
      </dgm:t>
    </dgm:pt>
    <dgm:pt modelId="{90DE6DC7-8AC2-499F-935E-8EBCB252C7BD}" type="sibTrans" cxnId="{7C472541-6785-4576-8443-297423D388C6}">
      <dgm:prSet/>
      <dgm:spPr/>
      <dgm:t>
        <a:bodyPr/>
        <a:lstStyle/>
        <a:p>
          <a:endParaRPr lang="en-US"/>
        </a:p>
      </dgm:t>
    </dgm:pt>
    <dgm:pt modelId="{014A8E7D-7F95-422E-8017-4B4D8146CD5E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Data Spasial</a:t>
          </a:r>
          <a:endParaRPr lang="en-US" dirty="0"/>
        </a:p>
      </dgm:t>
    </dgm:pt>
    <dgm:pt modelId="{67214A85-A60C-43D2-A974-C837605FB574}" type="parTrans" cxnId="{C75C2688-31C5-48FB-ADFE-48453B5FFB46}">
      <dgm:prSet/>
      <dgm:spPr/>
      <dgm:t>
        <a:bodyPr/>
        <a:lstStyle/>
        <a:p>
          <a:endParaRPr lang="en-US"/>
        </a:p>
      </dgm:t>
    </dgm:pt>
    <dgm:pt modelId="{54261DEB-6F02-46BD-AFB5-C259BA1D194E}" type="sibTrans" cxnId="{C75C2688-31C5-48FB-ADFE-48453B5FFB46}">
      <dgm:prSet/>
      <dgm:spPr/>
      <dgm:t>
        <a:bodyPr/>
        <a:lstStyle/>
        <a:p>
          <a:endParaRPr lang="en-US"/>
        </a:p>
      </dgm:t>
    </dgm:pt>
    <dgm:pt modelId="{50CCB1FE-2955-46C1-BB54-9CB4FBD784F3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Data Vektor</a:t>
          </a:r>
          <a:endParaRPr lang="en-US" dirty="0"/>
        </a:p>
      </dgm:t>
    </dgm:pt>
    <dgm:pt modelId="{C818CC92-6D46-4050-B66A-CB44AAADD37A}" type="parTrans" cxnId="{0D7F03F2-6407-43F0-ACFE-1390620B2680}">
      <dgm:prSet/>
      <dgm:spPr/>
      <dgm:t>
        <a:bodyPr/>
        <a:lstStyle/>
        <a:p>
          <a:endParaRPr lang="en-US"/>
        </a:p>
      </dgm:t>
    </dgm:pt>
    <dgm:pt modelId="{466ACD27-B498-4FE1-9048-4E1732235C15}" type="sibTrans" cxnId="{0D7F03F2-6407-43F0-ACFE-1390620B2680}">
      <dgm:prSet/>
      <dgm:spPr/>
      <dgm:t>
        <a:bodyPr/>
        <a:lstStyle/>
        <a:p>
          <a:endParaRPr lang="en-US"/>
        </a:p>
      </dgm:t>
    </dgm:pt>
    <dgm:pt modelId="{5E9DA97D-D58B-4CB4-906F-F8D6ABA28A01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Data Raster</a:t>
          </a:r>
          <a:endParaRPr lang="en-US" dirty="0"/>
        </a:p>
      </dgm:t>
    </dgm:pt>
    <dgm:pt modelId="{D912CF94-20CE-4A63-81A7-6B7C51DCE991}" type="parTrans" cxnId="{19FA0283-BE76-4118-BB19-91C8DBCD77D0}">
      <dgm:prSet/>
      <dgm:spPr/>
      <dgm:t>
        <a:bodyPr/>
        <a:lstStyle/>
        <a:p>
          <a:endParaRPr lang="en-US"/>
        </a:p>
      </dgm:t>
    </dgm:pt>
    <dgm:pt modelId="{819E9855-3C9E-4DAE-8F2F-5B769B5C7953}" type="sibTrans" cxnId="{19FA0283-BE76-4118-BB19-91C8DBCD77D0}">
      <dgm:prSet/>
      <dgm:spPr/>
      <dgm:t>
        <a:bodyPr/>
        <a:lstStyle/>
        <a:p>
          <a:endParaRPr lang="en-US"/>
        </a:p>
      </dgm:t>
    </dgm:pt>
    <dgm:pt modelId="{78C06FE4-5E14-4CF0-A751-C9462B2E913C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Data Non Spasial</a:t>
          </a:r>
          <a:endParaRPr lang="en-US" dirty="0"/>
        </a:p>
      </dgm:t>
    </dgm:pt>
    <dgm:pt modelId="{3A5B3524-8020-4C59-A7F8-DFB7C11B5985}" type="parTrans" cxnId="{6D35D1F8-5CBC-4714-AFDB-96DEAD2F5073}">
      <dgm:prSet/>
      <dgm:spPr/>
      <dgm:t>
        <a:bodyPr/>
        <a:lstStyle/>
        <a:p>
          <a:endParaRPr lang="en-US"/>
        </a:p>
      </dgm:t>
    </dgm:pt>
    <dgm:pt modelId="{5B79F3D0-8510-46F9-B344-85B33E46E999}" type="sibTrans" cxnId="{6D35D1F8-5CBC-4714-AFDB-96DEAD2F5073}">
      <dgm:prSet/>
      <dgm:spPr/>
      <dgm:t>
        <a:bodyPr/>
        <a:lstStyle/>
        <a:p>
          <a:endParaRPr lang="en-US"/>
        </a:p>
      </dgm:t>
    </dgm:pt>
    <dgm:pt modelId="{D8C6D1E2-805F-4DC7-899F-1C354FD28D9F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Titik</a:t>
          </a:r>
          <a:endParaRPr lang="en-US" dirty="0"/>
        </a:p>
      </dgm:t>
    </dgm:pt>
    <dgm:pt modelId="{6A826536-8F05-4513-BA53-9D0186A3C5BD}" type="sibTrans" cxnId="{49100157-3BD8-4809-A12F-9732338F2CFF}">
      <dgm:prSet/>
      <dgm:spPr/>
      <dgm:t>
        <a:bodyPr/>
        <a:lstStyle/>
        <a:p>
          <a:endParaRPr lang="en-US"/>
        </a:p>
      </dgm:t>
    </dgm:pt>
    <dgm:pt modelId="{00408042-BDE2-4B9F-B680-160C52B75926}" type="parTrans" cxnId="{49100157-3BD8-4809-A12F-9732338F2CFF}">
      <dgm:prSet/>
      <dgm:spPr/>
      <dgm:t>
        <a:bodyPr/>
        <a:lstStyle/>
        <a:p>
          <a:endParaRPr lang="en-US"/>
        </a:p>
      </dgm:t>
    </dgm:pt>
    <dgm:pt modelId="{AFBE3C34-18E6-45B7-A6CF-CE816149CEF7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Garis</a:t>
          </a:r>
          <a:endParaRPr lang="en-US" dirty="0"/>
        </a:p>
      </dgm:t>
    </dgm:pt>
    <dgm:pt modelId="{45B2086E-A607-4BF0-8EE9-D6065DFE378A}" type="parTrans" cxnId="{3104E18B-A275-4281-9BB1-8026F4A9656E}">
      <dgm:prSet/>
      <dgm:spPr/>
      <dgm:t>
        <a:bodyPr/>
        <a:lstStyle/>
        <a:p>
          <a:endParaRPr lang="en-US"/>
        </a:p>
      </dgm:t>
    </dgm:pt>
    <dgm:pt modelId="{0FD73B3C-0DA9-4A89-9BDB-10164C5DE8AE}" type="sibTrans" cxnId="{3104E18B-A275-4281-9BB1-8026F4A9656E}">
      <dgm:prSet/>
      <dgm:spPr/>
      <dgm:t>
        <a:bodyPr/>
        <a:lstStyle/>
        <a:p>
          <a:endParaRPr lang="en-US"/>
        </a:p>
      </dgm:t>
    </dgm:pt>
    <dgm:pt modelId="{9556EB9B-90C3-4251-897A-43F737BAABD1}">
      <dgm:prSet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id-ID" dirty="0" smtClean="0"/>
            <a:t>Polygon</a:t>
          </a:r>
          <a:endParaRPr lang="en-US" dirty="0"/>
        </a:p>
      </dgm:t>
    </dgm:pt>
    <dgm:pt modelId="{AEDE037A-8E7E-4449-B36B-88DCC5E13839}" type="parTrans" cxnId="{340F6B27-97B6-4AA7-9FBA-FEF0631AC2E9}">
      <dgm:prSet/>
      <dgm:spPr/>
      <dgm:t>
        <a:bodyPr/>
        <a:lstStyle/>
        <a:p>
          <a:endParaRPr lang="en-US"/>
        </a:p>
      </dgm:t>
    </dgm:pt>
    <dgm:pt modelId="{B63DE60E-5A93-48FD-9034-FB1D82D7D676}" type="sibTrans" cxnId="{340F6B27-97B6-4AA7-9FBA-FEF0631AC2E9}">
      <dgm:prSet/>
      <dgm:spPr/>
      <dgm:t>
        <a:bodyPr/>
        <a:lstStyle/>
        <a:p>
          <a:endParaRPr lang="en-US"/>
        </a:p>
      </dgm:t>
    </dgm:pt>
    <dgm:pt modelId="{8AAC618B-EB32-4AF7-BCAE-FBE97B466F1A}" type="pres">
      <dgm:prSet presAssocID="{994235CD-811E-4994-BCDE-09739970C1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AE35BD-4C1E-43F7-90F7-372772833A7C}" type="pres">
      <dgm:prSet presAssocID="{9582C860-BCF3-49FE-87EC-39169C752B15}" presName="root1" presStyleCnt="0"/>
      <dgm:spPr/>
    </dgm:pt>
    <dgm:pt modelId="{E7EE0F85-6B82-40B4-A64B-0E2998196DAC}" type="pres">
      <dgm:prSet presAssocID="{9582C860-BCF3-49FE-87EC-39169C752B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C0916-CDC7-4CD7-B9F2-1E346A6211EA}" type="pres">
      <dgm:prSet presAssocID="{9582C860-BCF3-49FE-87EC-39169C752B15}" presName="level2hierChild" presStyleCnt="0"/>
      <dgm:spPr/>
    </dgm:pt>
    <dgm:pt modelId="{69A2C4FF-0888-41A6-8736-7BF08CF6774E}" type="pres">
      <dgm:prSet presAssocID="{67214A85-A60C-43D2-A974-C837605FB57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B1AF3F2-CDD1-4298-A8D6-D09117DAE90C}" type="pres">
      <dgm:prSet presAssocID="{67214A85-A60C-43D2-A974-C837605FB57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8BD9850-52A0-4BF8-9576-30B382ECA87B}" type="pres">
      <dgm:prSet presAssocID="{014A8E7D-7F95-422E-8017-4B4D8146CD5E}" presName="root2" presStyleCnt="0"/>
      <dgm:spPr/>
    </dgm:pt>
    <dgm:pt modelId="{6E4657D2-D439-4E06-A641-CF603854B63E}" type="pres">
      <dgm:prSet presAssocID="{014A8E7D-7F95-422E-8017-4B4D8146CD5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E2C96-DFC2-4537-B682-75678192AAC5}" type="pres">
      <dgm:prSet presAssocID="{014A8E7D-7F95-422E-8017-4B4D8146CD5E}" presName="level3hierChild" presStyleCnt="0"/>
      <dgm:spPr/>
    </dgm:pt>
    <dgm:pt modelId="{C63B2CF3-8424-4627-AD7A-787632157065}" type="pres">
      <dgm:prSet presAssocID="{C818CC92-6D46-4050-B66A-CB44AAADD37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BA6C9E9-D4AE-4D9F-BF4A-D416C12B3207}" type="pres">
      <dgm:prSet presAssocID="{C818CC92-6D46-4050-B66A-CB44AAADD37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C4DC934-2FD2-4BA5-A764-308ACEE3A45C}" type="pres">
      <dgm:prSet presAssocID="{50CCB1FE-2955-46C1-BB54-9CB4FBD784F3}" presName="root2" presStyleCnt="0"/>
      <dgm:spPr/>
    </dgm:pt>
    <dgm:pt modelId="{626D8E3C-F12B-4F48-828C-21BF3AD360C5}" type="pres">
      <dgm:prSet presAssocID="{50CCB1FE-2955-46C1-BB54-9CB4FBD784F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E7E72-02F9-4B59-A2EC-34D10239470E}" type="pres">
      <dgm:prSet presAssocID="{50CCB1FE-2955-46C1-BB54-9CB4FBD784F3}" presName="level3hierChild" presStyleCnt="0"/>
      <dgm:spPr/>
    </dgm:pt>
    <dgm:pt modelId="{26D6E885-9416-4DC5-B34B-E07B260299AB}" type="pres">
      <dgm:prSet presAssocID="{00408042-BDE2-4B9F-B680-160C52B75926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E77A97F6-960F-4C69-91BF-46E56A68FDA5}" type="pres">
      <dgm:prSet presAssocID="{00408042-BDE2-4B9F-B680-160C52B75926}" presName="connTx" presStyleLbl="parChTrans1D4" presStyleIdx="0" presStyleCnt="3"/>
      <dgm:spPr/>
      <dgm:t>
        <a:bodyPr/>
        <a:lstStyle/>
        <a:p>
          <a:endParaRPr lang="en-US"/>
        </a:p>
      </dgm:t>
    </dgm:pt>
    <dgm:pt modelId="{B467A098-C757-4CD1-AE8B-F5482C3D444E}" type="pres">
      <dgm:prSet presAssocID="{D8C6D1E2-805F-4DC7-899F-1C354FD28D9F}" presName="root2" presStyleCnt="0"/>
      <dgm:spPr/>
    </dgm:pt>
    <dgm:pt modelId="{0DBF404A-C60A-49B1-A5D1-12F2B494E442}" type="pres">
      <dgm:prSet presAssocID="{D8C6D1E2-805F-4DC7-899F-1C354FD28D9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7DD469-D830-46E2-BD0E-F202CF86FF9C}" type="pres">
      <dgm:prSet presAssocID="{D8C6D1E2-805F-4DC7-899F-1C354FD28D9F}" presName="level3hierChild" presStyleCnt="0"/>
      <dgm:spPr/>
    </dgm:pt>
    <dgm:pt modelId="{88207082-8F01-4744-B822-1C20FB0A22DB}" type="pres">
      <dgm:prSet presAssocID="{45B2086E-A607-4BF0-8EE9-D6065DFE378A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D923D9C7-7A07-4D19-AB61-FDC1D46CB715}" type="pres">
      <dgm:prSet presAssocID="{45B2086E-A607-4BF0-8EE9-D6065DFE378A}" presName="connTx" presStyleLbl="parChTrans1D4" presStyleIdx="1" presStyleCnt="3"/>
      <dgm:spPr/>
      <dgm:t>
        <a:bodyPr/>
        <a:lstStyle/>
        <a:p>
          <a:endParaRPr lang="en-US"/>
        </a:p>
      </dgm:t>
    </dgm:pt>
    <dgm:pt modelId="{5C1F1497-D6AE-494A-901A-50D354F3F8FF}" type="pres">
      <dgm:prSet presAssocID="{AFBE3C34-18E6-45B7-A6CF-CE816149CEF7}" presName="root2" presStyleCnt="0"/>
      <dgm:spPr/>
    </dgm:pt>
    <dgm:pt modelId="{7E946BBD-EC57-4E63-AC98-5195D46D621C}" type="pres">
      <dgm:prSet presAssocID="{AFBE3C34-18E6-45B7-A6CF-CE816149CEF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17037-2F1E-413D-83DB-ED47FA465FC4}" type="pres">
      <dgm:prSet presAssocID="{AFBE3C34-18E6-45B7-A6CF-CE816149CEF7}" presName="level3hierChild" presStyleCnt="0"/>
      <dgm:spPr/>
    </dgm:pt>
    <dgm:pt modelId="{43D9377E-D22B-4E6F-9193-21E9EF537134}" type="pres">
      <dgm:prSet presAssocID="{AEDE037A-8E7E-4449-B36B-88DCC5E13839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C9BF8E59-DF6C-40D2-BD20-677EBCD05C4E}" type="pres">
      <dgm:prSet presAssocID="{AEDE037A-8E7E-4449-B36B-88DCC5E13839}" presName="connTx" presStyleLbl="parChTrans1D4" presStyleIdx="2" presStyleCnt="3"/>
      <dgm:spPr/>
      <dgm:t>
        <a:bodyPr/>
        <a:lstStyle/>
        <a:p>
          <a:endParaRPr lang="en-US"/>
        </a:p>
      </dgm:t>
    </dgm:pt>
    <dgm:pt modelId="{CA1344E2-2CF9-46E1-BA14-45CF0355CB58}" type="pres">
      <dgm:prSet presAssocID="{9556EB9B-90C3-4251-897A-43F737BAABD1}" presName="root2" presStyleCnt="0"/>
      <dgm:spPr/>
    </dgm:pt>
    <dgm:pt modelId="{C55140BD-49B8-46D8-B96F-403C89642741}" type="pres">
      <dgm:prSet presAssocID="{9556EB9B-90C3-4251-897A-43F737BAABD1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DB4A8-3767-401E-B2E8-E750F5AEE9CD}" type="pres">
      <dgm:prSet presAssocID="{9556EB9B-90C3-4251-897A-43F737BAABD1}" presName="level3hierChild" presStyleCnt="0"/>
      <dgm:spPr/>
    </dgm:pt>
    <dgm:pt modelId="{B76D0400-87C0-414C-8035-7ACB46BEB959}" type="pres">
      <dgm:prSet presAssocID="{D912CF94-20CE-4A63-81A7-6B7C51DCE99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4C6766E-D0C0-473D-8E5B-B2E9EA649E22}" type="pres">
      <dgm:prSet presAssocID="{D912CF94-20CE-4A63-81A7-6B7C51DCE99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B3C745C-6ED9-4F46-96A3-4CFCD1A25381}" type="pres">
      <dgm:prSet presAssocID="{5E9DA97D-D58B-4CB4-906F-F8D6ABA28A01}" presName="root2" presStyleCnt="0"/>
      <dgm:spPr/>
    </dgm:pt>
    <dgm:pt modelId="{F9CC23E8-D972-432E-84AD-25681BCD2EE1}" type="pres">
      <dgm:prSet presAssocID="{5E9DA97D-D58B-4CB4-906F-F8D6ABA28A0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992BB2-09A3-4A4F-90F8-B41E61301F20}" type="pres">
      <dgm:prSet presAssocID="{5E9DA97D-D58B-4CB4-906F-F8D6ABA28A01}" presName="level3hierChild" presStyleCnt="0"/>
      <dgm:spPr/>
    </dgm:pt>
    <dgm:pt modelId="{BF84B936-019B-4531-9B38-1F6B743905E6}" type="pres">
      <dgm:prSet presAssocID="{3A5B3524-8020-4C59-A7F8-DFB7C11B598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EFD8ADE-9648-4281-8F6A-9DE478B2868B}" type="pres">
      <dgm:prSet presAssocID="{3A5B3524-8020-4C59-A7F8-DFB7C11B598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6A9C7EA-547B-4C2C-855C-6D3457D7B883}" type="pres">
      <dgm:prSet presAssocID="{78C06FE4-5E14-4CF0-A751-C9462B2E913C}" presName="root2" presStyleCnt="0"/>
      <dgm:spPr/>
    </dgm:pt>
    <dgm:pt modelId="{9674FFD6-2BDA-43AE-B4A3-BE2620521FB0}" type="pres">
      <dgm:prSet presAssocID="{78C06FE4-5E14-4CF0-A751-C9462B2E913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BB797-374F-459E-B0A9-B3F93149A9C9}" type="pres">
      <dgm:prSet presAssocID="{78C06FE4-5E14-4CF0-A751-C9462B2E913C}" presName="level3hierChild" presStyleCnt="0"/>
      <dgm:spPr/>
    </dgm:pt>
  </dgm:ptLst>
  <dgm:cxnLst>
    <dgm:cxn modelId="{19FA0283-BE76-4118-BB19-91C8DBCD77D0}" srcId="{014A8E7D-7F95-422E-8017-4B4D8146CD5E}" destId="{5E9DA97D-D58B-4CB4-906F-F8D6ABA28A01}" srcOrd="1" destOrd="0" parTransId="{D912CF94-20CE-4A63-81A7-6B7C51DCE991}" sibTransId="{819E9855-3C9E-4DAE-8F2F-5B769B5C7953}"/>
    <dgm:cxn modelId="{58C54F93-CA59-4858-9B4E-374B73C1CFAA}" type="presOf" srcId="{5E9DA97D-D58B-4CB4-906F-F8D6ABA28A01}" destId="{F9CC23E8-D972-432E-84AD-25681BCD2EE1}" srcOrd="0" destOrd="0" presId="urn:microsoft.com/office/officeart/2005/8/layout/hierarchy2"/>
    <dgm:cxn modelId="{49100157-3BD8-4809-A12F-9732338F2CFF}" srcId="{50CCB1FE-2955-46C1-BB54-9CB4FBD784F3}" destId="{D8C6D1E2-805F-4DC7-899F-1C354FD28D9F}" srcOrd="0" destOrd="0" parTransId="{00408042-BDE2-4B9F-B680-160C52B75926}" sibTransId="{6A826536-8F05-4513-BA53-9D0186A3C5BD}"/>
    <dgm:cxn modelId="{263F7384-A789-4257-8271-1174E40FD7DD}" type="presOf" srcId="{D912CF94-20CE-4A63-81A7-6B7C51DCE991}" destId="{A4C6766E-D0C0-473D-8E5B-B2E9EA649E22}" srcOrd="1" destOrd="0" presId="urn:microsoft.com/office/officeart/2005/8/layout/hierarchy2"/>
    <dgm:cxn modelId="{0D7F03F2-6407-43F0-ACFE-1390620B2680}" srcId="{014A8E7D-7F95-422E-8017-4B4D8146CD5E}" destId="{50CCB1FE-2955-46C1-BB54-9CB4FBD784F3}" srcOrd="0" destOrd="0" parTransId="{C818CC92-6D46-4050-B66A-CB44AAADD37A}" sibTransId="{466ACD27-B498-4FE1-9048-4E1732235C15}"/>
    <dgm:cxn modelId="{6EC1B21E-E6B8-44A6-A288-362AC12C3312}" type="presOf" srcId="{994235CD-811E-4994-BCDE-09739970C199}" destId="{8AAC618B-EB32-4AF7-BCAE-FBE97B466F1A}" srcOrd="0" destOrd="0" presId="urn:microsoft.com/office/officeart/2005/8/layout/hierarchy2"/>
    <dgm:cxn modelId="{C3B49DA2-7CC0-4224-A07E-2CBF80BAAD10}" type="presOf" srcId="{3A5B3524-8020-4C59-A7F8-DFB7C11B5985}" destId="{BF84B936-019B-4531-9B38-1F6B743905E6}" srcOrd="0" destOrd="0" presId="urn:microsoft.com/office/officeart/2005/8/layout/hierarchy2"/>
    <dgm:cxn modelId="{186FA2CC-6A4A-4194-AA53-472DCB2C5597}" type="presOf" srcId="{3A5B3524-8020-4C59-A7F8-DFB7C11B5985}" destId="{7EFD8ADE-9648-4281-8F6A-9DE478B2868B}" srcOrd="1" destOrd="0" presId="urn:microsoft.com/office/officeart/2005/8/layout/hierarchy2"/>
    <dgm:cxn modelId="{6D35D1F8-5CBC-4714-AFDB-96DEAD2F5073}" srcId="{9582C860-BCF3-49FE-87EC-39169C752B15}" destId="{78C06FE4-5E14-4CF0-A751-C9462B2E913C}" srcOrd="1" destOrd="0" parTransId="{3A5B3524-8020-4C59-A7F8-DFB7C11B5985}" sibTransId="{5B79F3D0-8510-46F9-B344-85B33E46E999}"/>
    <dgm:cxn modelId="{1EC53212-D759-4602-86ED-C5D47231E0FC}" type="presOf" srcId="{9582C860-BCF3-49FE-87EC-39169C752B15}" destId="{E7EE0F85-6B82-40B4-A64B-0E2998196DAC}" srcOrd="0" destOrd="0" presId="urn:microsoft.com/office/officeart/2005/8/layout/hierarchy2"/>
    <dgm:cxn modelId="{C75C2688-31C5-48FB-ADFE-48453B5FFB46}" srcId="{9582C860-BCF3-49FE-87EC-39169C752B15}" destId="{014A8E7D-7F95-422E-8017-4B4D8146CD5E}" srcOrd="0" destOrd="0" parTransId="{67214A85-A60C-43D2-A974-C837605FB574}" sibTransId="{54261DEB-6F02-46BD-AFB5-C259BA1D194E}"/>
    <dgm:cxn modelId="{3104E18B-A275-4281-9BB1-8026F4A9656E}" srcId="{50CCB1FE-2955-46C1-BB54-9CB4FBD784F3}" destId="{AFBE3C34-18E6-45B7-A6CF-CE816149CEF7}" srcOrd="1" destOrd="0" parTransId="{45B2086E-A607-4BF0-8EE9-D6065DFE378A}" sibTransId="{0FD73B3C-0DA9-4A89-9BDB-10164C5DE8AE}"/>
    <dgm:cxn modelId="{EFD6677D-8564-48CE-90AF-C475A9B527A2}" type="presOf" srcId="{67214A85-A60C-43D2-A974-C837605FB574}" destId="{69A2C4FF-0888-41A6-8736-7BF08CF6774E}" srcOrd="0" destOrd="0" presId="urn:microsoft.com/office/officeart/2005/8/layout/hierarchy2"/>
    <dgm:cxn modelId="{B3B81A78-D6A8-4341-819B-C861C910ECE5}" type="presOf" srcId="{78C06FE4-5E14-4CF0-A751-C9462B2E913C}" destId="{9674FFD6-2BDA-43AE-B4A3-BE2620521FB0}" srcOrd="0" destOrd="0" presId="urn:microsoft.com/office/officeart/2005/8/layout/hierarchy2"/>
    <dgm:cxn modelId="{340F6B27-97B6-4AA7-9FBA-FEF0631AC2E9}" srcId="{50CCB1FE-2955-46C1-BB54-9CB4FBD784F3}" destId="{9556EB9B-90C3-4251-897A-43F737BAABD1}" srcOrd="2" destOrd="0" parTransId="{AEDE037A-8E7E-4449-B36B-88DCC5E13839}" sibTransId="{B63DE60E-5A93-48FD-9034-FB1D82D7D676}"/>
    <dgm:cxn modelId="{38FF1CD9-B6EC-4D90-868B-FE2EE8E39823}" type="presOf" srcId="{AEDE037A-8E7E-4449-B36B-88DCC5E13839}" destId="{C9BF8E59-DF6C-40D2-BD20-677EBCD05C4E}" srcOrd="1" destOrd="0" presId="urn:microsoft.com/office/officeart/2005/8/layout/hierarchy2"/>
    <dgm:cxn modelId="{5DB5DCC0-5F0F-4A04-8A0A-036D28499B34}" type="presOf" srcId="{AEDE037A-8E7E-4449-B36B-88DCC5E13839}" destId="{43D9377E-D22B-4E6F-9193-21E9EF537134}" srcOrd="0" destOrd="0" presId="urn:microsoft.com/office/officeart/2005/8/layout/hierarchy2"/>
    <dgm:cxn modelId="{CF9DDCFF-80FB-44A1-8326-7822781A6B0B}" type="presOf" srcId="{45B2086E-A607-4BF0-8EE9-D6065DFE378A}" destId="{D923D9C7-7A07-4D19-AB61-FDC1D46CB715}" srcOrd="1" destOrd="0" presId="urn:microsoft.com/office/officeart/2005/8/layout/hierarchy2"/>
    <dgm:cxn modelId="{076B822B-3BC5-4823-81BA-1BA430E98B88}" type="presOf" srcId="{D8C6D1E2-805F-4DC7-899F-1C354FD28D9F}" destId="{0DBF404A-C60A-49B1-A5D1-12F2B494E442}" srcOrd="0" destOrd="0" presId="urn:microsoft.com/office/officeart/2005/8/layout/hierarchy2"/>
    <dgm:cxn modelId="{BC9830B4-95D9-44EA-B5CD-33247C2B108E}" type="presOf" srcId="{9556EB9B-90C3-4251-897A-43F737BAABD1}" destId="{C55140BD-49B8-46D8-B96F-403C89642741}" srcOrd="0" destOrd="0" presId="urn:microsoft.com/office/officeart/2005/8/layout/hierarchy2"/>
    <dgm:cxn modelId="{7C472541-6785-4576-8443-297423D388C6}" srcId="{994235CD-811E-4994-BCDE-09739970C199}" destId="{9582C860-BCF3-49FE-87EC-39169C752B15}" srcOrd="0" destOrd="0" parTransId="{8AE3CE15-91D1-464B-8D2D-E7E94E09BD03}" sibTransId="{90DE6DC7-8AC2-499F-935E-8EBCB252C7BD}"/>
    <dgm:cxn modelId="{18B8FCBC-38F2-4624-A97F-E558562ED201}" type="presOf" srcId="{AFBE3C34-18E6-45B7-A6CF-CE816149CEF7}" destId="{7E946BBD-EC57-4E63-AC98-5195D46D621C}" srcOrd="0" destOrd="0" presId="urn:microsoft.com/office/officeart/2005/8/layout/hierarchy2"/>
    <dgm:cxn modelId="{2E60EECD-7A1A-4DA5-BD0C-9C0C0DAC0AAE}" type="presOf" srcId="{00408042-BDE2-4B9F-B680-160C52B75926}" destId="{26D6E885-9416-4DC5-B34B-E07B260299AB}" srcOrd="0" destOrd="0" presId="urn:microsoft.com/office/officeart/2005/8/layout/hierarchy2"/>
    <dgm:cxn modelId="{F66FA2D0-1D67-450B-8A51-2DA1851BF5EB}" type="presOf" srcId="{67214A85-A60C-43D2-A974-C837605FB574}" destId="{FB1AF3F2-CDD1-4298-A8D6-D09117DAE90C}" srcOrd="1" destOrd="0" presId="urn:microsoft.com/office/officeart/2005/8/layout/hierarchy2"/>
    <dgm:cxn modelId="{20E57A07-B6FC-407D-89F5-8B461EDB20DD}" type="presOf" srcId="{C818CC92-6D46-4050-B66A-CB44AAADD37A}" destId="{8BA6C9E9-D4AE-4D9F-BF4A-D416C12B3207}" srcOrd="1" destOrd="0" presId="urn:microsoft.com/office/officeart/2005/8/layout/hierarchy2"/>
    <dgm:cxn modelId="{7D18DF2E-3FDA-419A-9599-B9F1081B6C6B}" type="presOf" srcId="{00408042-BDE2-4B9F-B680-160C52B75926}" destId="{E77A97F6-960F-4C69-91BF-46E56A68FDA5}" srcOrd="1" destOrd="0" presId="urn:microsoft.com/office/officeart/2005/8/layout/hierarchy2"/>
    <dgm:cxn modelId="{632BBC15-90B6-4C9E-89B0-885415F948CD}" type="presOf" srcId="{45B2086E-A607-4BF0-8EE9-D6065DFE378A}" destId="{88207082-8F01-4744-B822-1C20FB0A22DB}" srcOrd="0" destOrd="0" presId="urn:microsoft.com/office/officeart/2005/8/layout/hierarchy2"/>
    <dgm:cxn modelId="{6E31E013-DF0B-4132-867D-3E0550A30813}" type="presOf" srcId="{50CCB1FE-2955-46C1-BB54-9CB4FBD784F3}" destId="{626D8E3C-F12B-4F48-828C-21BF3AD360C5}" srcOrd="0" destOrd="0" presId="urn:microsoft.com/office/officeart/2005/8/layout/hierarchy2"/>
    <dgm:cxn modelId="{F6E79EAF-5C15-40B7-ADE6-D1E5B801186D}" type="presOf" srcId="{D912CF94-20CE-4A63-81A7-6B7C51DCE991}" destId="{B76D0400-87C0-414C-8035-7ACB46BEB959}" srcOrd="0" destOrd="0" presId="urn:microsoft.com/office/officeart/2005/8/layout/hierarchy2"/>
    <dgm:cxn modelId="{55521E3A-48F6-422A-A1E1-3A58C905A869}" type="presOf" srcId="{C818CC92-6D46-4050-B66A-CB44AAADD37A}" destId="{C63B2CF3-8424-4627-AD7A-787632157065}" srcOrd="0" destOrd="0" presId="urn:microsoft.com/office/officeart/2005/8/layout/hierarchy2"/>
    <dgm:cxn modelId="{898002A9-7661-45A3-998E-5CAAA3C87D6E}" type="presOf" srcId="{014A8E7D-7F95-422E-8017-4B4D8146CD5E}" destId="{6E4657D2-D439-4E06-A641-CF603854B63E}" srcOrd="0" destOrd="0" presId="urn:microsoft.com/office/officeart/2005/8/layout/hierarchy2"/>
    <dgm:cxn modelId="{B4287DBD-C884-4D86-8842-8E9470CB6A4E}" type="presParOf" srcId="{8AAC618B-EB32-4AF7-BCAE-FBE97B466F1A}" destId="{65AE35BD-4C1E-43F7-90F7-372772833A7C}" srcOrd="0" destOrd="0" presId="urn:microsoft.com/office/officeart/2005/8/layout/hierarchy2"/>
    <dgm:cxn modelId="{4D00C1D1-A8A0-439F-9FB3-DF5D7C43856F}" type="presParOf" srcId="{65AE35BD-4C1E-43F7-90F7-372772833A7C}" destId="{E7EE0F85-6B82-40B4-A64B-0E2998196DAC}" srcOrd="0" destOrd="0" presId="urn:microsoft.com/office/officeart/2005/8/layout/hierarchy2"/>
    <dgm:cxn modelId="{A9406BEB-8033-40E4-8A4F-C74FBB63B609}" type="presParOf" srcId="{65AE35BD-4C1E-43F7-90F7-372772833A7C}" destId="{023C0916-CDC7-4CD7-B9F2-1E346A6211EA}" srcOrd="1" destOrd="0" presId="urn:microsoft.com/office/officeart/2005/8/layout/hierarchy2"/>
    <dgm:cxn modelId="{A179CBF1-8A9B-4A5F-A8A5-E98183A9A848}" type="presParOf" srcId="{023C0916-CDC7-4CD7-B9F2-1E346A6211EA}" destId="{69A2C4FF-0888-41A6-8736-7BF08CF6774E}" srcOrd="0" destOrd="0" presId="urn:microsoft.com/office/officeart/2005/8/layout/hierarchy2"/>
    <dgm:cxn modelId="{1D563FCA-F39D-4561-AE52-45B070765062}" type="presParOf" srcId="{69A2C4FF-0888-41A6-8736-7BF08CF6774E}" destId="{FB1AF3F2-CDD1-4298-A8D6-D09117DAE90C}" srcOrd="0" destOrd="0" presId="urn:microsoft.com/office/officeart/2005/8/layout/hierarchy2"/>
    <dgm:cxn modelId="{C380228F-8AFF-491F-B686-55FBFBC219E5}" type="presParOf" srcId="{023C0916-CDC7-4CD7-B9F2-1E346A6211EA}" destId="{A8BD9850-52A0-4BF8-9576-30B382ECA87B}" srcOrd="1" destOrd="0" presId="urn:microsoft.com/office/officeart/2005/8/layout/hierarchy2"/>
    <dgm:cxn modelId="{53289CD3-B880-48F4-96FD-76F5A09A4CF3}" type="presParOf" srcId="{A8BD9850-52A0-4BF8-9576-30B382ECA87B}" destId="{6E4657D2-D439-4E06-A641-CF603854B63E}" srcOrd="0" destOrd="0" presId="urn:microsoft.com/office/officeart/2005/8/layout/hierarchy2"/>
    <dgm:cxn modelId="{A26DF17B-A0AC-487F-867E-AAE97BE4FCE0}" type="presParOf" srcId="{A8BD9850-52A0-4BF8-9576-30B382ECA87B}" destId="{BBFE2C96-DFC2-4537-B682-75678192AAC5}" srcOrd="1" destOrd="0" presId="urn:microsoft.com/office/officeart/2005/8/layout/hierarchy2"/>
    <dgm:cxn modelId="{B585ABB5-A3EE-43F3-9740-A517BF4302D3}" type="presParOf" srcId="{BBFE2C96-DFC2-4537-B682-75678192AAC5}" destId="{C63B2CF3-8424-4627-AD7A-787632157065}" srcOrd="0" destOrd="0" presId="urn:microsoft.com/office/officeart/2005/8/layout/hierarchy2"/>
    <dgm:cxn modelId="{0610A69A-79D7-45D8-81C3-CCF69E14F31A}" type="presParOf" srcId="{C63B2CF3-8424-4627-AD7A-787632157065}" destId="{8BA6C9E9-D4AE-4D9F-BF4A-D416C12B3207}" srcOrd="0" destOrd="0" presId="urn:microsoft.com/office/officeart/2005/8/layout/hierarchy2"/>
    <dgm:cxn modelId="{83811102-0C5D-4413-B34F-4D01D4625CB7}" type="presParOf" srcId="{BBFE2C96-DFC2-4537-B682-75678192AAC5}" destId="{BC4DC934-2FD2-4BA5-A764-308ACEE3A45C}" srcOrd="1" destOrd="0" presId="urn:microsoft.com/office/officeart/2005/8/layout/hierarchy2"/>
    <dgm:cxn modelId="{8EF81EC7-5C42-4D98-905D-B3962B08E82C}" type="presParOf" srcId="{BC4DC934-2FD2-4BA5-A764-308ACEE3A45C}" destId="{626D8E3C-F12B-4F48-828C-21BF3AD360C5}" srcOrd="0" destOrd="0" presId="urn:microsoft.com/office/officeart/2005/8/layout/hierarchy2"/>
    <dgm:cxn modelId="{09AD9C3F-4BB4-4D00-9E0A-75E59ADA4E9B}" type="presParOf" srcId="{BC4DC934-2FD2-4BA5-A764-308ACEE3A45C}" destId="{5B5E7E72-02F9-4B59-A2EC-34D10239470E}" srcOrd="1" destOrd="0" presId="urn:microsoft.com/office/officeart/2005/8/layout/hierarchy2"/>
    <dgm:cxn modelId="{D32C8BAB-3175-45C3-A4EE-48032ECB1FB5}" type="presParOf" srcId="{5B5E7E72-02F9-4B59-A2EC-34D10239470E}" destId="{26D6E885-9416-4DC5-B34B-E07B260299AB}" srcOrd="0" destOrd="0" presId="urn:microsoft.com/office/officeart/2005/8/layout/hierarchy2"/>
    <dgm:cxn modelId="{96036078-614C-4EC1-A520-EEF57E819235}" type="presParOf" srcId="{26D6E885-9416-4DC5-B34B-E07B260299AB}" destId="{E77A97F6-960F-4C69-91BF-46E56A68FDA5}" srcOrd="0" destOrd="0" presId="urn:microsoft.com/office/officeart/2005/8/layout/hierarchy2"/>
    <dgm:cxn modelId="{B1AC1584-841E-4C23-99F0-68F798D90E4D}" type="presParOf" srcId="{5B5E7E72-02F9-4B59-A2EC-34D10239470E}" destId="{B467A098-C757-4CD1-AE8B-F5482C3D444E}" srcOrd="1" destOrd="0" presId="urn:microsoft.com/office/officeart/2005/8/layout/hierarchy2"/>
    <dgm:cxn modelId="{C0F93994-2289-4C60-A18F-8D7150EEE9C7}" type="presParOf" srcId="{B467A098-C757-4CD1-AE8B-F5482C3D444E}" destId="{0DBF404A-C60A-49B1-A5D1-12F2B494E442}" srcOrd="0" destOrd="0" presId="urn:microsoft.com/office/officeart/2005/8/layout/hierarchy2"/>
    <dgm:cxn modelId="{D90787B4-C7BE-40CF-92AB-7DF91716DDDA}" type="presParOf" srcId="{B467A098-C757-4CD1-AE8B-F5482C3D444E}" destId="{207DD469-D830-46E2-BD0E-F202CF86FF9C}" srcOrd="1" destOrd="0" presId="urn:microsoft.com/office/officeart/2005/8/layout/hierarchy2"/>
    <dgm:cxn modelId="{33DB59F1-912B-4A22-8F69-3C0173FA0408}" type="presParOf" srcId="{5B5E7E72-02F9-4B59-A2EC-34D10239470E}" destId="{88207082-8F01-4744-B822-1C20FB0A22DB}" srcOrd="2" destOrd="0" presId="urn:microsoft.com/office/officeart/2005/8/layout/hierarchy2"/>
    <dgm:cxn modelId="{74364D2D-3D18-4B6F-8B18-4DCDB2C1E623}" type="presParOf" srcId="{88207082-8F01-4744-B822-1C20FB0A22DB}" destId="{D923D9C7-7A07-4D19-AB61-FDC1D46CB715}" srcOrd="0" destOrd="0" presId="urn:microsoft.com/office/officeart/2005/8/layout/hierarchy2"/>
    <dgm:cxn modelId="{733063D0-5A6E-47A3-AF1C-BF786302CF9E}" type="presParOf" srcId="{5B5E7E72-02F9-4B59-A2EC-34D10239470E}" destId="{5C1F1497-D6AE-494A-901A-50D354F3F8FF}" srcOrd="3" destOrd="0" presId="urn:microsoft.com/office/officeart/2005/8/layout/hierarchy2"/>
    <dgm:cxn modelId="{FB053082-AC50-4934-BDE8-AACFE679A578}" type="presParOf" srcId="{5C1F1497-D6AE-494A-901A-50D354F3F8FF}" destId="{7E946BBD-EC57-4E63-AC98-5195D46D621C}" srcOrd="0" destOrd="0" presId="urn:microsoft.com/office/officeart/2005/8/layout/hierarchy2"/>
    <dgm:cxn modelId="{2BC52E34-7813-464B-809E-532AE06F9407}" type="presParOf" srcId="{5C1F1497-D6AE-494A-901A-50D354F3F8FF}" destId="{19E17037-2F1E-413D-83DB-ED47FA465FC4}" srcOrd="1" destOrd="0" presId="urn:microsoft.com/office/officeart/2005/8/layout/hierarchy2"/>
    <dgm:cxn modelId="{38D7A960-65DD-4721-8FB3-4984FA7E0654}" type="presParOf" srcId="{5B5E7E72-02F9-4B59-A2EC-34D10239470E}" destId="{43D9377E-D22B-4E6F-9193-21E9EF537134}" srcOrd="4" destOrd="0" presId="urn:microsoft.com/office/officeart/2005/8/layout/hierarchy2"/>
    <dgm:cxn modelId="{1EF98066-AD51-42A4-880C-E18130B990F3}" type="presParOf" srcId="{43D9377E-D22B-4E6F-9193-21E9EF537134}" destId="{C9BF8E59-DF6C-40D2-BD20-677EBCD05C4E}" srcOrd="0" destOrd="0" presId="urn:microsoft.com/office/officeart/2005/8/layout/hierarchy2"/>
    <dgm:cxn modelId="{7EF59804-D097-44B2-B26D-9A92F24C6209}" type="presParOf" srcId="{5B5E7E72-02F9-4B59-A2EC-34D10239470E}" destId="{CA1344E2-2CF9-46E1-BA14-45CF0355CB58}" srcOrd="5" destOrd="0" presId="urn:microsoft.com/office/officeart/2005/8/layout/hierarchy2"/>
    <dgm:cxn modelId="{9F00A841-3C16-4976-9A96-574E92715D9D}" type="presParOf" srcId="{CA1344E2-2CF9-46E1-BA14-45CF0355CB58}" destId="{C55140BD-49B8-46D8-B96F-403C89642741}" srcOrd="0" destOrd="0" presId="urn:microsoft.com/office/officeart/2005/8/layout/hierarchy2"/>
    <dgm:cxn modelId="{F4B66910-F0E0-47A3-AD33-881073F01BDF}" type="presParOf" srcId="{CA1344E2-2CF9-46E1-BA14-45CF0355CB58}" destId="{F9BDB4A8-3767-401E-B2E8-E750F5AEE9CD}" srcOrd="1" destOrd="0" presId="urn:microsoft.com/office/officeart/2005/8/layout/hierarchy2"/>
    <dgm:cxn modelId="{4C6DBE1B-B30E-4AC5-8E09-DC9F7A8A9850}" type="presParOf" srcId="{BBFE2C96-DFC2-4537-B682-75678192AAC5}" destId="{B76D0400-87C0-414C-8035-7ACB46BEB959}" srcOrd="2" destOrd="0" presId="urn:microsoft.com/office/officeart/2005/8/layout/hierarchy2"/>
    <dgm:cxn modelId="{5421BE09-E319-4E89-9A65-7E7A6B14989C}" type="presParOf" srcId="{B76D0400-87C0-414C-8035-7ACB46BEB959}" destId="{A4C6766E-D0C0-473D-8E5B-B2E9EA649E22}" srcOrd="0" destOrd="0" presId="urn:microsoft.com/office/officeart/2005/8/layout/hierarchy2"/>
    <dgm:cxn modelId="{B268A8D6-8E31-4E6C-9C47-5BFFE1199E12}" type="presParOf" srcId="{BBFE2C96-DFC2-4537-B682-75678192AAC5}" destId="{7B3C745C-6ED9-4F46-96A3-4CFCD1A25381}" srcOrd="3" destOrd="0" presId="urn:microsoft.com/office/officeart/2005/8/layout/hierarchy2"/>
    <dgm:cxn modelId="{5F9F5648-27C7-43DA-BB69-F7645AB5E60A}" type="presParOf" srcId="{7B3C745C-6ED9-4F46-96A3-4CFCD1A25381}" destId="{F9CC23E8-D972-432E-84AD-25681BCD2EE1}" srcOrd="0" destOrd="0" presId="urn:microsoft.com/office/officeart/2005/8/layout/hierarchy2"/>
    <dgm:cxn modelId="{AE80F3C7-5EE0-4522-BA68-8AE009ACE60E}" type="presParOf" srcId="{7B3C745C-6ED9-4F46-96A3-4CFCD1A25381}" destId="{8F992BB2-09A3-4A4F-90F8-B41E61301F20}" srcOrd="1" destOrd="0" presId="urn:microsoft.com/office/officeart/2005/8/layout/hierarchy2"/>
    <dgm:cxn modelId="{EBB3229B-B930-45E9-AFD5-BD90F99E3A12}" type="presParOf" srcId="{023C0916-CDC7-4CD7-B9F2-1E346A6211EA}" destId="{BF84B936-019B-4531-9B38-1F6B743905E6}" srcOrd="2" destOrd="0" presId="urn:microsoft.com/office/officeart/2005/8/layout/hierarchy2"/>
    <dgm:cxn modelId="{6673DBE7-47BF-4DBC-804E-EE5E6D3FD06B}" type="presParOf" srcId="{BF84B936-019B-4531-9B38-1F6B743905E6}" destId="{7EFD8ADE-9648-4281-8F6A-9DE478B2868B}" srcOrd="0" destOrd="0" presId="urn:microsoft.com/office/officeart/2005/8/layout/hierarchy2"/>
    <dgm:cxn modelId="{C1BEE2A1-95DD-44DA-AC22-BD1E0CAD477B}" type="presParOf" srcId="{023C0916-CDC7-4CD7-B9F2-1E346A6211EA}" destId="{46A9C7EA-547B-4C2C-855C-6D3457D7B883}" srcOrd="3" destOrd="0" presId="urn:microsoft.com/office/officeart/2005/8/layout/hierarchy2"/>
    <dgm:cxn modelId="{E1A7BEA2-B868-44C9-841C-82922E0BAE03}" type="presParOf" srcId="{46A9C7EA-547B-4C2C-855C-6D3457D7B883}" destId="{9674FFD6-2BDA-43AE-B4A3-BE2620521FB0}" srcOrd="0" destOrd="0" presId="urn:microsoft.com/office/officeart/2005/8/layout/hierarchy2"/>
    <dgm:cxn modelId="{4488307A-592B-4671-A7EC-4AB2A54B43B7}" type="presParOf" srcId="{46A9C7EA-547B-4C2C-855C-6D3457D7B883}" destId="{0AABB797-374F-459E-B0A9-B3F93149A9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0F85-6B82-40B4-A64B-0E2998196DAC}">
      <dsp:nvSpPr>
        <dsp:cNvPr id="0" name=""/>
        <dsp:cNvSpPr/>
      </dsp:nvSpPr>
      <dsp:spPr>
        <a:xfrm>
          <a:off x="5067" y="2782762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Data </a:t>
          </a:r>
          <a:endParaRPr lang="en-US" sz="2700" kern="1200" dirty="0"/>
        </a:p>
      </dsp:txBody>
      <dsp:txXfrm>
        <a:off x="30325" y="2808020"/>
        <a:ext cx="1674246" cy="811865"/>
      </dsp:txXfrm>
    </dsp:sp>
    <dsp:sp modelId="{69A2C4FF-0888-41A6-8736-7BF08CF6774E}">
      <dsp:nvSpPr>
        <dsp:cNvPr id="0" name=""/>
        <dsp:cNvSpPr/>
      </dsp:nvSpPr>
      <dsp:spPr>
        <a:xfrm rot="19457599">
          <a:off x="1649972" y="2950308"/>
          <a:ext cx="849620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849620" y="15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53541" y="2944778"/>
        <a:ext cx="42481" cy="42481"/>
      </dsp:txXfrm>
    </dsp:sp>
    <dsp:sp modelId="{6E4657D2-D439-4E06-A641-CF603854B63E}">
      <dsp:nvSpPr>
        <dsp:cNvPr id="0" name=""/>
        <dsp:cNvSpPr/>
      </dsp:nvSpPr>
      <dsp:spPr>
        <a:xfrm>
          <a:off x="2419734" y="2286893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Data Spasial</a:t>
          </a:r>
          <a:endParaRPr lang="en-US" sz="2700" kern="1200" dirty="0"/>
        </a:p>
      </dsp:txBody>
      <dsp:txXfrm>
        <a:off x="2444992" y="2312151"/>
        <a:ext cx="1674246" cy="811865"/>
      </dsp:txXfrm>
    </dsp:sp>
    <dsp:sp modelId="{C63B2CF3-8424-4627-AD7A-787632157065}">
      <dsp:nvSpPr>
        <dsp:cNvPr id="0" name=""/>
        <dsp:cNvSpPr/>
      </dsp:nvSpPr>
      <dsp:spPr>
        <a:xfrm rot="19457599">
          <a:off x="4064639" y="2454439"/>
          <a:ext cx="849620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849620" y="15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8209" y="2448908"/>
        <a:ext cx="42481" cy="42481"/>
      </dsp:txXfrm>
    </dsp:sp>
    <dsp:sp modelId="{626D8E3C-F12B-4F48-828C-21BF3AD360C5}">
      <dsp:nvSpPr>
        <dsp:cNvPr id="0" name=""/>
        <dsp:cNvSpPr/>
      </dsp:nvSpPr>
      <dsp:spPr>
        <a:xfrm>
          <a:off x="4834402" y="1791024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Data Vektor</a:t>
          </a:r>
          <a:endParaRPr lang="en-US" sz="2700" kern="1200" dirty="0"/>
        </a:p>
      </dsp:txBody>
      <dsp:txXfrm>
        <a:off x="4859660" y="1816282"/>
        <a:ext cx="1674246" cy="811865"/>
      </dsp:txXfrm>
    </dsp:sp>
    <dsp:sp modelId="{26D6E885-9416-4DC5-B34B-E07B260299AB}">
      <dsp:nvSpPr>
        <dsp:cNvPr id="0" name=""/>
        <dsp:cNvSpPr/>
      </dsp:nvSpPr>
      <dsp:spPr>
        <a:xfrm rot="18289469">
          <a:off x="6300065" y="1710635"/>
          <a:ext cx="1208103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1208103" y="15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73915" y="1696143"/>
        <a:ext cx="60405" cy="60405"/>
      </dsp:txXfrm>
    </dsp:sp>
    <dsp:sp modelId="{0DBF404A-C60A-49B1-A5D1-12F2B494E442}">
      <dsp:nvSpPr>
        <dsp:cNvPr id="0" name=""/>
        <dsp:cNvSpPr/>
      </dsp:nvSpPr>
      <dsp:spPr>
        <a:xfrm>
          <a:off x="7249070" y="799285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Titik</a:t>
          </a:r>
          <a:endParaRPr lang="en-US" sz="2700" kern="1200" dirty="0"/>
        </a:p>
      </dsp:txBody>
      <dsp:txXfrm>
        <a:off x="7274328" y="824543"/>
        <a:ext cx="1674246" cy="811865"/>
      </dsp:txXfrm>
    </dsp:sp>
    <dsp:sp modelId="{88207082-8F01-4744-B822-1C20FB0A22DB}">
      <dsp:nvSpPr>
        <dsp:cNvPr id="0" name=""/>
        <dsp:cNvSpPr/>
      </dsp:nvSpPr>
      <dsp:spPr>
        <a:xfrm>
          <a:off x="6559165" y="2206504"/>
          <a:ext cx="689905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689905" y="15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86870" y="2204967"/>
        <a:ext cx="34495" cy="34495"/>
      </dsp:txXfrm>
    </dsp:sp>
    <dsp:sp modelId="{7E946BBD-EC57-4E63-AC98-5195D46D621C}">
      <dsp:nvSpPr>
        <dsp:cNvPr id="0" name=""/>
        <dsp:cNvSpPr/>
      </dsp:nvSpPr>
      <dsp:spPr>
        <a:xfrm>
          <a:off x="7249070" y="1791024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Garis</a:t>
          </a:r>
          <a:endParaRPr lang="en-US" sz="2700" kern="1200" dirty="0"/>
        </a:p>
      </dsp:txBody>
      <dsp:txXfrm>
        <a:off x="7274328" y="1816282"/>
        <a:ext cx="1674246" cy="811865"/>
      </dsp:txXfrm>
    </dsp:sp>
    <dsp:sp modelId="{43D9377E-D22B-4E6F-9193-21E9EF537134}">
      <dsp:nvSpPr>
        <dsp:cNvPr id="0" name=""/>
        <dsp:cNvSpPr/>
      </dsp:nvSpPr>
      <dsp:spPr>
        <a:xfrm rot="3310531">
          <a:off x="6300065" y="2702373"/>
          <a:ext cx="1208103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1208103" y="15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73915" y="2687881"/>
        <a:ext cx="60405" cy="60405"/>
      </dsp:txXfrm>
    </dsp:sp>
    <dsp:sp modelId="{C55140BD-49B8-46D8-B96F-403C89642741}">
      <dsp:nvSpPr>
        <dsp:cNvPr id="0" name=""/>
        <dsp:cNvSpPr/>
      </dsp:nvSpPr>
      <dsp:spPr>
        <a:xfrm>
          <a:off x="7249070" y="2782762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Polygon</a:t>
          </a:r>
          <a:endParaRPr lang="en-US" sz="2700" kern="1200" dirty="0"/>
        </a:p>
      </dsp:txBody>
      <dsp:txXfrm>
        <a:off x="7274328" y="2808020"/>
        <a:ext cx="1674246" cy="811865"/>
      </dsp:txXfrm>
    </dsp:sp>
    <dsp:sp modelId="{B76D0400-87C0-414C-8035-7ACB46BEB959}">
      <dsp:nvSpPr>
        <dsp:cNvPr id="0" name=""/>
        <dsp:cNvSpPr/>
      </dsp:nvSpPr>
      <dsp:spPr>
        <a:xfrm rot="2142401">
          <a:off x="4064639" y="2950308"/>
          <a:ext cx="849620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849620" y="15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8209" y="2944778"/>
        <a:ext cx="42481" cy="42481"/>
      </dsp:txXfrm>
    </dsp:sp>
    <dsp:sp modelId="{F9CC23E8-D972-432E-84AD-25681BCD2EE1}">
      <dsp:nvSpPr>
        <dsp:cNvPr id="0" name=""/>
        <dsp:cNvSpPr/>
      </dsp:nvSpPr>
      <dsp:spPr>
        <a:xfrm>
          <a:off x="4834402" y="2782762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Data Raster</a:t>
          </a:r>
          <a:endParaRPr lang="en-US" sz="2700" kern="1200" dirty="0"/>
        </a:p>
      </dsp:txBody>
      <dsp:txXfrm>
        <a:off x="4859660" y="2808020"/>
        <a:ext cx="1674246" cy="811865"/>
      </dsp:txXfrm>
    </dsp:sp>
    <dsp:sp modelId="{BF84B936-019B-4531-9B38-1F6B743905E6}">
      <dsp:nvSpPr>
        <dsp:cNvPr id="0" name=""/>
        <dsp:cNvSpPr/>
      </dsp:nvSpPr>
      <dsp:spPr>
        <a:xfrm rot="2142401">
          <a:off x="1649972" y="3446177"/>
          <a:ext cx="849620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849620" y="15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53541" y="3440647"/>
        <a:ext cx="42481" cy="42481"/>
      </dsp:txXfrm>
    </dsp:sp>
    <dsp:sp modelId="{9674FFD6-2BDA-43AE-B4A3-BE2620521FB0}">
      <dsp:nvSpPr>
        <dsp:cNvPr id="0" name=""/>
        <dsp:cNvSpPr/>
      </dsp:nvSpPr>
      <dsp:spPr>
        <a:xfrm>
          <a:off x="2419734" y="3278631"/>
          <a:ext cx="1724762" cy="862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Data Non Spasial</a:t>
          </a:r>
          <a:endParaRPr lang="en-US" sz="2700" kern="1200" dirty="0"/>
        </a:p>
      </dsp:txBody>
      <dsp:txXfrm>
        <a:off x="2444992" y="3303889"/>
        <a:ext cx="1674246" cy="811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D720-BBB7-48F2-9414-71B01509224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/>
              <a:t>SISTEM INFORMASI </a:t>
            </a:r>
            <a:r>
              <a:rPr lang="en-US" sz="2800" b="1" dirty="0" smtClean="0"/>
              <a:t>GEOGRAFIS</a:t>
            </a:r>
            <a:r>
              <a:rPr lang="id-ID" sz="2800" b="1" dirty="0"/>
              <a:t/>
            </a:r>
            <a:br>
              <a:rPr lang="id-ID" sz="2800" b="1" dirty="0"/>
            </a:br>
            <a:r>
              <a:rPr lang="id-ID" sz="2800" b="1" dirty="0"/>
              <a:t>Kuliah 4 : </a:t>
            </a:r>
            <a:r>
              <a:rPr lang="id-ID" sz="2800" b="1" dirty="0" smtClean="0"/>
              <a:t>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327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519066"/>
              </p:ext>
            </p:extLst>
          </p:nvPr>
        </p:nvGraphicFramePr>
        <p:xfrm>
          <a:off x="1028699" y="2949575"/>
          <a:ext cx="7086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33139367"/>
                    </a:ext>
                  </a:extLst>
                </a:gridCol>
                <a:gridCol w="1306578">
                  <a:extLst>
                    <a:ext uri="{9D8B030D-6E8A-4147-A177-3AD203B41FA5}">
                      <a16:colId xmlns:a16="http://schemas.microsoft.com/office/drawing/2014/main" val="686475281"/>
                    </a:ext>
                  </a:extLst>
                </a:gridCol>
                <a:gridCol w="769295">
                  <a:extLst>
                    <a:ext uri="{9D8B030D-6E8A-4147-A177-3AD203B41FA5}">
                      <a16:colId xmlns:a16="http://schemas.microsoft.com/office/drawing/2014/main" val="805327957"/>
                    </a:ext>
                  </a:extLst>
                </a:gridCol>
                <a:gridCol w="1895764">
                  <a:extLst>
                    <a:ext uri="{9D8B030D-6E8A-4147-A177-3AD203B41FA5}">
                      <a16:colId xmlns:a16="http://schemas.microsoft.com/office/drawing/2014/main" val="2895371320"/>
                    </a:ext>
                  </a:extLst>
                </a:gridCol>
                <a:gridCol w="1895764">
                  <a:extLst>
                    <a:ext uri="{9D8B030D-6E8A-4147-A177-3AD203B41FA5}">
                      <a16:colId xmlns:a16="http://schemas.microsoft.com/office/drawing/2014/main" val="365233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Masa</a:t>
                      </a:r>
                      <a:r>
                        <a:rPr lang="id-ID" baseline="0" dirty="0" smtClean="0"/>
                        <a:t> Berlaku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Perusahaan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GC01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PT. Suka Makmur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1884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24350" y="1882140"/>
            <a:ext cx="0" cy="2876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73801" y="1991639"/>
            <a:ext cx="1821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SPASIAL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7932" y="1991639"/>
            <a:ext cx="298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NON-SPASIAL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233480">
            <a:off x="7034745" y="4079647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4185" y="4802921"/>
            <a:ext cx="66562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d-I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Bagaimana merubah </a:t>
            </a:r>
            <a:r>
              <a:rPr lang="id-I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non spasial menjadi data </a:t>
            </a:r>
            <a:r>
              <a:rPr lang="id-ID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spasial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6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857" y="442470"/>
            <a:ext cx="7883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Contoh Data Spasial............</a:t>
            </a:r>
          </a:p>
        </p:txBody>
      </p:sp>
    </p:spTree>
    <p:extLst>
      <p:ext uri="{BB962C8B-B14F-4D97-AF65-F5344CB8AC3E}">
        <p14:creationId xmlns:p14="http://schemas.microsoft.com/office/powerpoint/2010/main" val="16618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5" y="1825625"/>
            <a:ext cx="8860280" cy="27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371114"/>
            <a:ext cx="7876031" cy="58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" y="686213"/>
            <a:ext cx="8940110" cy="4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35"/>
          <a:stretch/>
        </p:blipFill>
        <p:spPr>
          <a:xfrm>
            <a:off x="146303" y="308754"/>
            <a:ext cx="8802626" cy="58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937865">
            <a:off x="4139365" y="2918018"/>
            <a:ext cx="241100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1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71" y="1718820"/>
            <a:ext cx="758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KOMPONEN DATA SPASIAL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8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531565"/>
              </p:ext>
            </p:extLst>
          </p:nvPr>
        </p:nvGraphicFramePr>
        <p:xfrm>
          <a:off x="0" y="901701"/>
          <a:ext cx="8978900" cy="494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99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411"/>
          <a:stretch/>
        </p:blipFill>
        <p:spPr>
          <a:xfrm>
            <a:off x="628650" y="365127"/>
            <a:ext cx="8278201" cy="52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4" y="365126"/>
            <a:ext cx="7686675" cy="57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660"/>
          <a:stretch/>
        </p:blipFill>
        <p:spPr>
          <a:xfrm>
            <a:off x="400628" y="317500"/>
            <a:ext cx="8317344" cy="4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29952"/>
            <a:ext cx="7023100" cy="59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89" y="324556"/>
            <a:ext cx="7907111" cy="57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695" y="2176020"/>
            <a:ext cx="83100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ATTRIBUT DATA................ </a:t>
            </a:r>
            <a:r>
              <a:rPr lang="id-ID" sz="13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id-ID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9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52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SISTEM INFORMASI GEOGRAFIS Kuliah 4 :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2019-02-27T13:00:58Z</dcterms:created>
  <dcterms:modified xsi:type="dcterms:W3CDTF">2019-03-01T01:47:40Z</dcterms:modified>
</cp:coreProperties>
</file>