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7" r:id="rId12"/>
    <p:sldId id="285" r:id="rId13"/>
    <p:sldId id="286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>
        <p:scale>
          <a:sx n="100" d="100"/>
          <a:sy n="100" d="100"/>
        </p:scale>
        <p:origin x="294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1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6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8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/>
              <a:t>SISTEM INFORMASI </a:t>
            </a:r>
            <a:r>
              <a:rPr lang="en-US" sz="2800" b="1" dirty="0" smtClean="0"/>
              <a:t>GEOGRAFIS</a:t>
            </a:r>
            <a:r>
              <a:rPr lang="id-ID" sz="2800" b="1" dirty="0"/>
              <a:t/>
            </a:r>
            <a:br>
              <a:rPr lang="id-ID" sz="2800" b="1" dirty="0"/>
            </a:br>
            <a:r>
              <a:rPr lang="id-ID" sz="2800" b="1" dirty="0"/>
              <a:t>Kuliah </a:t>
            </a:r>
            <a:r>
              <a:rPr lang="id-ID" sz="2800" b="1" dirty="0" smtClean="0"/>
              <a:t>6 </a:t>
            </a:r>
            <a:r>
              <a:rPr lang="id-ID" sz="2800" b="1" dirty="0"/>
              <a:t>: </a:t>
            </a:r>
            <a:r>
              <a:rPr lang="id-ID" sz="2800" b="1" dirty="0"/>
              <a:t>Sub Sistem Informasi Geografis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327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12" y="384174"/>
            <a:ext cx="6237288" cy="5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339727"/>
            <a:ext cx="7886700" cy="904874"/>
          </a:xfrm>
        </p:spPr>
        <p:txBody>
          <a:bodyPr>
            <a:normAutofit fontScale="90000"/>
          </a:bodyPr>
          <a:lstStyle/>
          <a:p>
            <a:r>
              <a:rPr lang="id-ID" sz="3600" dirty="0" smtClean="0"/>
              <a:t>5. Seadainya....?</a:t>
            </a:r>
            <a:br>
              <a:rPr lang="id-ID" sz="3600" dirty="0" smtClean="0"/>
            </a:br>
            <a:r>
              <a:rPr lang="id-ID" sz="3600" dirty="0"/>
              <a:t>	</a:t>
            </a:r>
            <a:r>
              <a:rPr lang="id-ID" sz="3600" dirty="0" smtClean="0"/>
              <a:t>What if ...? (modeling)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393825"/>
            <a:ext cx="8864600" cy="4351338"/>
          </a:xfrm>
        </p:spPr>
        <p:txBody>
          <a:bodyPr/>
          <a:lstStyle/>
          <a:p>
            <a:r>
              <a:rPr lang="id-ID" dirty="0" smtClean="0"/>
              <a:t>Terdapat suatu pulau dengan 2 wilayaj kecamatan (gambar ilustrasi dibawah) akan dijual seharga Rp. 100.000.000.000 dan diperbolehkan membeli sebagian.</a:t>
            </a:r>
            <a:br>
              <a:rPr lang="id-ID" dirty="0" smtClean="0"/>
            </a:br>
            <a:r>
              <a:rPr lang="id-ID" dirty="0" smtClean="0"/>
              <a:t>Anda mempunya dana Rp. 12.500.000.000 yang dipercayakan oleh perusahaan sawit untuk diinvestasikan</a:t>
            </a:r>
            <a:br>
              <a:rPr lang="id-ID" dirty="0" smtClean="0"/>
            </a:br>
            <a:r>
              <a:rPr lang="id-ID" dirty="0" smtClean="0"/>
              <a:t>Jika dana tersebut bisa membeli 1/8 pulau tersebut, dibagian mana dari pulau itu yang akan anda pilih.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158740" y="4318259"/>
            <a:ext cx="2400300" cy="1612641"/>
            <a:chOff x="5158740" y="4318259"/>
            <a:chExt cx="2400300" cy="1612641"/>
          </a:xfrm>
        </p:grpSpPr>
        <p:grpSp>
          <p:nvGrpSpPr>
            <p:cNvPr id="7" name="Group 6"/>
            <p:cNvGrpSpPr/>
            <p:nvPr/>
          </p:nvGrpSpPr>
          <p:grpSpPr>
            <a:xfrm>
              <a:off x="5158740" y="4318259"/>
              <a:ext cx="2400300" cy="1576128"/>
              <a:chOff x="3606800" y="4483100"/>
              <a:chExt cx="2400300" cy="1576128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3606800" y="4483100"/>
                <a:ext cx="2400300" cy="1576128"/>
              </a:xfrm>
              <a:custGeom>
                <a:avLst/>
                <a:gdLst>
                  <a:gd name="connsiteX0" fmla="*/ 1752600 w 2400300"/>
                  <a:gd name="connsiteY0" fmla="*/ 63500 h 1576128"/>
                  <a:gd name="connsiteX1" fmla="*/ 1752600 w 2400300"/>
                  <a:gd name="connsiteY1" fmla="*/ 63500 h 1576128"/>
                  <a:gd name="connsiteX2" fmla="*/ 1016000 w 2400300"/>
                  <a:gd name="connsiteY2" fmla="*/ 0 h 1576128"/>
                  <a:gd name="connsiteX3" fmla="*/ 812800 w 2400300"/>
                  <a:gd name="connsiteY3" fmla="*/ 12700 h 1576128"/>
                  <a:gd name="connsiteX4" fmla="*/ 685800 w 2400300"/>
                  <a:gd name="connsiteY4" fmla="*/ 25400 h 1576128"/>
                  <a:gd name="connsiteX5" fmla="*/ 609600 w 2400300"/>
                  <a:gd name="connsiteY5" fmla="*/ 38100 h 1576128"/>
                  <a:gd name="connsiteX6" fmla="*/ 495300 w 2400300"/>
                  <a:gd name="connsiteY6" fmla="*/ 127000 h 1576128"/>
                  <a:gd name="connsiteX7" fmla="*/ 482600 w 2400300"/>
                  <a:gd name="connsiteY7" fmla="*/ 215900 h 1576128"/>
                  <a:gd name="connsiteX8" fmla="*/ 444500 w 2400300"/>
                  <a:gd name="connsiteY8" fmla="*/ 381000 h 1576128"/>
                  <a:gd name="connsiteX9" fmla="*/ 393700 w 2400300"/>
                  <a:gd name="connsiteY9" fmla="*/ 508000 h 1576128"/>
                  <a:gd name="connsiteX10" fmla="*/ 292100 w 2400300"/>
                  <a:gd name="connsiteY10" fmla="*/ 609600 h 1576128"/>
                  <a:gd name="connsiteX11" fmla="*/ 190500 w 2400300"/>
                  <a:gd name="connsiteY11" fmla="*/ 673100 h 1576128"/>
                  <a:gd name="connsiteX12" fmla="*/ 152400 w 2400300"/>
                  <a:gd name="connsiteY12" fmla="*/ 711200 h 1576128"/>
                  <a:gd name="connsiteX13" fmla="*/ 0 w 2400300"/>
                  <a:gd name="connsiteY13" fmla="*/ 850900 h 1576128"/>
                  <a:gd name="connsiteX14" fmla="*/ 12700 w 2400300"/>
                  <a:gd name="connsiteY14" fmla="*/ 1066800 h 1576128"/>
                  <a:gd name="connsiteX15" fmla="*/ 127000 w 2400300"/>
                  <a:gd name="connsiteY15" fmla="*/ 1295400 h 1576128"/>
                  <a:gd name="connsiteX16" fmla="*/ 266700 w 2400300"/>
                  <a:gd name="connsiteY16" fmla="*/ 1384300 h 1576128"/>
                  <a:gd name="connsiteX17" fmla="*/ 571500 w 2400300"/>
                  <a:gd name="connsiteY17" fmla="*/ 1511300 h 1576128"/>
                  <a:gd name="connsiteX18" fmla="*/ 635000 w 2400300"/>
                  <a:gd name="connsiteY18" fmla="*/ 1549400 h 1576128"/>
                  <a:gd name="connsiteX19" fmla="*/ 889000 w 2400300"/>
                  <a:gd name="connsiteY19" fmla="*/ 1574800 h 1576128"/>
                  <a:gd name="connsiteX20" fmla="*/ 939800 w 2400300"/>
                  <a:gd name="connsiteY20" fmla="*/ 1574800 h 1576128"/>
                  <a:gd name="connsiteX21" fmla="*/ 1155700 w 2400300"/>
                  <a:gd name="connsiteY21" fmla="*/ 1574800 h 1576128"/>
                  <a:gd name="connsiteX22" fmla="*/ 1257300 w 2400300"/>
                  <a:gd name="connsiteY22" fmla="*/ 1562100 h 1576128"/>
                  <a:gd name="connsiteX23" fmla="*/ 1587500 w 2400300"/>
                  <a:gd name="connsiteY23" fmla="*/ 1536700 h 1576128"/>
                  <a:gd name="connsiteX24" fmla="*/ 1625600 w 2400300"/>
                  <a:gd name="connsiteY24" fmla="*/ 1536700 h 1576128"/>
                  <a:gd name="connsiteX25" fmla="*/ 1765300 w 2400300"/>
                  <a:gd name="connsiteY25" fmla="*/ 1536700 h 1576128"/>
                  <a:gd name="connsiteX26" fmla="*/ 2006600 w 2400300"/>
                  <a:gd name="connsiteY26" fmla="*/ 1524000 h 1576128"/>
                  <a:gd name="connsiteX27" fmla="*/ 2120900 w 2400300"/>
                  <a:gd name="connsiteY27" fmla="*/ 1435100 h 1576128"/>
                  <a:gd name="connsiteX28" fmla="*/ 2159000 w 2400300"/>
                  <a:gd name="connsiteY28" fmla="*/ 1371600 h 1576128"/>
                  <a:gd name="connsiteX29" fmla="*/ 2197100 w 2400300"/>
                  <a:gd name="connsiteY29" fmla="*/ 1206500 h 1576128"/>
                  <a:gd name="connsiteX30" fmla="*/ 2235200 w 2400300"/>
                  <a:gd name="connsiteY30" fmla="*/ 1041400 h 1576128"/>
                  <a:gd name="connsiteX31" fmla="*/ 2247900 w 2400300"/>
                  <a:gd name="connsiteY31" fmla="*/ 838200 h 1576128"/>
                  <a:gd name="connsiteX32" fmla="*/ 2273300 w 2400300"/>
                  <a:gd name="connsiteY32" fmla="*/ 711200 h 1576128"/>
                  <a:gd name="connsiteX33" fmla="*/ 2336800 w 2400300"/>
                  <a:gd name="connsiteY33" fmla="*/ 609600 h 1576128"/>
                  <a:gd name="connsiteX34" fmla="*/ 2362200 w 2400300"/>
                  <a:gd name="connsiteY34" fmla="*/ 558800 h 1576128"/>
                  <a:gd name="connsiteX35" fmla="*/ 2400300 w 2400300"/>
                  <a:gd name="connsiteY35" fmla="*/ 508000 h 1576128"/>
                  <a:gd name="connsiteX36" fmla="*/ 2400300 w 2400300"/>
                  <a:gd name="connsiteY36" fmla="*/ 368300 h 1576128"/>
                  <a:gd name="connsiteX37" fmla="*/ 2400300 w 2400300"/>
                  <a:gd name="connsiteY37" fmla="*/ 342900 h 1576128"/>
                  <a:gd name="connsiteX38" fmla="*/ 2260600 w 2400300"/>
                  <a:gd name="connsiteY38" fmla="*/ 254000 h 1576128"/>
                  <a:gd name="connsiteX39" fmla="*/ 2260600 w 2400300"/>
                  <a:gd name="connsiteY39" fmla="*/ 254000 h 1576128"/>
                  <a:gd name="connsiteX40" fmla="*/ 2159000 w 2400300"/>
                  <a:gd name="connsiteY40" fmla="*/ 203200 h 1576128"/>
                  <a:gd name="connsiteX41" fmla="*/ 2082800 w 2400300"/>
                  <a:gd name="connsiteY41" fmla="*/ 177800 h 1576128"/>
                  <a:gd name="connsiteX42" fmla="*/ 2057400 w 2400300"/>
                  <a:gd name="connsiteY42" fmla="*/ 165100 h 1576128"/>
                  <a:gd name="connsiteX43" fmla="*/ 1943100 w 2400300"/>
                  <a:gd name="connsiteY43" fmla="*/ 152400 h 1576128"/>
                  <a:gd name="connsiteX44" fmla="*/ 1752600 w 2400300"/>
                  <a:gd name="connsiteY44" fmla="*/ 63500 h 157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00300" h="1576128">
                    <a:moveTo>
                      <a:pt x="1752600" y="63500"/>
                    </a:moveTo>
                    <a:lnTo>
                      <a:pt x="1752600" y="63500"/>
                    </a:lnTo>
                    <a:lnTo>
                      <a:pt x="1016000" y="0"/>
                    </a:lnTo>
                    <a:lnTo>
                      <a:pt x="812800" y="12700"/>
                    </a:lnTo>
                    <a:cubicBezTo>
                      <a:pt x="770381" y="15963"/>
                      <a:pt x="685800" y="25400"/>
                      <a:pt x="685800" y="25400"/>
                    </a:cubicBezTo>
                    <a:lnTo>
                      <a:pt x="609600" y="38100"/>
                    </a:lnTo>
                    <a:cubicBezTo>
                      <a:pt x="499973" y="106617"/>
                      <a:pt x="525860" y="65879"/>
                      <a:pt x="495300" y="127000"/>
                    </a:cubicBezTo>
                    <a:lnTo>
                      <a:pt x="482600" y="215900"/>
                    </a:lnTo>
                    <a:lnTo>
                      <a:pt x="444500" y="381000"/>
                    </a:lnTo>
                    <a:cubicBezTo>
                      <a:pt x="417047" y="504541"/>
                      <a:pt x="454009" y="477846"/>
                      <a:pt x="393700" y="508000"/>
                    </a:cubicBezTo>
                    <a:lnTo>
                      <a:pt x="292100" y="609600"/>
                    </a:lnTo>
                    <a:cubicBezTo>
                      <a:pt x="199755" y="675561"/>
                      <a:pt x="239617" y="673100"/>
                      <a:pt x="190500" y="673100"/>
                    </a:cubicBezTo>
                    <a:lnTo>
                      <a:pt x="152400" y="711200"/>
                    </a:lnTo>
                    <a:lnTo>
                      <a:pt x="0" y="850900"/>
                    </a:lnTo>
                    <a:lnTo>
                      <a:pt x="12700" y="1066800"/>
                    </a:lnTo>
                    <a:lnTo>
                      <a:pt x="127000" y="1295400"/>
                    </a:lnTo>
                    <a:lnTo>
                      <a:pt x="266700" y="1384300"/>
                    </a:lnTo>
                    <a:lnTo>
                      <a:pt x="571500" y="1511300"/>
                    </a:lnTo>
                    <a:lnTo>
                      <a:pt x="635000" y="1549400"/>
                    </a:lnTo>
                    <a:cubicBezTo>
                      <a:pt x="794758" y="1584902"/>
                      <a:pt x="710271" y="1574800"/>
                      <a:pt x="889000" y="1574800"/>
                    </a:cubicBezTo>
                    <a:lnTo>
                      <a:pt x="939800" y="1574800"/>
                    </a:lnTo>
                    <a:lnTo>
                      <a:pt x="1155700" y="1574800"/>
                    </a:lnTo>
                    <a:lnTo>
                      <a:pt x="1257300" y="1562100"/>
                    </a:lnTo>
                    <a:cubicBezTo>
                      <a:pt x="1450718" y="1523416"/>
                      <a:pt x="1341128" y="1536700"/>
                      <a:pt x="1587500" y="1536700"/>
                    </a:cubicBezTo>
                    <a:lnTo>
                      <a:pt x="1625600" y="1536700"/>
                    </a:lnTo>
                    <a:lnTo>
                      <a:pt x="1765300" y="1536700"/>
                    </a:lnTo>
                    <a:lnTo>
                      <a:pt x="2006600" y="1524000"/>
                    </a:lnTo>
                    <a:cubicBezTo>
                      <a:pt x="2105243" y="1453540"/>
                      <a:pt x="2069750" y="1486250"/>
                      <a:pt x="2120900" y="1435100"/>
                    </a:cubicBezTo>
                    <a:lnTo>
                      <a:pt x="2159000" y="1371600"/>
                    </a:lnTo>
                    <a:cubicBezTo>
                      <a:pt x="2200749" y="1232436"/>
                      <a:pt x="2197100" y="1288797"/>
                      <a:pt x="2197100" y="1206500"/>
                    </a:cubicBezTo>
                    <a:lnTo>
                      <a:pt x="2235200" y="1041400"/>
                    </a:lnTo>
                    <a:lnTo>
                      <a:pt x="2247900" y="838200"/>
                    </a:lnTo>
                    <a:lnTo>
                      <a:pt x="2273300" y="711200"/>
                    </a:lnTo>
                    <a:cubicBezTo>
                      <a:pt x="2294467" y="677333"/>
                      <a:pt x="2316677" y="644097"/>
                      <a:pt x="2336800" y="609600"/>
                    </a:cubicBezTo>
                    <a:cubicBezTo>
                      <a:pt x="2346339" y="593247"/>
                      <a:pt x="2362200" y="558800"/>
                      <a:pt x="2362200" y="558800"/>
                    </a:cubicBezTo>
                    <a:lnTo>
                      <a:pt x="2400300" y="508000"/>
                    </a:lnTo>
                    <a:lnTo>
                      <a:pt x="2400300" y="368300"/>
                    </a:lnTo>
                    <a:lnTo>
                      <a:pt x="2400300" y="342900"/>
                    </a:lnTo>
                    <a:lnTo>
                      <a:pt x="2260600" y="254000"/>
                    </a:lnTo>
                    <a:lnTo>
                      <a:pt x="2260600" y="254000"/>
                    </a:lnTo>
                    <a:lnTo>
                      <a:pt x="2159000" y="203200"/>
                    </a:lnTo>
                    <a:lnTo>
                      <a:pt x="2082800" y="177800"/>
                    </a:lnTo>
                    <a:lnTo>
                      <a:pt x="2057400" y="165100"/>
                    </a:lnTo>
                    <a:lnTo>
                      <a:pt x="1943100" y="152400"/>
                    </a:lnTo>
                    <a:lnTo>
                      <a:pt x="1752600" y="6350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4171950" y="4564062"/>
                <a:ext cx="1250950" cy="1427163"/>
              </a:xfrm>
              <a:custGeom>
                <a:avLst/>
                <a:gdLst>
                  <a:gd name="connsiteX0" fmla="*/ 1282700 w 1282700"/>
                  <a:gd name="connsiteY0" fmla="*/ 0 h 1181100"/>
                  <a:gd name="connsiteX1" fmla="*/ 1117600 w 1282700"/>
                  <a:gd name="connsiteY1" fmla="*/ 50800 h 1181100"/>
                  <a:gd name="connsiteX2" fmla="*/ 1028700 w 1282700"/>
                  <a:gd name="connsiteY2" fmla="*/ 152400 h 1181100"/>
                  <a:gd name="connsiteX3" fmla="*/ 889000 w 1282700"/>
                  <a:gd name="connsiteY3" fmla="*/ 241300 h 1181100"/>
                  <a:gd name="connsiteX4" fmla="*/ 838200 w 1282700"/>
                  <a:gd name="connsiteY4" fmla="*/ 292100 h 1181100"/>
                  <a:gd name="connsiteX5" fmla="*/ 838200 w 1282700"/>
                  <a:gd name="connsiteY5" fmla="*/ 317500 h 1181100"/>
                  <a:gd name="connsiteX6" fmla="*/ 787400 w 1282700"/>
                  <a:gd name="connsiteY6" fmla="*/ 533400 h 1181100"/>
                  <a:gd name="connsiteX7" fmla="*/ 723900 w 1282700"/>
                  <a:gd name="connsiteY7" fmla="*/ 647700 h 1181100"/>
                  <a:gd name="connsiteX8" fmla="*/ 660400 w 1282700"/>
                  <a:gd name="connsiteY8" fmla="*/ 736600 h 1181100"/>
                  <a:gd name="connsiteX9" fmla="*/ 622300 w 1282700"/>
                  <a:gd name="connsiteY9" fmla="*/ 762000 h 1181100"/>
                  <a:gd name="connsiteX10" fmla="*/ 558800 w 1282700"/>
                  <a:gd name="connsiteY10" fmla="*/ 812800 h 1181100"/>
                  <a:gd name="connsiteX11" fmla="*/ 393700 w 1282700"/>
                  <a:gd name="connsiteY11" fmla="*/ 914400 h 1181100"/>
                  <a:gd name="connsiteX12" fmla="*/ 241300 w 1282700"/>
                  <a:gd name="connsiteY12" fmla="*/ 990600 h 1181100"/>
                  <a:gd name="connsiteX13" fmla="*/ 127000 w 1282700"/>
                  <a:gd name="connsiteY13" fmla="*/ 1066800 h 1181100"/>
                  <a:gd name="connsiteX14" fmla="*/ 76200 w 1282700"/>
                  <a:gd name="connsiteY14" fmla="*/ 1092200 h 1181100"/>
                  <a:gd name="connsiteX15" fmla="*/ 0 w 1282700"/>
                  <a:gd name="connsiteY15" fmla="*/ 118110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2700" h="1181100">
                    <a:moveTo>
                      <a:pt x="1282700" y="0"/>
                    </a:moveTo>
                    <a:lnTo>
                      <a:pt x="1117600" y="50800"/>
                    </a:lnTo>
                    <a:lnTo>
                      <a:pt x="1028700" y="152400"/>
                    </a:lnTo>
                    <a:cubicBezTo>
                      <a:pt x="842652" y="245424"/>
                      <a:pt x="986311" y="160208"/>
                      <a:pt x="889000" y="241300"/>
                    </a:cubicBezTo>
                    <a:cubicBezTo>
                      <a:pt x="836456" y="285087"/>
                      <a:pt x="861799" y="244901"/>
                      <a:pt x="838200" y="292100"/>
                    </a:cubicBezTo>
                    <a:lnTo>
                      <a:pt x="838200" y="317500"/>
                    </a:lnTo>
                    <a:lnTo>
                      <a:pt x="787400" y="533400"/>
                    </a:lnTo>
                    <a:lnTo>
                      <a:pt x="723900" y="647700"/>
                    </a:lnTo>
                    <a:cubicBezTo>
                      <a:pt x="702733" y="677333"/>
                      <a:pt x="684594" y="709382"/>
                      <a:pt x="660400" y="736600"/>
                    </a:cubicBezTo>
                    <a:cubicBezTo>
                      <a:pt x="650259" y="748008"/>
                      <a:pt x="622300" y="762000"/>
                      <a:pt x="622300" y="762000"/>
                    </a:cubicBezTo>
                    <a:lnTo>
                      <a:pt x="558800" y="812800"/>
                    </a:lnTo>
                    <a:lnTo>
                      <a:pt x="393700" y="914400"/>
                    </a:lnTo>
                    <a:lnTo>
                      <a:pt x="241300" y="990600"/>
                    </a:lnTo>
                    <a:cubicBezTo>
                      <a:pt x="203200" y="1016000"/>
                      <a:pt x="166553" y="1043727"/>
                      <a:pt x="127000" y="1066800"/>
                    </a:cubicBezTo>
                    <a:cubicBezTo>
                      <a:pt x="56953" y="1107661"/>
                      <a:pt x="110113" y="1058287"/>
                      <a:pt x="76200" y="1092200"/>
                    </a:cubicBezTo>
                    <a:lnTo>
                      <a:pt x="0" y="1181100"/>
                    </a:ln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4333240" y="4693920"/>
                <a:ext cx="190500" cy="2159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5994400" y="4838700"/>
              <a:ext cx="1562100" cy="1092200"/>
            </a:xfrm>
            <a:custGeom>
              <a:avLst/>
              <a:gdLst>
                <a:gd name="connsiteX0" fmla="*/ 1562100 w 1562100"/>
                <a:gd name="connsiteY0" fmla="*/ 12700 h 1092200"/>
                <a:gd name="connsiteX1" fmla="*/ 1346200 w 1562100"/>
                <a:gd name="connsiteY1" fmla="*/ 0 h 1092200"/>
                <a:gd name="connsiteX2" fmla="*/ 1143000 w 1562100"/>
                <a:gd name="connsiteY2" fmla="*/ 0 h 1092200"/>
                <a:gd name="connsiteX3" fmla="*/ 1003300 w 1562100"/>
                <a:gd name="connsiteY3" fmla="*/ 50800 h 1092200"/>
                <a:gd name="connsiteX4" fmla="*/ 876300 w 1562100"/>
                <a:gd name="connsiteY4" fmla="*/ 139700 h 1092200"/>
                <a:gd name="connsiteX5" fmla="*/ 800100 w 1562100"/>
                <a:gd name="connsiteY5" fmla="*/ 254000 h 1092200"/>
                <a:gd name="connsiteX6" fmla="*/ 762000 w 1562100"/>
                <a:gd name="connsiteY6" fmla="*/ 393700 h 1092200"/>
                <a:gd name="connsiteX7" fmla="*/ 736600 w 1562100"/>
                <a:gd name="connsiteY7" fmla="*/ 546100 h 1092200"/>
                <a:gd name="connsiteX8" fmla="*/ 635000 w 1562100"/>
                <a:gd name="connsiteY8" fmla="*/ 711200 h 1092200"/>
                <a:gd name="connsiteX9" fmla="*/ 482600 w 1562100"/>
                <a:gd name="connsiteY9" fmla="*/ 825500 h 1092200"/>
                <a:gd name="connsiteX10" fmla="*/ 330200 w 1562100"/>
                <a:gd name="connsiteY10" fmla="*/ 914400 h 1092200"/>
                <a:gd name="connsiteX11" fmla="*/ 114300 w 1562100"/>
                <a:gd name="connsiteY11" fmla="*/ 990600 h 1092200"/>
                <a:gd name="connsiteX12" fmla="*/ 0 w 1562100"/>
                <a:gd name="connsiteY12" fmla="*/ 10922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2100" h="1092200">
                  <a:moveTo>
                    <a:pt x="1562100" y="12700"/>
                  </a:moveTo>
                  <a:lnTo>
                    <a:pt x="1346200" y="0"/>
                  </a:lnTo>
                  <a:lnTo>
                    <a:pt x="1143000" y="0"/>
                  </a:lnTo>
                  <a:lnTo>
                    <a:pt x="1003300" y="50800"/>
                  </a:lnTo>
                  <a:lnTo>
                    <a:pt x="876300" y="139700"/>
                  </a:lnTo>
                  <a:lnTo>
                    <a:pt x="800100" y="254000"/>
                  </a:lnTo>
                  <a:lnTo>
                    <a:pt x="762000" y="393700"/>
                  </a:lnTo>
                  <a:lnTo>
                    <a:pt x="736600" y="546100"/>
                  </a:lnTo>
                  <a:lnTo>
                    <a:pt x="635000" y="711200"/>
                  </a:lnTo>
                  <a:lnTo>
                    <a:pt x="482600" y="825500"/>
                  </a:lnTo>
                  <a:lnTo>
                    <a:pt x="330200" y="914400"/>
                  </a:lnTo>
                  <a:lnTo>
                    <a:pt x="114300" y="990600"/>
                  </a:lnTo>
                  <a:lnTo>
                    <a:pt x="0" y="10922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743700" y="5334000"/>
              <a:ext cx="330200" cy="431800"/>
            </a:xfrm>
            <a:custGeom>
              <a:avLst/>
              <a:gdLst>
                <a:gd name="connsiteX0" fmla="*/ 0 w 330200"/>
                <a:gd name="connsiteY0" fmla="*/ 0 h 431800"/>
                <a:gd name="connsiteX1" fmla="*/ 38100 w 330200"/>
                <a:gd name="connsiteY1" fmla="*/ 101600 h 431800"/>
                <a:gd name="connsiteX2" fmla="*/ 76200 w 330200"/>
                <a:gd name="connsiteY2" fmla="*/ 177800 h 431800"/>
                <a:gd name="connsiteX3" fmla="*/ 127000 w 330200"/>
                <a:gd name="connsiteY3" fmla="*/ 254000 h 431800"/>
                <a:gd name="connsiteX4" fmla="*/ 190500 w 330200"/>
                <a:gd name="connsiteY4" fmla="*/ 292100 h 431800"/>
                <a:gd name="connsiteX5" fmla="*/ 279400 w 330200"/>
                <a:gd name="connsiteY5" fmla="*/ 355600 h 431800"/>
                <a:gd name="connsiteX6" fmla="*/ 330200 w 330200"/>
                <a:gd name="connsiteY6" fmla="*/ 431800 h 431800"/>
                <a:gd name="connsiteX7" fmla="*/ 330200 w 330200"/>
                <a:gd name="connsiteY7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200" h="431800">
                  <a:moveTo>
                    <a:pt x="0" y="0"/>
                  </a:moveTo>
                  <a:lnTo>
                    <a:pt x="38100" y="101600"/>
                  </a:lnTo>
                  <a:lnTo>
                    <a:pt x="76200" y="177800"/>
                  </a:lnTo>
                  <a:lnTo>
                    <a:pt x="127000" y="254000"/>
                  </a:lnTo>
                  <a:lnTo>
                    <a:pt x="190500" y="292100"/>
                  </a:lnTo>
                  <a:lnTo>
                    <a:pt x="279400" y="355600"/>
                  </a:lnTo>
                  <a:lnTo>
                    <a:pt x="330200" y="431800"/>
                  </a:lnTo>
                  <a:lnTo>
                    <a:pt x="330200" y="4318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64924" y="506040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99536" y="480484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7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373062"/>
            <a:ext cx="6277987" cy="58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0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7" y="344487"/>
            <a:ext cx="5891213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9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7" y="527050"/>
            <a:ext cx="71342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8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504824"/>
            <a:ext cx="6720712" cy="571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5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developers.google.com/maps/documentation/urls/images/dir-bicycling-se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9144000" cy="52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0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25" y="496887"/>
            <a:ext cx="7159816" cy="54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3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401637"/>
            <a:ext cx="6704013" cy="57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8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523874"/>
            <a:ext cx="7460905" cy="52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4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677" y="365126"/>
            <a:ext cx="4882424" cy="5236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0159" y="5747438"/>
            <a:ext cx="478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empus Sans ITC" panose="04020404030D07020202" pitchFamily="82" charset="0"/>
              </a:rPr>
              <a:t>Representations of Geographic Data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397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4" y="273050"/>
            <a:ext cx="8059632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20" y="325437"/>
            <a:ext cx="5515635" cy="593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99" y="365124"/>
            <a:ext cx="6108701" cy="59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4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037"/>
          <a:stretch/>
        </p:blipFill>
        <p:spPr>
          <a:xfrm>
            <a:off x="1627187" y="368300"/>
            <a:ext cx="578767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36</Words>
  <Application>Microsoft Office PowerPoint</Application>
  <PresentationFormat>On-screen Show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Tempus Sans ITC</vt:lpstr>
      <vt:lpstr>Office Theme</vt:lpstr>
      <vt:lpstr>SISTEM INFORMASI GEOGRAFIS Kuliah 6 : Sub Sistem Informasi Geografis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Seadainya....?  What if ...? (modeling)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2019-02-27T13:00:58Z</dcterms:created>
  <dcterms:modified xsi:type="dcterms:W3CDTF">2019-04-16T01:34:46Z</dcterms:modified>
</cp:coreProperties>
</file>