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6" r:id="rId2"/>
    <p:sldId id="275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3" autoAdjust="0"/>
    <p:restoredTop sz="94660"/>
  </p:normalViewPr>
  <p:slideViewPr>
    <p:cSldViewPr snapToGrid="0">
      <p:cViewPr varScale="1">
        <p:scale>
          <a:sx n="75" d="100"/>
          <a:sy n="75" d="100"/>
        </p:scale>
        <p:origin x="10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6D720-BBB7-48F2-9414-71B015092245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B47FA-14E1-4A80-9587-53C957054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479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6D720-BBB7-48F2-9414-71B015092245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B47FA-14E1-4A80-9587-53C957054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819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6D720-BBB7-48F2-9414-71B015092245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B47FA-14E1-4A80-9587-53C957054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54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6D720-BBB7-48F2-9414-71B015092245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B47FA-14E1-4A80-9587-53C957054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137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6D720-BBB7-48F2-9414-71B015092245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B47FA-14E1-4A80-9587-53C957054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19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6D720-BBB7-48F2-9414-71B015092245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B47FA-14E1-4A80-9587-53C957054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02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6D720-BBB7-48F2-9414-71B015092245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B47FA-14E1-4A80-9587-53C957054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464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6D720-BBB7-48F2-9414-71B015092245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B47FA-14E1-4A80-9587-53C957054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234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6D720-BBB7-48F2-9414-71B015092245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B47FA-14E1-4A80-9587-53C957054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189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6D720-BBB7-48F2-9414-71B015092245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B47FA-14E1-4A80-9587-53C957054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901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6D720-BBB7-48F2-9414-71B015092245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B47FA-14E1-4A80-9587-53C957054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203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E6D720-BBB7-48F2-9414-71B015092245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B47FA-14E1-4A80-9587-53C957054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622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-1051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24200" y="3409759"/>
            <a:ext cx="6019800" cy="1470025"/>
          </a:xfrm>
        </p:spPr>
        <p:txBody>
          <a:bodyPr anchor="ctr">
            <a:noAutofit/>
          </a:bodyPr>
          <a:lstStyle/>
          <a:p>
            <a:pPr algn="l"/>
            <a:r>
              <a:rPr lang="en-US" sz="2800" b="1" dirty="0"/>
              <a:t>SISTEM INFORMASI </a:t>
            </a:r>
            <a:r>
              <a:rPr lang="en-US" sz="2800" b="1" dirty="0" smtClean="0"/>
              <a:t>GEOGRAFIS</a:t>
            </a:r>
            <a:r>
              <a:rPr lang="id-ID" sz="2800" b="1" dirty="0"/>
              <a:t/>
            </a:r>
            <a:br>
              <a:rPr lang="id-ID" sz="2800" b="1" dirty="0"/>
            </a:br>
            <a:r>
              <a:rPr lang="id-ID" sz="2800" b="1" dirty="0"/>
              <a:t>Kuliah </a:t>
            </a:r>
            <a:r>
              <a:rPr lang="id-ID" sz="2800" b="1" dirty="0" smtClean="0"/>
              <a:t>6 </a:t>
            </a:r>
            <a:r>
              <a:rPr lang="id-ID" sz="2800" b="1" dirty="0"/>
              <a:t>: </a:t>
            </a:r>
            <a:r>
              <a:rPr lang="id-ID" sz="2800" b="1" dirty="0"/>
              <a:t>Sub Sistem Informasi Geografis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2432745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205" y="419101"/>
            <a:ext cx="7656658" cy="15033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205" y="2189162"/>
            <a:ext cx="3467100" cy="26574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4112" y="3060699"/>
            <a:ext cx="1628775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8140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48" y="601662"/>
            <a:ext cx="3989003" cy="49990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4122" y="1270001"/>
            <a:ext cx="3691228" cy="2538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5092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3949" y="2132012"/>
            <a:ext cx="4057651" cy="3170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393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762" y="739775"/>
            <a:ext cx="8905875" cy="36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830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312" y="365126"/>
            <a:ext cx="5884176" cy="7223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554" y="1486024"/>
            <a:ext cx="6776892" cy="3962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983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01674"/>
          </a:xfrm>
        </p:spPr>
        <p:txBody>
          <a:bodyPr/>
          <a:lstStyle/>
          <a:p>
            <a:r>
              <a:rPr lang="id-ID" dirty="0" smtClean="0"/>
              <a:t>Input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err="1" smtClean="0"/>
              <a:t>digitasi</a:t>
            </a:r>
            <a:r>
              <a:rPr lang="en-US" dirty="0" smtClean="0"/>
              <a:t> </a:t>
            </a:r>
            <a:r>
              <a:rPr lang="en-US" dirty="0"/>
              <a:t>(manual &amp; ‘on screen’)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 </a:t>
            </a:r>
            <a:r>
              <a:rPr lang="en-US" dirty="0" err="1"/>
              <a:t>penyiaman</a:t>
            </a:r>
            <a:r>
              <a:rPr lang="en-US" dirty="0"/>
              <a:t> (scanning &amp; </a:t>
            </a:r>
            <a:r>
              <a:rPr lang="en-US" dirty="0" err="1"/>
              <a:t>RtoV</a:t>
            </a:r>
            <a:r>
              <a:rPr lang="en-US" dirty="0"/>
              <a:t> Process)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 </a:t>
            </a:r>
            <a:r>
              <a:rPr lang="en-US" dirty="0" err="1"/>
              <a:t>cogo</a:t>
            </a:r>
            <a:r>
              <a:rPr lang="en-US" dirty="0"/>
              <a:t> ‘coordinate geometry’ (GPS, surveying)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 </a:t>
            </a:r>
            <a:r>
              <a:rPr lang="en-US" dirty="0"/>
              <a:t>‘live’ </a:t>
            </a:r>
            <a:r>
              <a:rPr lang="en-US" dirty="0" err="1"/>
              <a:t>digitasi</a:t>
            </a:r>
            <a:r>
              <a:rPr lang="en-US" dirty="0"/>
              <a:t> (GPS real time, on line)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pengolahan</a:t>
            </a:r>
            <a:r>
              <a:rPr lang="en-US" dirty="0"/>
              <a:t> </a:t>
            </a:r>
            <a:r>
              <a:rPr lang="en-US" dirty="0" err="1"/>
              <a:t>citra</a:t>
            </a:r>
            <a:r>
              <a:rPr lang="en-US" dirty="0"/>
              <a:t> </a:t>
            </a:r>
            <a:r>
              <a:rPr lang="en-US" dirty="0" err="1"/>
              <a:t>penginderaan</a:t>
            </a:r>
            <a:r>
              <a:rPr lang="en-US" dirty="0"/>
              <a:t> </a:t>
            </a:r>
            <a:r>
              <a:rPr lang="en-US" dirty="0" err="1"/>
              <a:t>jauh</a:t>
            </a: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 </a:t>
            </a:r>
            <a:r>
              <a:rPr lang="en-US" dirty="0" err="1"/>
              <a:t>eksisting</a:t>
            </a:r>
            <a:r>
              <a:rPr lang="en-US" dirty="0"/>
              <a:t> data digital (</a:t>
            </a:r>
            <a:r>
              <a:rPr lang="en-US" dirty="0" err="1"/>
              <a:t>konversi</a:t>
            </a:r>
            <a:r>
              <a:rPr lang="en-US" dirty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743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6677" y="365126"/>
            <a:ext cx="4882424" cy="523679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80159" y="5747438"/>
            <a:ext cx="47836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Tempus Sans ITC" panose="04020404030D07020202" pitchFamily="82" charset="0"/>
              </a:rPr>
              <a:t>Representations of Geographic Data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739782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037" y="404020"/>
            <a:ext cx="7527925" cy="5216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015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5012" y="365126"/>
            <a:ext cx="4852988" cy="5901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998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300" y="365126"/>
            <a:ext cx="7853863" cy="5418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5430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511" y="1027907"/>
            <a:ext cx="6966977" cy="4555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5612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292</TotalTime>
  <Words>61</Words>
  <Application>Microsoft Office PowerPoint</Application>
  <PresentationFormat>On-screen Show (4:3)</PresentationFormat>
  <Paragraphs>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Tempus Sans ITC</vt:lpstr>
      <vt:lpstr>Wingdings</vt:lpstr>
      <vt:lpstr>Office Theme</vt:lpstr>
      <vt:lpstr>SISTEM INFORMASI GEOGRAFIS Kuliah 6 : Sub Sistem Informasi Geografis </vt:lpstr>
      <vt:lpstr>PowerPoint Presentation</vt:lpstr>
      <vt:lpstr>PowerPoint Presentation</vt:lpstr>
      <vt:lpstr>Input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27</cp:revision>
  <dcterms:created xsi:type="dcterms:W3CDTF">2019-02-27T13:00:58Z</dcterms:created>
  <dcterms:modified xsi:type="dcterms:W3CDTF">2019-04-16T01:18:07Z</dcterms:modified>
</cp:coreProperties>
</file>