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2" r:id="rId7"/>
    <p:sldId id="261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54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agrarian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/>
              <a:t>Pola</a:t>
            </a:r>
            <a:r>
              <a:rPr lang="en-US" sz="3200" b="1" dirty="0"/>
              <a:t> </a:t>
            </a:r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lindung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1" dirty="0" err="1"/>
              <a:t>Penataan</a:t>
            </a:r>
            <a:r>
              <a:rPr lang="en-US" sz="3200" b="1" dirty="0"/>
              <a:t> </a:t>
            </a:r>
            <a:r>
              <a:rPr lang="en-US" sz="3200" b="1" dirty="0" err="1"/>
              <a:t>ruang</a:t>
            </a:r>
            <a:r>
              <a:rPr lang="en-US" sz="32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proses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57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RENCANA PEMBELAJARAN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Agraria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Tata </a:t>
            </a:r>
            <a:r>
              <a:rPr lang="en-US" dirty="0" err="1" smtClean="0"/>
              <a:t>ruang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623" y="790493"/>
            <a:ext cx="7651376" cy="53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</a:t>
            </a:r>
            <a:r>
              <a:rPr lang="en-US" dirty="0" err="1"/>
              <a:t>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67435"/>
            <a:ext cx="10353762" cy="4123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, </a:t>
            </a:r>
            <a:r>
              <a:rPr lang="en-US" dirty="0" err="1"/>
              <a:t>keadilan</a:t>
            </a:r>
            <a:r>
              <a:rPr lang="en-US" dirty="0"/>
              <a:t>,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kekacauan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,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dikukuhkan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Undang-undang</a:t>
            </a:r>
            <a:r>
              <a:rPr lang="en-US" dirty="0"/>
              <a:t>,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Patokan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kaidah</a:t>
            </a:r>
            <a:r>
              <a:rPr lang="en-US" dirty="0"/>
              <a:t>, </a:t>
            </a:r>
            <a:r>
              <a:rPr lang="en-US" dirty="0" err="1"/>
              <a:t>ketentuan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universal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, </a:t>
            </a:r>
            <a:r>
              <a:rPr lang="en-US" dirty="0" err="1"/>
              <a:t>ketentraman</a:t>
            </a:r>
            <a:r>
              <a:rPr lang="en-US" dirty="0"/>
              <a:t>, </a:t>
            </a:r>
            <a:r>
              <a:rPr lang="en-US" dirty="0" err="1"/>
              <a:t>kedamaian</a:t>
            </a:r>
            <a:r>
              <a:rPr lang="en-US" dirty="0"/>
              <a:t>,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ditegakkan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melakui</a:t>
            </a:r>
            <a:r>
              <a:rPr lang="en-US" dirty="0"/>
              <a:t> proses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mencegak</a:t>
            </a:r>
            <a:r>
              <a:rPr lang="en-US" dirty="0"/>
              <a:t> 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hakim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8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agraria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b="1" i="1" dirty="0" err="1"/>
              <a:t>akker</a:t>
            </a:r>
            <a:r>
              <a:rPr lang="en-US" dirty="0"/>
              <a:t> (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) , </a:t>
            </a:r>
            <a:r>
              <a:rPr lang="en-US" b="1" i="1" dirty="0" err="1"/>
              <a:t>agros</a:t>
            </a:r>
            <a:r>
              <a:rPr lang="en-US" dirty="0"/>
              <a:t> (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b="1" i="1" dirty="0" err="1"/>
              <a:t>agger</a:t>
            </a:r>
            <a:r>
              <a:rPr lang="en-US" dirty="0"/>
              <a:t> (</a:t>
            </a:r>
            <a:r>
              <a:rPr lang="en-US" dirty="0" err="1"/>
              <a:t>bahasa</a:t>
            </a:r>
            <a:r>
              <a:rPr lang="en-US" dirty="0"/>
              <a:t> Latin)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sebidang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b="1" i="1" dirty="0" err="1"/>
              <a:t>agrarius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en-US" dirty="0" err="1"/>
              <a:t>bahasa</a:t>
            </a:r>
            <a:r>
              <a:rPr lang="en-US" dirty="0"/>
              <a:t> Latin)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perladangan</a:t>
            </a:r>
            <a:r>
              <a:rPr lang="en-US" dirty="0"/>
              <a:t>, </a:t>
            </a:r>
            <a:r>
              <a:rPr lang="en-US" dirty="0" err="1"/>
              <a:t>persawahan</a:t>
            </a:r>
            <a:r>
              <a:rPr lang="en-US" dirty="0"/>
              <a:t>,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b="1" i="1" dirty="0"/>
              <a:t>agrarian</a:t>
            </a:r>
            <a:r>
              <a:rPr lang="en-US" dirty="0"/>
              <a:t> (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Bumi</a:t>
            </a:r>
            <a:r>
              <a:rPr lang="en-US" dirty="0"/>
              <a:t>, air,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(</a:t>
            </a:r>
            <a:r>
              <a:rPr lang="en-US" dirty="0" err="1"/>
              <a:t>BARKa</a:t>
            </a:r>
            <a:r>
              <a:rPr lang="en-US" dirty="0"/>
              <a:t>) yang </a:t>
            </a:r>
            <a:r>
              <a:rPr lang="en-US" dirty="0" err="1" smtClean="0"/>
              <a:t>terkandung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dikaruniakan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Yang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Esa</a:t>
            </a:r>
            <a:r>
              <a:rPr lang="en-US" dirty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Bangsa</a:t>
            </a:r>
            <a:r>
              <a:rPr lang="en-US" dirty="0"/>
              <a:t> Indonesia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membangun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6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RAUANG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023" y="1738858"/>
            <a:ext cx="7620535" cy="41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darat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lain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sz="3200" b="1" dirty="0"/>
              <a:t>Tata </a:t>
            </a:r>
            <a:r>
              <a:rPr lang="en-US" sz="3200" b="1" dirty="0" err="1"/>
              <a:t>ruang</a:t>
            </a:r>
            <a:r>
              <a:rPr lang="en-US" sz="32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696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</TotalTime>
  <Words>196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Hukum agrarian dan tata Ruang</vt:lpstr>
      <vt:lpstr>RENCANA PEMBELAJARAN SEMESTER</vt:lpstr>
      <vt:lpstr>PowerPoint Presentation</vt:lpstr>
      <vt:lpstr>PowerPoint Presentation</vt:lpstr>
      <vt:lpstr>hukum</vt:lpstr>
      <vt:lpstr>Tujuan Hukum</vt:lpstr>
      <vt:lpstr>agraria</vt:lpstr>
      <vt:lpstr>TATA RAUANG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agrarian dan tata Ruang</dc:title>
  <dc:creator>Hp</dc:creator>
  <cp:lastModifiedBy>Hp</cp:lastModifiedBy>
  <cp:revision>2</cp:revision>
  <dcterms:created xsi:type="dcterms:W3CDTF">2019-02-28T17:31:13Z</dcterms:created>
  <dcterms:modified xsi:type="dcterms:W3CDTF">2019-02-28T17:51:04Z</dcterms:modified>
</cp:coreProperties>
</file>