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69" r:id="rId6"/>
    <p:sldId id="270" r:id="rId7"/>
    <p:sldId id="271" r:id="rId8"/>
    <p:sldId id="259" r:id="rId9"/>
    <p:sldId id="260" r:id="rId10"/>
    <p:sldId id="268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Surya </a:t>
            </a:r>
            <a:r>
              <a:rPr lang="en-US" dirty="0" err="1" smtClean="0"/>
              <a:t>Kurniawan</a:t>
            </a:r>
            <a:r>
              <a:rPr lang="en-US" dirty="0" smtClean="0"/>
              <a:t>, ST.,</a:t>
            </a:r>
            <a:r>
              <a:rPr lang="en-US" dirty="0" err="1" smtClean="0"/>
              <a:t>M.Sc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02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29" y="1106094"/>
            <a:ext cx="10571998" cy="970450"/>
          </a:xfrm>
        </p:spPr>
        <p:txBody>
          <a:bodyPr/>
          <a:lstStyle/>
          <a:p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b="0" dirty="0"/>
              <a:t/>
            </a:r>
            <a:br>
              <a:rPr lang="en-US" b="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properti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orang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yang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pemerasan</a:t>
            </a:r>
            <a:r>
              <a:rPr lang="en-US" dirty="0"/>
              <a:t>. </a:t>
            </a:r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diperpanjang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 yang </a:t>
            </a:r>
            <a:r>
              <a:rPr lang="en-US" dirty="0" err="1"/>
              <a:t>berlaku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787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6" y="1251837"/>
            <a:ext cx="10571998" cy="970450"/>
          </a:xfrm>
        </p:spPr>
        <p:txBody>
          <a:bodyPr/>
          <a:lstStyle/>
          <a:p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 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/>
              <a:t>Negara Indonesia</a:t>
            </a:r>
          </a:p>
          <a:p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didirikan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berkedudukan</a:t>
            </a:r>
            <a:r>
              <a:rPr lang="en-US" dirty="0"/>
              <a:t> di Indonesia</a:t>
            </a:r>
          </a:p>
          <a:p>
            <a:r>
              <a:rPr lang="en-US" dirty="0" err="1"/>
              <a:t>Departemen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Non </a:t>
            </a:r>
            <a:r>
              <a:rPr lang="en-US" dirty="0" err="1"/>
              <a:t>Departemen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Daerah</a:t>
            </a:r>
          </a:p>
          <a:p>
            <a:r>
              <a:rPr lang="en-US" dirty="0" err="1"/>
              <a:t>Badan-badan</a:t>
            </a:r>
            <a:r>
              <a:rPr lang="en-US" dirty="0"/>
              <a:t> </a:t>
            </a:r>
            <a:r>
              <a:rPr lang="en-US" dirty="0" err="1"/>
              <a:t>keagamaan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US" dirty="0"/>
          </a:p>
          <a:p>
            <a:r>
              <a:rPr lang="en-US" dirty="0"/>
              <a:t>Orang </a:t>
            </a:r>
            <a:r>
              <a:rPr lang="en-US" dirty="0" err="1"/>
              <a:t>asing</a:t>
            </a:r>
            <a:r>
              <a:rPr lang="en-US" dirty="0"/>
              <a:t> yang </a:t>
            </a:r>
            <a:r>
              <a:rPr lang="en-US" dirty="0" err="1"/>
              <a:t>berkedudukan</a:t>
            </a:r>
            <a:r>
              <a:rPr lang="en-US" dirty="0"/>
              <a:t> di Indonesia</a:t>
            </a:r>
          </a:p>
          <a:p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di Indonesia</a:t>
            </a:r>
          </a:p>
          <a:p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401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sertifikat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Negara </a:t>
            </a:r>
            <a:r>
              <a:rPr lang="en-US" dirty="0" err="1"/>
              <a:t>Asing</a:t>
            </a:r>
            <a:r>
              <a:rPr lang="en-US" dirty="0"/>
              <a:t> (WNA),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.</a:t>
            </a:r>
          </a:p>
          <a:p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sertifikat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diperpanjang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penggunaannya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80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50 </a:t>
            </a:r>
            <a:r>
              <a:rPr lang="en-US" dirty="0" err="1"/>
              <a:t>tahun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sertifikat</a:t>
            </a:r>
            <a:r>
              <a:rPr lang="en-US" dirty="0"/>
              <a:t> HGB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digadaikan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3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HAK GUNA BANGUNAN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Pasal</a:t>
            </a:r>
            <a:r>
              <a:rPr lang="en-US" dirty="0"/>
              <a:t> 35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5 </a:t>
            </a:r>
            <a:r>
              <a:rPr lang="en-US" dirty="0" err="1"/>
              <a:t>Tahun</a:t>
            </a:r>
            <a:r>
              <a:rPr lang="en-US" dirty="0"/>
              <a:t> 1960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Pokok-Pokok</a:t>
            </a:r>
            <a:r>
              <a:rPr lang="en-US" dirty="0"/>
              <a:t> </a:t>
            </a:r>
            <a:r>
              <a:rPr lang="en-US" dirty="0" err="1"/>
              <a:t>Agraria</a:t>
            </a:r>
            <a:r>
              <a:rPr lang="en-US" dirty="0"/>
              <a:t> (“UUPA”), </a:t>
            </a:r>
            <a:r>
              <a:rPr lang="en-US" dirty="0" err="1"/>
              <a:t>menyebutkan</a:t>
            </a:r>
            <a:r>
              <a:rPr lang="en-US" dirty="0"/>
              <a:t>:</a:t>
            </a:r>
          </a:p>
          <a:p>
            <a:pPr marL="0" indent="0" fontAlgn="base">
              <a:buNone/>
            </a:pPr>
            <a:r>
              <a:rPr lang="en-US" dirty="0"/>
              <a:t>“</a:t>
            </a:r>
            <a:r>
              <a:rPr lang="en-US" i="1" dirty="0" err="1"/>
              <a:t>Hak</a:t>
            </a:r>
            <a:r>
              <a:rPr lang="en-US" i="1" dirty="0"/>
              <a:t> </a:t>
            </a:r>
            <a:r>
              <a:rPr lang="en-US" i="1" dirty="0" err="1"/>
              <a:t>Guna</a:t>
            </a:r>
            <a:r>
              <a:rPr lang="en-US" i="1" dirty="0"/>
              <a:t> </a:t>
            </a:r>
            <a:r>
              <a:rPr lang="en-US" i="1" dirty="0" err="1"/>
              <a:t>Bangunan</a:t>
            </a:r>
            <a:r>
              <a:rPr lang="en-US" i="1" dirty="0"/>
              <a:t>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hak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mendirikan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mempunyai</a:t>
            </a:r>
            <a:r>
              <a:rPr lang="en-US" i="1" dirty="0"/>
              <a:t> </a:t>
            </a:r>
            <a:r>
              <a:rPr lang="en-US" i="1" dirty="0" err="1"/>
              <a:t>bangunan-bangunan</a:t>
            </a:r>
            <a:r>
              <a:rPr lang="en-US" i="1" dirty="0"/>
              <a:t> </a:t>
            </a:r>
            <a:r>
              <a:rPr lang="en-US" i="1" dirty="0" err="1"/>
              <a:t>atas</a:t>
            </a:r>
            <a:r>
              <a:rPr lang="en-US" i="1" dirty="0"/>
              <a:t> </a:t>
            </a:r>
            <a:r>
              <a:rPr lang="en-US" i="1" dirty="0" err="1"/>
              <a:t>tanah</a:t>
            </a:r>
            <a:r>
              <a:rPr lang="en-US" i="1" dirty="0"/>
              <a:t> yang </a:t>
            </a:r>
            <a:r>
              <a:rPr lang="en-US" i="1" dirty="0" err="1"/>
              <a:t>bukan</a:t>
            </a:r>
            <a:r>
              <a:rPr lang="en-US" i="1" dirty="0"/>
              <a:t> </a:t>
            </a:r>
            <a:r>
              <a:rPr lang="en-US" i="1" dirty="0" err="1"/>
              <a:t>miliknya</a:t>
            </a:r>
            <a:r>
              <a:rPr lang="en-US" i="1" dirty="0"/>
              <a:t> </a:t>
            </a:r>
            <a:r>
              <a:rPr lang="en-US" i="1" dirty="0" err="1"/>
              <a:t>sendiri</a:t>
            </a:r>
            <a:r>
              <a:rPr lang="en-US" i="1" dirty="0"/>
              <a:t>,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jangka</a:t>
            </a:r>
            <a:r>
              <a:rPr lang="en-US" i="1" dirty="0"/>
              <a:t> </a:t>
            </a:r>
            <a:r>
              <a:rPr lang="en-US" i="1" dirty="0" err="1"/>
              <a:t>waktu</a:t>
            </a:r>
            <a:r>
              <a:rPr lang="en-US" i="1" dirty="0"/>
              <a:t> paling lama 30 </a:t>
            </a:r>
            <a:r>
              <a:rPr lang="en-US" i="1" dirty="0" err="1"/>
              <a:t>tahun</a:t>
            </a:r>
            <a:r>
              <a:rPr lang="en-US" i="1" dirty="0"/>
              <a:t>.”</a:t>
            </a:r>
            <a:endParaRPr lang="en-US" dirty="0"/>
          </a:p>
          <a:p>
            <a:pPr marL="0" indent="0" fontAlgn="base">
              <a:buNone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(“HGB”)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diperpanjang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paling lama 20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bangunan-bangunannya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45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Nomor</a:t>
            </a:r>
            <a:r>
              <a:rPr lang="en-US" dirty="0"/>
              <a:t> 40 </a:t>
            </a:r>
            <a:r>
              <a:rPr lang="en-US" dirty="0" err="1"/>
              <a:t>Tahun</a:t>
            </a:r>
            <a:r>
              <a:rPr lang="en-US" dirty="0"/>
              <a:t> 1996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Usaha,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Tanah, </a:t>
            </a:r>
            <a:r>
              <a:rPr lang="en-US" dirty="0" err="1"/>
              <a:t>pemberian</a:t>
            </a:r>
            <a:r>
              <a:rPr lang="en-US" dirty="0"/>
              <a:t> HGB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Tanah (“PPAT”).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HGB yang </a:t>
            </a:r>
            <a:r>
              <a:rPr lang="en-US" dirty="0" err="1"/>
              <a:t>dicantumkan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PPAT. </a:t>
            </a:r>
            <a:r>
              <a:rPr lang="en-US" dirty="0" err="1"/>
              <a:t>Pemberian</a:t>
            </a:r>
            <a:r>
              <a:rPr lang="en-US" dirty="0"/>
              <a:t> HGB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didaftarkan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Kantor </a:t>
            </a:r>
            <a:r>
              <a:rPr lang="en-US" dirty="0" err="1"/>
              <a:t>Pertanahan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HGB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paling lama 30 (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. HGB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diperbaharui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HGB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yang </a:t>
            </a:r>
            <a:r>
              <a:rPr lang="en-US" dirty="0" err="1"/>
              <a:t>dituangkan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PPAT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didaftarkan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pertanahan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72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asil gambar untuk contoh sertifikat hak pakai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223" y="2204173"/>
            <a:ext cx="8081682" cy="424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82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Sertifikat</a:t>
            </a:r>
            <a:r>
              <a:rPr lang="es-ES" dirty="0"/>
              <a:t> </a:t>
            </a:r>
            <a:r>
              <a:rPr lang="es-ES" dirty="0" err="1"/>
              <a:t>Hak</a:t>
            </a:r>
            <a:r>
              <a:rPr lang="es-ES" dirty="0"/>
              <a:t> </a:t>
            </a:r>
            <a:r>
              <a:rPr lang="es-ES" dirty="0" err="1"/>
              <a:t>Guna</a:t>
            </a:r>
            <a:r>
              <a:rPr lang="es-ES" dirty="0"/>
              <a:t> </a:t>
            </a:r>
            <a:r>
              <a:rPr lang="es-ES" dirty="0" err="1"/>
              <a:t>Bangunan</a:t>
            </a:r>
            <a:r>
              <a:rPr lang="es-ES" dirty="0"/>
              <a:t> (HGB)</a:t>
            </a:r>
            <a:r>
              <a:rPr lang="es-ES" b="0" dirty="0"/>
              <a:t/>
            </a:r>
            <a:br>
              <a:rPr lang="es-ES" b="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(HGB)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sertifikat</a:t>
            </a:r>
            <a:r>
              <a:rPr lang="en-US" dirty="0"/>
              <a:t> yang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diperbolehkan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properti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miliknya</a:t>
            </a:r>
            <a:r>
              <a:rPr lang="en-US" dirty="0"/>
              <a:t>. Tanah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HGB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perbedaannya</a:t>
            </a:r>
            <a:r>
              <a:rPr lang="en-US" dirty="0"/>
              <a:t>, </a:t>
            </a:r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digadaikan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pengajuan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. Tanah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Tanah Negara, Tanah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Pelolaan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Tanah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53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611" y="1415376"/>
            <a:ext cx="10571998" cy="970450"/>
          </a:xfrm>
        </p:spPr>
        <p:txBody>
          <a:bodyPr/>
          <a:lstStyle/>
          <a:p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/>
              <a:t>Negara Indonesia</a:t>
            </a:r>
          </a:p>
          <a:p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didirikan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berkedudukan</a:t>
            </a:r>
            <a:r>
              <a:rPr lang="en-US" dirty="0"/>
              <a:t> di Indonesia.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389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asil gambar untuk contoh sertifikat hak pakai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388" y="2240439"/>
            <a:ext cx="7651377" cy="432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930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HAK PAKAI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41 UUPA, </a:t>
            </a:r>
            <a:r>
              <a:rPr lang="en-US" dirty="0" err="1"/>
              <a:t>menyebutkan</a:t>
            </a:r>
            <a:r>
              <a:rPr lang="en-US" dirty="0"/>
              <a:t>: ,</a:t>
            </a:r>
          </a:p>
          <a:p>
            <a:pPr marL="0" indent="0" fontAlgn="base">
              <a:buNone/>
            </a:pPr>
            <a:r>
              <a:rPr lang="en-US" i="1" dirty="0"/>
              <a:t>“</a:t>
            </a:r>
            <a:r>
              <a:rPr lang="en-US" i="1" dirty="0" err="1"/>
              <a:t>Hak</a:t>
            </a:r>
            <a:r>
              <a:rPr lang="en-US" i="1" dirty="0"/>
              <a:t> </a:t>
            </a:r>
            <a:r>
              <a:rPr lang="en-US" i="1" dirty="0" err="1"/>
              <a:t>Pakai</a:t>
            </a:r>
            <a:r>
              <a:rPr lang="en-US" i="1" dirty="0"/>
              <a:t>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hak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menggunakan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/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memungut</a:t>
            </a:r>
            <a:r>
              <a:rPr lang="en-US" i="1" dirty="0"/>
              <a:t> </a:t>
            </a:r>
            <a:r>
              <a:rPr lang="en-US" i="1" dirty="0" err="1"/>
              <a:t>hasil</a:t>
            </a:r>
            <a:r>
              <a:rPr lang="en-US" i="1" dirty="0"/>
              <a:t>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i="1" dirty="0" err="1"/>
              <a:t>tanah</a:t>
            </a:r>
            <a:r>
              <a:rPr lang="en-US" i="1" dirty="0"/>
              <a:t> yang </a:t>
            </a:r>
            <a:r>
              <a:rPr lang="en-US" i="1" dirty="0" err="1"/>
              <a:t>dikuasai</a:t>
            </a:r>
            <a:r>
              <a:rPr lang="en-US" i="1" dirty="0"/>
              <a:t> </a:t>
            </a:r>
            <a:r>
              <a:rPr lang="en-US" i="1" dirty="0" err="1"/>
              <a:t>langsung</a:t>
            </a:r>
            <a:r>
              <a:rPr lang="en-US" i="1" dirty="0"/>
              <a:t> </a:t>
            </a:r>
            <a:r>
              <a:rPr lang="en-US" i="1" dirty="0" err="1"/>
              <a:t>oleh</a:t>
            </a:r>
            <a:r>
              <a:rPr lang="en-US" i="1" dirty="0"/>
              <a:t> Negara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tanah</a:t>
            </a:r>
            <a:r>
              <a:rPr lang="en-US" i="1" dirty="0"/>
              <a:t> </a:t>
            </a:r>
            <a:r>
              <a:rPr lang="en-US" i="1" dirty="0" err="1"/>
              <a:t>milik</a:t>
            </a:r>
            <a:r>
              <a:rPr lang="en-US" i="1" dirty="0"/>
              <a:t> orang lain, yang </a:t>
            </a:r>
            <a:r>
              <a:rPr lang="en-US" i="1" dirty="0" err="1"/>
              <a:t>memberi</a:t>
            </a:r>
            <a:r>
              <a:rPr lang="en-US" i="1" dirty="0"/>
              <a:t> </a:t>
            </a:r>
            <a:r>
              <a:rPr lang="en-US" i="1" dirty="0" err="1"/>
              <a:t>wewenang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kewajiban</a:t>
            </a:r>
            <a:r>
              <a:rPr lang="en-US" i="1" dirty="0"/>
              <a:t> yang </a:t>
            </a:r>
            <a:r>
              <a:rPr lang="en-US" i="1" dirty="0" err="1"/>
              <a:t>ditentukan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keputusan</a:t>
            </a:r>
            <a:r>
              <a:rPr lang="en-US" i="1" dirty="0"/>
              <a:t> </a:t>
            </a:r>
            <a:r>
              <a:rPr lang="en-US" i="1" dirty="0" err="1"/>
              <a:t>pemberiannya</a:t>
            </a:r>
            <a:r>
              <a:rPr lang="en-US" i="1" dirty="0"/>
              <a:t> </a:t>
            </a:r>
            <a:r>
              <a:rPr lang="en-US" i="1" dirty="0" err="1"/>
              <a:t>oleh</a:t>
            </a:r>
            <a:r>
              <a:rPr lang="en-US" i="1" dirty="0"/>
              <a:t> </a:t>
            </a:r>
            <a:r>
              <a:rPr lang="en-US" i="1" dirty="0" err="1"/>
              <a:t>pejabat</a:t>
            </a:r>
            <a:r>
              <a:rPr lang="en-US" i="1" dirty="0"/>
              <a:t> yang </a:t>
            </a:r>
            <a:r>
              <a:rPr lang="en-US" i="1" dirty="0" err="1"/>
              <a:t>berwenang</a:t>
            </a:r>
            <a:r>
              <a:rPr lang="en-US" i="1" dirty="0"/>
              <a:t> </a:t>
            </a:r>
            <a:r>
              <a:rPr lang="en-US" i="1" dirty="0" err="1"/>
              <a:t>memberikannya</a:t>
            </a:r>
            <a:r>
              <a:rPr lang="en-US" i="1" dirty="0"/>
              <a:t>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perjanjian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pemilik</a:t>
            </a:r>
            <a:r>
              <a:rPr lang="en-US" i="1" dirty="0"/>
              <a:t> </a:t>
            </a:r>
            <a:r>
              <a:rPr lang="en-US" i="1" dirty="0" err="1"/>
              <a:t>tanahnya</a:t>
            </a:r>
            <a:r>
              <a:rPr lang="en-US" i="1" dirty="0"/>
              <a:t>, yang </a:t>
            </a:r>
            <a:r>
              <a:rPr lang="en-US" i="1" dirty="0" err="1"/>
              <a:t>bukan</a:t>
            </a:r>
            <a:r>
              <a:rPr lang="en-US" i="1" dirty="0"/>
              <a:t> </a:t>
            </a:r>
            <a:r>
              <a:rPr lang="en-US" i="1" dirty="0" err="1"/>
              <a:t>perjanjian</a:t>
            </a:r>
            <a:r>
              <a:rPr lang="en-US" i="1" dirty="0"/>
              <a:t> </a:t>
            </a:r>
            <a:r>
              <a:rPr lang="en-US" i="1" dirty="0" err="1"/>
              <a:t>sewa-menyewa</a:t>
            </a:r>
            <a:r>
              <a:rPr lang="en-US" i="1" dirty="0"/>
              <a:t>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perjanjian</a:t>
            </a:r>
            <a:r>
              <a:rPr lang="en-US" i="1" dirty="0"/>
              <a:t> </a:t>
            </a:r>
            <a:r>
              <a:rPr lang="en-US" i="1" dirty="0" err="1"/>
              <a:t>pengolahan</a:t>
            </a:r>
            <a:r>
              <a:rPr lang="en-US" i="1" dirty="0"/>
              <a:t> </a:t>
            </a:r>
            <a:r>
              <a:rPr lang="en-US" i="1" dirty="0" err="1"/>
              <a:t>tanah</a:t>
            </a:r>
            <a:r>
              <a:rPr lang="en-US" i="1" dirty="0"/>
              <a:t>, </a:t>
            </a:r>
            <a:r>
              <a:rPr lang="en-US" i="1" dirty="0" err="1"/>
              <a:t>segala</a:t>
            </a:r>
            <a:r>
              <a:rPr lang="en-US" i="1" dirty="0"/>
              <a:t> </a:t>
            </a:r>
            <a:r>
              <a:rPr lang="en-US" i="1" dirty="0" err="1"/>
              <a:t>sesuatu</a:t>
            </a:r>
            <a:r>
              <a:rPr lang="en-US" i="1" dirty="0"/>
              <a:t> </a:t>
            </a:r>
            <a:r>
              <a:rPr lang="en-US" i="1" dirty="0" err="1"/>
              <a:t>asal</a:t>
            </a:r>
            <a:r>
              <a:rPr lang="en-US" i="1" dirty="0"/>
              <a:t>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bertentangan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jiwa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ketentuan-ketentuan</a:t>
            </a:r>
            <a:r>
              <a:rPr lang="en-US" i="1" dirty="0"/>
              <a:t> </a:t>
            </a:r>
            <a:r>
              <a:rPr lang="en-US" i="1" dirty="0" err="1"/>
              <a:t>Undang-undang</a:t>
            </a:r>
            <a:r>
              <a:rPr lang="en-US" i="1" dirty="0"/>
              <a:t> </a:t>
            </a:r>
            <a:r>
              <a:rPr lang="en-US" i="1" dirty="0" err="1"/>
              <a:t>ini</a:t>
            </a:r>
            <a:r>
              <a:rPr lang="en-US" i="1" dirty="0"/>
              <a:t>.”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244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PPAT.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didaftarkan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Kantor </a:t>
            </a:r>
            <a:r>
              <a:rPr lang="en-US" dirty="0" err="1"/>
              <a:t>Pertanahan</a:t>
            </a:r>
            <a:r>
              <a:rPr lang="en-US" dirty="0"/>
              <a:t>.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mengikat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pendaftarannya</a:t>
            </a:r>
            <a:r>
              <a:rPr lang="en-US" dirty="0"/>
              <a:t>.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paling lama 25 (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 lima)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diperpanjang</a:t>
            </a:r>
            <a:r>
              <a:rPr lang="en-US" dirty="0"/>
              <a:t>.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diperbaharui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, yang </a:t>
            </a:r>
            <a:r>
              <a:rPr lang="en-US" dirty="0" err="1"/>
              <a:t>dituangkan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PPAT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didaftarkan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pertanahan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57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326</TotalTime>
  <Words>731</Words>
  <Application>Microsoft Office PowerPoint</Application>
  <PresentationFormat>Widescreen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2</vt:lpstr>
      <vt:lpstr>Quotable</vt:lpstr>
      <vt:lpstr>Hak Guna Bangunan  dan Hak Pakai.</vt:lpstr>
      <vt:lpstr>HAK GUNA BANGUNAN</vt:lpstr>
      <vt:lpstr>PowerPoint Presentation</vt:lpstr>
      <vt:lpstr>PowerPoint Presentation</vt:lpstr>
      <vt:lpstr>Sertifikat Hak Guna Bangunan (HGB) </vt:lpstr>
      <vt:lpstr>Hak Guna Bangunan Dapat Diberikan Kepada : </vt:lpstr>
      <vt:lpstr>PowerPoint Presentation</vt:lpstr>
      <vt:lpstr>HAK PAKAI</vt:lpstr>
      <vt:lpstr>PowerPoint Presentation</vt:lpstr>
      <vt:lpstr>Sertifikat Hak Pakai </vt:lpstr>
      <vt:lpstr>Sertifikat Hak Pakai Dapat Diberikan Kepada :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 Guna Bangunan  dan Hak Pakai.</dc:title>
  <dc:creator>Hp</dc:creator>
  <cp:lastModifiedBy>Hp</cp:lastModifiedBy>
  <cp:revision>6</cp:revision>
  <dcterms:created xsi:type="dcterms:W3CDTF">2019-05-27T01:48:21Z</dcterms:created>
  <dcterms:modified xsi:type="dcterms:W3CDTF">2019-05-27T07:14:52Z</dcterms:modified>
</cp:coreProperties>
</file>