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5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id.wikipedia.org/wiki/Provinsi" TargetMode="External"/><Relationship Id="rId3" Type="http://schemas.openxmlformats.org/officeDocument/2006/relationships/hyperlink" Target="https://id.wikipedia.org/wiki/Ruang" TargetMode="External"/><Relationship Id="rId7" Type="http://schemas.openxmlformats.org/officeDocument/2006/relationships/hyperlink" Target="https://id.wikipedia.org/wiki/Rencana_Tata_Ruang_Wilayah_Nasional" TargetMode="External"/><Relationship Id="rId2" Type="http://schemas.openxmlformats.org/officeDocument/2006/relationships/hyperlink" Target="https://id.wikipedia.org/wiki/Inggri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d.wikipedia.org/wiki/Lokal" TargetMode="External"/><Relationship Id="rId5" Type="http://schemas.openxmlformats.org/officeDocument/2006/relationships/hyperlink" Target="https://id.wikipedia.org/wiki/Regional" TargetMode="External"/><Relationship Id="rId4" Type="http://schemas.openxmlformats.org/officeDocument/2006/relationships/hyperlink" Target="https://id.wikipedia.org/wiki/Nasional" TargetMode="External"/><Relationship Id="rId9" Type="http://schemas.openxmlformats.org/officeDocument/2006/relationships/hyperlink" Target="https://id.wikipedia.org/wiki/Rencana_Tata_Ruang_Wilayah_Kota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agrarian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04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753" y="645459"/>
            <a:ext cx="10823804" cy="5145741"/>
          </a:xfrm>
        </p:spPr>
        <p:txBody>
          <a:bodyPr/>
          <a:lstStyle/>
          <a:p>
            <a:r>
              <a:rPr lang="en-US" sz="2400" dirty="0" err="1">
                <a:effectLst/>
              </a:rPr>
              <a:t>Hukum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agraria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dalam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arti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sempit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yaitu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merupakan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bagian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dari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hukum</a:t>
            </a:r>
            <a:r>
              <a:rPr lang="en-US" sz="2400" dirty="0">
                <a:effectLst/>
              </a:rPr>
              <a:t> agrarian </a:t>
            </a:r>
            <a:r>
              <a:rPr lang="en-US" sz="2400" dirty="0" err="1">
                <a:effectLst/>
              </a:rPr>
              <a:t>dalam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arti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luas</a:t>
            </a:r>
            <a:r>
              <a:rPr lang="en-US" sz="2400" dirty="0">
                <a:effectLst/>
              </a:rPr>
              <a:t>  </a:t>
            </a:r>
            <a:r>
              <a:rPr lang="en-US" sz="2400" dirty="0" err="1">
                <a:effectLst/>
              </a:rPr>
              <a:t>yaitu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hukum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tanah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atau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hukum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tentang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tanah</a:t>
            </a:r>
            <a:r>
              <a:rPr lang="en-US" sz="2400" dirty="0">
                <a:effectLst/>
              </a:rPr>
              <a:t> yang </a:t>
            </a:r>
            <a:r>
              <a:rPr lang="en-US" sz="2400" dirty="0" err="1">
                <a:effectLst/>
              </a:rPr>
              <a:t>mengatur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mengenai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permukan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atau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kulit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bumi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saja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atau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pertanian</a:t>
            </a:r>
            <a:endParaRPr lang="en-US" sz="2400" dirty="0">
              <a:effectLst/>
            </a:endParaRPr>
          </a:p>
          <a:p>
            <a:r>
              <a:rPr lang="en-US" sz="2400" dirty="0" err="1">
                <a:effectLst/>
              </a:rPr>
              <a:t>Hukum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agraria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dalam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arti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luas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ialah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keseluruhan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kaidah-kaidah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hukum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baik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tertulis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maupun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tidak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tertulis</a:t>
            </a:r>
            <a:r>
              <a:rPr lang="en-US" sz="2400" dirty="0">
                <a:effectLst/>
              </a:rPr>
              <a:t> yang </a:t>
            </a:r>
            <a:r>
              <a:rPr lang="en-US" sz="2400" dirty="0" err="1">
                <a:effectLst/>
              </a:rPr>
              <a:t>mengatur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mengenai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bumi</a:t>
            </a:r>
            <a:r>
              <a:rPr lang="en-US" sz="2400" dirty="0">
                <a:effectLst/>
              </a:rPr>
              <a:t>, air </a:t>
            </a:r>
            <a:r>
              <a:rPr lang="en-US" sz="2400" dirty="0" err="1">
                <a:effectLst/>
              </a:rPr>
              <a:t>dan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dalam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batas-batas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tertentu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juga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ruang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angkasa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serta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kekayaan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alam</a:t>
            </a:r>
            <a:r>
              <a:rPr lang="en-US" sz="2400" dirty="0">
                <a:effectLst/>
              </a:rPr>
              <a:t> yang </a:t>
            </a:r>
            <a:r>
              <a:rPr lang="en-US" sz="2400" dirty="0" err="1">
                <a:effectLst/>
              </a:rPr>
              <a:t>terkandung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didalamnya</a:t>
            </a:r>
            <a:r>
              <a:rPr lang="en-US" sz="2400" dirty="0">
                <a:effectLst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146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60267"/>
            <a:ext cx="10812040" cy="6656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41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effectLst/>
              </a:rPr>
              <a:t>Tata </a:t>
            </a:r>
            <a:r>
              <a:rPr lang="en-US" dirty="0" err="1">
                <a:effectLst/>
              </a:rPr>
              <a:t>Ruang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adalah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wujud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struktural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pola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pemanfaatan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ruang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baik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direncanakan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maupun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menunjukkan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adanya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hirarki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keterkaitan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pemanfaatan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ruang</a:t>
            </a:r>
            <a:r>
              <a:rPr lang="en-US" dirty="0" smtClean="0">
                <a:effectLst/>
              </a:rPr>
              <a:t>.</a:t>
            </a:r>
          </a:p>
          <a:p>
            <a:pPr marL="0" indent="0">
              <a:buNone/>
            </a:pP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>
                    <a:lumMod val="75000"/>
                  </a:schemeClr>
                </a:solidFill>
              </a:rPr>
              <a:t>Tata </a:t>
            </a:r>
            <a:r>
              <a:rPr lang="en-US" b="1" dirty="0" err="1">
                <a:solidFill>
                  <a:schemeClr val="tx1">
                    <a:lumMod val="75000"/>
                  </a:schemeClr>
                </a:solidFill>
              </a:rPr>
              <a:t>ruang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</a:rPr>
              <a:t>atau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</a:rPr>
              <a:t>dalam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</a:rPr>
              <a:t>bahasa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err="1">
                <a:hlinkClick r:id="rId2" tooltip="Inggris"/>
              </a:rPr>
              <a:t>Inggrisnya</a:t>
            </a:r>
            <a:r>
              <a:rPr lang="en-US" i="1" dirty="0">
                <a:solidFill>
                  <a:schemeClr val="tx1">
                    <a:lumMod val="75000"/>
                  </a:schemeClr>
                </a:solidFill>
              </a:rPr>
              <a:t> spatial plan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</a:rPr>
              <a:t>adalah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</a:rPr>
              <a:t>wujud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</a:rPr>
              <a:t>struktur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  <a:hlinkClick r:id="rId3" tooltip="Ruang"/>
              </a:rPr>
              <a:t>ruang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</a:rPr>
              <a:t>dan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</a:rPr>
              <a:t>pola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</a:rPr>
              <a:t>ruang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</a:rPr>
              <a:t>disusun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</a:rPr>
              <a:t>secara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  <a:hlinkClick r:id="rId4" tooltip="Nasional"/>
              </a:rPr>
              <a:t>nasional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  <a:hlinkClick r:id="rId5" tooltip="Regional"/>
              </a:rPr>
              <a:t>regional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</a:rPr>
              <a:t>dan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  <a:hlinkClick r:id="rId6" tooltip="Lokal"/>
              </a:rPr>
              <a:t>lokal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.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</a:rPr>
              <a:t>Secara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</a:rPr>
              <a:t>nasional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</a:rPr>
              <a:t>disebut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  <a:hlinkClick r:id="rId7" tooltip="Rencana Tata Ruang Wilayah Nasional"/>
              </a:rPr>
              <a:t>Rencana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  <a:hlinkClick r:id="rId7" tooltip="Rencana Tata Ruang Wilayah Nasional"/>
              </a:rPr>
              <a:t> Tata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  <a:hlinkClick r:id="rId7" tooltip="Rencana Tata Ruang Wilayah Nasional"/>
              </a:rPr>
              <a:t>Ruang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  <a:hlinkClick r:id="rId7" tooltip="Rencana Tata Ruang Wilayah Nasional"/>
              </a:rPr>
              <a:t> Wilayah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  <a:hlinkClick r:id="rId7" tooltip="Rencana Tata Ruang Wilayah Nasional"/>
              </a:rPr>
              <a:t>Nasional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, yang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</a:rPr>
              <a:t>dijabarkan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</a:rPr>
              <a:t>ke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</a:rPr>
              <a:t>dalam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</a:rPr>
              <a:t>Rencana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Tata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</a:rPr>
              <a:t>Ruang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Wilayah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  <a:hlinkClick r:id="rId8" tooltip="Provinsi"/>
              </a:rPr>
              <a:t>Provinsi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</a:rPr>
              <a:t>dan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</a:rPr>
              <a:t>Rencana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Tata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</a:rPr>
              <a:t>Ruang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Wilayah (RTRW)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</a:rPr>
              <a:t>tersebut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</a:rPr>
              <a:t>perlu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</a:rPr>
              <a:t>dijabarkan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</a:rPr>
              <a:t>ke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</a:rPr>
              <a:t>dalam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  <a:hlinkClick r:id="rId9" tooltip="Rencana Tata Ruang Wilayah Kota"/>
              </a:rPr>
              <a:t>Rencana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  <a:hlinkClick r:id="rId9" tooltip="Rencana Tata Ruang Wilayah Kota"/>
              </a:rPr>
              <a:t> Tata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  <a:hlinkClick r:id="rId9" tooltip="Rencana Tata Ruang Wilayah Kota"/>
              </a:rPr>
              <a:t>Ruang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  <a:hlinkClick r:id="rId9" tooltip="Rencana Tata Ruang Wilayah Kota"/>
              </a:rPr>
              <a:t> Wilayah Kota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(RTRWK).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  <a:effectLst/>
              </a:rPr>
              <a:t/>
            </a:r>
            <a:br>
              <a:rPr lang="en-US" dirty="0">
                <a:solidFill>
                  <a:schemeClr val="tx1">
                    <a:lumMod val="75000"/>
                  </a:schemeClr>
                </a:solidFill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066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>
                <a:effectLst/>
              </a:rPr>
              <a:t>Secara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umum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upaya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pengendalian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pelaksanaan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rencan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tata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ruang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dilakukan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melalui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kegiatan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pengawasan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penertiban</a:t>
            </a:r>
            <a:r>
              <a:rPr lang="en-US" dirty="0" smtClean="0">
                <a:effectLst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Kegiatan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pengawasan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dilakukan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dalam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bentuk</a:t>
            </a:r>
            <a:r>
              <a:rPr lang="en-US" dirty="0">
                <a:effectLst/>
              </a:rPr>
              <a:t>: </a:t>
            </a:r>
            <a:endParaRPr lang="en-US" dirty="0" smtClean="0">
              <a:effectLst/>
            </a:endParaRPr>
          </a:p>
          <a:p>
            <a:pPr marL="457200" indent="-457200">
              <a:buAutoNum type="arabicPeriod"/>
            </a:pPr>
            <a:r>
              <a:rPr lang="en-US" dirty="0" err="1" smtClean="0">
                <a:effectLst/>
              </a:rPr>
              <a:t>Pelaporan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pelaksanaan</a:t>
            </a:r>
            <a:r>
              <a:rPr lang="en-US" dirty="0">
                <a:effectLst/>
              </a:rPr>
              <a:t>/</a:t>
            </a:r>
            <a:r>
              <a:rPr lang="en-US" dirty="0" err="1">
                <a:effectLst/>
              </a:rPr>
              <a:t>pemanfaatan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rencana</a:t>
            </a:r>
            <a:r>
              <a:rPr lang="en-US" dirty="0">
                <a:effectLst/>
              </a:rPr>
              <a:t>. </a:t>
            </a:r>
            <a:endParaRPr lang="en-US" dirty="0" smtClean="0">
              <a:effectLst/>
            </a:endParaRPr>
          </a:p>
          <a:p>
            <a:pPr marL="457200" indent="-457200">
              <a:buAutoNum type="arabicPeriod"/>
            </a:pPr>
            <a:r>
              <a:rPr lang="en-US" dirty="0" err="1" smtClean="0">
                <a:effectLst/>
              </a:rPr>
              <a:t>Pemantauan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terhadap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pelaksanan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rencana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tersebut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secara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kontinyu</a:t>
            </a:r>
            <a:r>
              <a:rPr lang="en-US" dirty="0">
                <a:effectLst/>
              </a:rPr>
              <a:t>. </a:t>
            </a:r>
            <a:endParaRPr lang="en-US" dirty="0" smtClean="0">
              <a:effectLst/>
            </a:endParaRPr>
          </a:p>
          <a:p>
            <a:pPr marL="457200" indent="-457200">
              <a:buAutoNum type="arabicPeriod"/>
            </a:pPr>
            <a:r>
              <a:rPr lang="en-US" dirty="0" err="1" smtClean="0">
                <a:effectLst/>
              </a:rPr>
              <a:t>Peninjauan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kembali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revisi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untuk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meninjau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sejauh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manakah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pelaksanaan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rencana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bagaimana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penyesuaian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jika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terjadi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penyimpangan</a:t>
            </a:r>
            <a:r>
              <a:rPr lang="en-US" dirty="0">
                <a:effectLst/>
              </a:rPr>
              <a:t> 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2501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46</TotalTime>
  <Words>155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Bookman Old Style</vt:lpstr>
      <vt:lpstr>Rockwell</vt:lpstr>
      <vt:lpstr>Damask</vt:lpstr>
      <vt:lpstr>Hukum agrarian dan tata ruang 2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agrarian dan tata ruang 2</dc:title>
  <dc:creator>Hp</dc:creator>
  <cp:lastModifiedBy>Hp</cp:lastModifiedBy>
  <cp:revision>4</cp:revision>
  <dcterms:created xsi:type="dcterms:W3CDTF">2019-02-28T17:51:22Z</dcterms:created>
  <dcterms:modified xsi:type="dcterms:W3CDTF">2019-02-28T18:37:33Z</dcterms:modified>
</cp:coreProperties>
</file>