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hokum </a:t>
            </a:r>
            <a:r>
              <a:rPr lang="en-US" dirty="0" err="1" smtClean="0"/>
              <a:t>agraria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0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4" y="60267"/>
            <a:ext cx="10353762" cy="66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3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4" y="60267"/>
            <a:ext cx="10353762" cy="69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merdeka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uupa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effectLst/>
              </a:rPr>
              <a:t>Beberapa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ketentuan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agraria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awal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perombakan</a:t>
            </a:r>
            <a:r>
              <a:rPr lang="en-US" dirty="0">
                <a:effectLst/>
              </a:rPr>
              <a:t> agrarian </a:t>
            </a:r>
            <a:r>
              <a:rPr lang="en-US" dirty="0" err="1">
                <a:effectLst/>
              </a:rPr>
              <a:t>Kolonial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antara</a:t>
            </a:r>
            <a:r>
              <a:rPr lang="en-US" dirty="0">
                <a:effectLst/>
              </a:rPr>
              <a:t> lain</a:t>
            </a:r>
            <a:r>
              <a:rPr lang="en-US" dirty="0" smtClean="0">
                <a:effectLst/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sv-SE" b="1" dirty="0">
                <a:effectLst/>
              </a:rPr>
              <a:t>Pengawasan terhadap Penindakan Hak-Hak Atas Tanah</a:t>
            </a:r>
            <a:r>
              <a:rPr lang="sv-SE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err="1"/>
              <a:t>Penguasaan</a:t>
            </a:r>
            <a:r>
              <a:rPr lang="en-US" b="1" dirty="0"/>
              <a:t> </a:t>
            </a:r>
            <a:r>
              <a:rPr lang="en-US" b="1" dirty="0" smtClean="0"/>
              <a:t>Tanah-Tanah</a:t>
            </a:r>
          </a:p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fi-FI" b="1" dirty="0"/>
              <a:t>Pemakaian Tanah Perkebunan Oleh </a:t>
            </a:r>
            <a:r>
              <a:rPr lang="fi-FI" b="1" dirty="0" smtClean="0"/>
              <a:t>Rakyat</a:t>
            </a:r>
          </a:p>
          <a:p>
            <a:pPr marL="0" indent="0">
              <a:buNone/>
            </a:pPr>
            <a:r>
              <a:rPr lang="fi-FI" b="1" dirty="0" smtClean="0"/>
              <a:t>4. </a:t>
            </a:r>
            <a:r>
              <a:rPr lang="en-US" b="1" dirty="0" err="1"/>
              <a:t>Penghapusan</a:t>
            </a:r>
            <a:r>
              <a:rPr lang="en-US" b="1" dirty="0"/>
              <a:t> Tanah- Tanah </a:t>
            </a:r>
            <a:r>
              <a:rPr lang="en-US" b="1" dirty="0" err="1" smtClean="0"/>
              <a:t>Partikulir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diberlakukanya</a:t>
            </a:r>
            <a:r>
              <a:rPr lang="en-US" dirty="0" smtClean="0"/>
              <a:t> </a:t>
            </a:r>
            <a:r>
              <a:rPr lang="en-US" dirty="0" err="1" smtClean="0"/>
              <a:t>uupa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effectLst/>
              </a:rPr>
              <a:t>Peraturan-peraturan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keputusan-keputusan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dicabut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berunya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Undang-undang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pokok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agraria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antara</a:t>
            </a:r>
            <a:r>
              <a:rPr lang="en-US" dirty="0">
                <a:effectLst/>
              </a:rPr>
              <a:t> lain:</a:t>
            </a:r>
          </a:p>
          <a:p>
            <a:r>
              <a:rPr lang="en-US" dirty="0" err="1">
                <a:effectLst/>
              </a:rPr>
              <a:t>Seluruh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pasal</a:t>
            </a:r>
            <a:r>
              <a:rPr lang="en-US" dirty="0">
                <a:effectLst/>
              </a:rPr>
              <a:t> 51 </a:t>
            </a:r>
            <a:r>
              <a:rPr lang="en-US" dirty="0" err="1">
                <a:effectLst/>
              </a:rPr>
              <a:t>IS.jadi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termasuk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ayat-ayat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merupakan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Agrarich</a:t>
            </a:r>
            <a:r>
              <a:rPr lang="en-US" dirty="0">
                <a:effectLst/>
              </a:rPr>
              <a:t> Wet, </a:t>
            </a:r>
          </a:p>
          <a:p>
            <a:r>
              <a:rPr lang="en-US" dirty="0" err="1">
                <a:effectLst/>
              </a:rPr>
              <a:t>Semua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pernyataan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domein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hindia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belanda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Peraturan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mengenai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agrarische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Eigendom</a:t>
            </a:r>
            <a:r>
              <a:rPr lang="en-US" dirty="0">
                <a:effectLst/>
              </a:rPr>
              <a:t> (S.1872-117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S.1873-38)</a:t>
            </a:r>
          </a:p>
          <a:p>
            <a:r>
              <a:rPr lang="en-US" dirty="0" err="1">
                <a:effectLst/>
              </a:rPr>
              <a:t>Pasal-pasal</a:t>
            </a:r>
            <a:r>
              <a:rPr lang="en-US" dirty="0">
                <a:effectLst/>
              </a:rPr>
              <a:t>  </a:t>
            </a:r>
            <a:r>
              <a:rPr lang="en-US" dirty="0" err="1">
                <a:effectLst/>
              </a:rPr>
              <a:t>buku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</a:t>
            </a:r>
            <a:r>
              <a:rPr lang="en-US" dirty="0">
                <a:effectLst/>
              </a:rPr>
              <a:t> II </a:t>
            </a:r>
            <a:r>
              <a:rPr lang="en-US" dirty="0" err="1">
                <a:effectLst/>
              </a:rPr>
              <a:t>Kitab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undang-undang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hukum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perdata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sepanjang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mengenai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agraria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6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Hak-hak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tanah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effectLst/>
              </a:rPr>
              <a:t>Hak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milik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Dasar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hukum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pemilikan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pasal</a:t>
            </a:r>
            <a:r>
              <a:rPr lang="en-US" dirty="0">
                <a:effectLst/>
              </a:rPr>
              <a:t> 20-27 UUPA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Mempunyai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sufat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temurun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Terkuat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terpenuh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Mempunyai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fungsi</a:t>
            </a:r>
            <a:r>
              <a:rPr lang="en-US" dirty="0">
                <a:effectLst/>
              </a:rPr>
              <a:t> social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beralih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dialihkan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 </a:t>
            </a:r>
            <a:r>
              <a:rPr lang="en-US" dirty="0" err="1">
                <a:effectLst/>
              </a:rPr>
              <a:t>Dibatasi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ketentan</a:t>
            </a:r>
            <a:r>
              <a:rPr lang="en-US" dirty="0">
                <a:effectLst/>
              </a:rPr>
              <a:t> sharing (</a:t>
            </a:r>
            <a:r>
              <a:rPr lang="en-US" dirty="0" err="1">
                <a:effectLst/>
              </a:rPr>
              <a:t>batas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maksimal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dibatasi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jumlah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penduduk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 Batas </a:t>
            </a:r>
            <a:r>
              <a:rPr lang="en-US" dirty="0" err="1">
                <a:effectLst/>
              </a:rPr>
              <a:t>waktu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waktu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selama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kepemilikan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berdasar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hukum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 </a:t>
            </a:r>
            <a:r>
              <a:rPr lang="en-US" dirty="0" err="1">
                <a:effectLst/>
              </a:rPr>
              <a:t>Subyek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hukum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WNI </a:t>
            </a:r>
            <a:r>
              <a:rPr lang="en-US" dirty="0" err="1">
                <a:effectLst/>
              </a:rPr>
              <a:t>asli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keturunan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badan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hukum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tertentu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9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effectLst/>
              </a:rPr>
              <a:t>Hak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bangunan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Hak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mengusahakan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tanah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dikuasai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Negara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jangka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waktu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tertentu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sebagaimana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dimaksud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pasal</a:t>
            </a:r>
            <a:r>
              <a:rPr lang="en-US" dirty="0">
                <a:effectLst/>
              </a:rPr>
              <a:t> 29 UUPA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pertanian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peternakan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Jangka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waktu</a:t>
            </a:r>
            <a:r>
              <a:rPr lang="en-US" dirty="0">
                <a:effectLst/>
              </a:rPr>
              <a:t> 25 </a:t>
            </a:r>
            <a:r>
              <a:rPr lang="en-US" dirty="0" err="1">
                <a:effectLst/>
              </a:rPr>
              <a:t>tahun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memerlukan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waktu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cukup</a:t>
            </a:r>
            <a:r>
              <a:rPr lang="en-US" dirty="0">
                <a:effectLst/>
              </a:rPr>
              <a:t> lama </a:t>
            </a:r>
            <a:r>
              <a:rPr lang="en-US" dirty="0" err="1">
                <a:effectLst/>
              </a:rPr>
              <a:t>bisa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diberikan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selama</a:t>
            </a:r>
            <a:r>
              <a:rPr lang="en-US" dirty="0">
                <a:effectLst/>
              </a:rPr>
              <a:t> 35 </a:t>
            </a:r>
            <a:r>
              <a:rPr lang="en-US" dirty="0" err="1">
                <a:effectLst/>
              </a:rPr>
              <a:t>tahun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Hak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harus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didaftarkan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beralih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pewarisan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−        </a:t>
            </a:r>
            <a:r>
              <a:rPr lang="en-US" dirty="0" err="1">
                <a:effectLst/>
              </a:rPr>
              <a:t>Obyek</a:t>
            </a:r>
            <a:r>
              <a:rPr lang="en-US" dirty="0">
                <a:effectLst/>
              </a:rPr>
              <a:t> HGU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menurut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pasal</a:t>
            </a:r>
            <a:r>
              <a:rPr lang="en-US" dirty="0">
                <a:effectLst/>
              </a:rPr>
              <a:t> 28 UUPA </a:t>
            </a:r>
            <a:r>
              <a:rPr lang="en-US" dirty="0" err="1">
                <a:effectLst/>
              </a:rPr>
              <a:t>jo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pasal</a:t>
            </a:r>
            <a:r>
              <a:rPr lang="en-US" dirty="0">
                <a:effectLst/>
              </a:rPr>
              <a:t> 4 </a:t>
            </a:r>
            <a:r>
              <a:rPr lang="en-US" dirty="0" err="1">
                <a:effectLst/>
              </a:rPr>
              <a:t>ayat</a:t>
            </a:r>
            <a:r>
              <a:rPr lang="en-US" dirty="0">
                <a:effectLst/>
              </a:rPr>
              <a:t> 2, PP 40/96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58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</TotalTime>
  <Words>126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Perkembangan hokum agraria</vt:lpstr>
      <vt:lpstr>PowerPoint Presentation</vt:lpstr>
      <vt:lpstr>PowerPoint Presentation</vt:lpstr>
      <vt:lpstr>Setelah merdeka  sebelum ada uupa</vt:lpstr>
      <vt:lpstr>Setelah diberlakukanya uupa</vt:lpstr>
      <vt:lpstr>Hak-hak atas tanah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hokum agraria</dc:title>
  <dc:creator>Hp</dc:creator>
  <cp:lastModifiedBy>Hp</cp:lastModifiedBy>
  <cp:revision>2</cp:revision>
  <dcterms:created xsi:type="dcterms:W3CDTF">2019-02-28T18:16:20Z</dcterms:created>
  <dcterms:modified xsi:type="dcterms:W3CDTF">2019-02-28T18:38:26Z</dcterms:modified>
</cp:coreProperties>
</file>