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Asas</a:t>
            </a:r>
            <a:r>
              <a:rPr lang="en-US" dirty="0" smtClean="0"/>
              <a:t> HUKUM AGRARIA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9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Azas-azas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nasionalisme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menyatakan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warga</a:t>
            </a:r>
            <a:r>
              <a:rPr lang="en-US" dirty="0">
                <a:effectLst/>
              </a:rPr>
              <a:t> Negara Indonesia </a:t>
            </a:r>
            <a:r>
              <a:rPr lang="en-US" dirty="0" err="1">
                <a:effectLst/>
              </a:rPr>
              <a:t>saja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mempunyai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boleh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mempunyai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hubungan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ruang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angkasa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membedakan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laki-laki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wanita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warga</a:t>
            </a:r>
            <a:r>
              <a:rPr lang="en-US" dirty="0">
                <a:effectLst/>
              </a:rPr>
              <a:t> Negara </a:t>
            </a:r>
            <a:r>
              <a:rPr lang="en-US" dirty="0" err="1">
                <a:effectLst/>
              </a:rPr>
              <a:t>baik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maupun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keturunan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dikuasai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Negara</a:t>
            </a:r>
          </a:p>
          <a:p>
            <a:pPr marL="0" indent="0">
              <a:buNone/>
            </a:pP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bumi</a:t>
            </a:r>
            <a:r>
              <a:rPr lang="en-US" dirty="0">
                <a:effectLst/>
              </a:rPr>
              <a:t>, air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ruang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angkasa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termasuk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kekayaan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alam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terkandung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didalamnya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tingkat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tertinggi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dikuasai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oleh</a:t>
            </a:r>
            <a:r>
              <a:rPr lang="en-US" dirty="0">
                <a:effectLst/>
              </a:rPr>
              <a:t> Negara </a:t>
            </a:r>
            <a:r>
              <a:rPr lang="en-US" dirty="0" err="1">
                <a:effectLst/>
              </a:rPr>
              <a:t>sebagai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organisasi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kekuasaan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seluruh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rakyat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pasal</a:t>
            </a:r>
            <a:r>
              <a:rPr lang="en-US" dirty="0">
                <a:effectLst/>
              </a:rPr>
              <a:t> 2 </a:t>
            </a:r>
            <a:r>
              <a:rPr lang="en-US" dirty="0" err="1">
                <a:effectLst/>
              </a:rPr>
              <a:t>ayat</a:t>
            </a:r>
            <a:r>
              <a:rPr lang="en-US" dirty="0">
                <a:effectLst/>
              </a:rPr>
              <a:t> 1 UUPA)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1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353" y="605118"/>
            <a:ext cx="10595204" cy="5186082"/>
          </a:xfrm>
        </p:spPr>
        <p:txBody>
          <a:bodyPr/>
          <a:lstStyle/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adat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disaneer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adat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dipakai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sebagai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dasar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agrarian </a:t>
            </a:r>
            <a:r>
              <a:rPr lang="en-US" dirty="0" err="1">
                <a:effectLst/>
              </a:rPr>
              <a:t>adalah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adat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sudah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dibersihkan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segi-segi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negatifnya</a:t>
            </a: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fungsi</a:t>
            </a:r>
            <a:r>
              <a:rPr lang="en-US" dirty="0">
                <a:effectLst/>
              </a:rPr>
              <a:t> social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Yaitu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suatu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menyatakan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penggunaan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boleh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bertentangan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hak-hak</a:t>
            </a:r>
            <a:r>
              <a:rPr lang="en-US" dirty="0">
                <a:effectLst/>
              </a:rPr>
              <a:t> orang lain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kepentingan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umum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kesusilaan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keagamaan</a:t>
            </a:r>
            <a:r>
              <a:rPr lang="en-US" dirty="0">
                <a:effectLst/>
              </a:rPr>
              <a:t>(</a:t>
            </a:r>
            <a:r>
              <a:rPr lang="en-US" dirty="0" err="1">
                <a:effectLst/>
              </a:rPr>
              <a:t>pasal</a:t>
            </a:r>
            <a:r>
              <a:rPr lang="en-US" dirty="0">
                <a:effectLst/>
              </a:rPr>
              <a:t> 6 UUPA)</a:t>
            </a:r>
          </a:p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kebangsaan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demokrasi</a:t>
            </a:r>
            <a:r>
              <a:rPr lang="en-US" dirty="0">
                <a:effectLst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menyatakan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stiap</a:t>
            </a:r>
            <a:r>
              <a:rPr lang="en-US" dirty="0">
                <a:effectLst/>
              </a:rPr>
              <a:t> WNI  </a:t>
            </a:r>
            <a:r>
              <a:rPr lang="en-US" dirty="0" err="1">
                <a:effectLst/>
              </a:rPr>
              <a:t>baik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maupun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keturunan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memilik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tanah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05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694" y="887506"/>
            <a:ext cx="10554863" cy="4903694"/>
          </a:xfrm>
        </p:spPr>
        <p:txBody>
          <a:bodyPr/>
          <a:lstStyle/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non </a:t>
            </a:r>
            <a:r>
              <a:rPr lang="en-US" dirty="0" err="1">
                <a:effectLst/>
              </a:rPr>
              <a:t>diskriminasi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tanpa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pembedaan</a:t>
            </a:r>
            <a:r>
              <a:rPr lang="en-US" dirty="0">
                <a:effectLst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melandasi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Agraria</a:t>
            </a:r>
            <a:r>
              <a:rPr lang="en-US" dirty="0">
                <a:effectLst/>
              </a:rPr>
              <a:t> (UUPA).UUPA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membedakan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</a:t>
            </a:r>
            <a:r>
              <a:rPr lang="en-US" dirty="0">
                <a:effectLst/>
              </a:rPr>
              <a:t> sesame WNI </a:t>
            </a:r>
            <a:r>
              <a:rPr lang="en-US" dirty="0" err="1">
                <a:effectLst/>
              </a:rPr>
              <a:t>baik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maupun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keturunanasing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membedakan-bedakan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keturunan-keturunan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artinya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setiap</a:t>
            </a:r>
            <a:r>
              <a:rPr lang="en-US" dirty="0">
                <a:effectLst/>
              </a:rPr>
              <a:t> WNI </a:t>
            </a:r>
            <a:r>
              <a:rPr lang="en-US" dirty="0" err="1">
                <a:effectLst/>
              </a:rPr>
              <a:t>berhak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memilik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tanah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gotong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royong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>
                <a:effectLst/>
              </a:rPr>
              <a:t>Bahwa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segala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usaha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lapangan</a:t>
            </a:r>
            <a:r>
              <a:rPr lang="en-US" dirty="0">
                <a:effectLst/>
              </a:rPr>
              <a:t> agrarian </a:t>
            </a:r>
            <a:r>
              <a:rPr lang="en-US" dirty="0" err="1">
                <a:effectLst/>
              </a:rPr>
              <a:t>didasarkan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kepentingan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rangka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kepentingan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nasional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koperasi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bentuk-bentuk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gotong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royong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lainnya</a:t>
            </a:r>
            <a:r>
              <a:rPr lang="en-US" dirty="0">
                <a:effectLst/>
              </a:rPr>
              <a:t>, Negara </a:t>
            </a:r>
            <a:r>
              <a:rPr lang="en-US" dirty="0" err="1">
                <a:effectLst/>
              </a:rPr>
              <a:t>dapat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bersama-sama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pihak</a:t>
            </a:r>
            <a:r>
              <a:rPr lang="en-US" dirty="0">
                <a:effectLst/>
              </a:rPr>
              <a:t> lain </a:t>
            </a:r>
            <a:r>
              <a:rPr lang="en-US" dirty="0" err="1">
                <a:effectLst/>
              </a:rPr>
              <a:t>menyelenggarakan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usaha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bersama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lapangan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agraria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pasal</a:t>
            </a:r>
            <a:r>
              <a:rPr lang="en-US" dirty="0">
                <a:effectLst/>
              </a:rPr>
              <a:t> 12 UUPA)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0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2" y="847165"/>
            <a:ext cx="10635545" cy="4944035"/>
          </a:xfrm>
        </p:spPr>
        <p:txBody>
          <a:bodyPr/>
          <a:lstStyle/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unifikasi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agraria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disatukan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UU yang </a:t>
            </a:r>
            <a:r>
              <a:rPr lang="en-US" dirty="0" err="1">
                <a:effectLst/>
              </a:rPr>
              <a:t>diberlakukan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seluruh</a:t>
            </a:r>
            <a:r>
              <a:rPr lang="en-US" dirty="0">
                <a:effectLst/>
              </a:rPr>
              <a:t> WNI,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berarti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agraria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berlaku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bagi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seluruh</a:t>
            </a:r>
            <a:r>
              <a:rPr lang="en-US" dirty="0">
                <a:effectLst/>
              </a:rPr>
              <a:t> WNI </a:t>
            </a: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UUPA.</a:t>
            </a:r>
          </a:p>
          <a:p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pemisahan</a:t>
            </a:r>
            <a:r>
              <a:rPr lang="en-US" dirty="0">
                <a:effectLst/>
              </a:rPr>
              <a:t> horizontal (</a:t>
            </a:r>
            <a:r>
              <a:rPr lang="en-US" i="1" dirty="0" err="1">
                <a:effectLst/>
              </a:rPr>
              <a:t>horizontale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scheidings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beginsel</a:t>
            </a:r>
            <a:r>
              <a:rPr lang="en-US" dirty="0">
                <a:effectLst/>
              </a:rPr>
              <a:t>)</a:t>
            </a:r>
          </a:p>
          <a:p>
            <a:pPr marL="0" indent="0">
              <a:buNone/>
            </a:pP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memisahkan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pemilikan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benda-benda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bangunan-bangunan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diatasnya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merupakan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kebalikan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vertical (</a:t>
            </a:r>
            <a:r>
              <a:rPr lang="en-US" i="1" dirty="0" err="1">
                <a:effectLst/>
              </a:rPr>
              <a:t>verticale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scheidings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beginsel</a:t>
            </a:r>
            <a:r>
              <a:rPr lang="en-US" dirty="0">
                <a:effectLst/>
              </a:rPr>
              <a:t> )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perlekatan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yaitu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asas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menyatakan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segala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apa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melekat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suatu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merupakan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tubuh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kebendaan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dianggap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menjadi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artnya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dala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tidak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pemisahan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pemilikan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tanah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dengan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benda-benda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atau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bangunan-bangunan</a:t>
            </a:r>
            <a:r>
              <a:rPr lang="en-US" dirty="0">
                <a:effectLst/>
              </a:rPr>
              <a:t> yang </a:t>
            </a:r>
            <a:r>
              <a:rPr lang="en-US" dirty="0" err="1">
                <a:effectLst/>
              </a:rPr>
              <a:t>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diatasnya</a:t>
            </a:r>
            <a:r>
              <a:rPr lang="en-US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679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</TotalTime>
  <Words>360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Asas HUKUM AGRARIA</vt:lpstr>
      <vt:lpstr>Azas-azas hukum agraria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Asas HUKUM AGRARIA</dc:title>
  <dc:creator>Hp</dc:creator>
  <cp:lastModifiedBy>Hp</cp:lastModifiedBy>
  <cp:revision>1</cp:revision>
  <dcterms:created xsi:type="dcterms:W3CDTF">2019-02-28T18:31:36Z</dcterms:created>
  <dcterms:modified xsi:type="dcterms:W3CDTF">2019-02-28T18:37:16Z</dcterms:modified>
</cp:coreProperties>
</file>