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60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AAD347D-5ACD-4C99-B74B-A9C85AD731AF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7297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39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011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12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89646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305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42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663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438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958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52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AAD347D-5ACD-4C99-B74B-A9C85AD731AF}" type="datetimeFigureOut">
              <a:rPr lang="en-US" smtClean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1372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Agraria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Asasasasnya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77835" y="5394960"/>
            <a:ext cx="3200400" cy="1463040"/>
          </a:xfrm>
        </p:spPr>
        <p:txBody>
          <a:bodyPr/>
          <a:lstStyle/>
          <a:p>
            <a:r>
              <a:rPr lang="en-US" dirty="0" smtClean="0"/>
              <a:t>Surya </a:t>
            </a:r>
            <a:r>
              <a:rPr lang="en-US" dirty="0" err="1" smtClean="0"/>
              <a:t>Kurniawan</a:t>
            </a:r>
            <a:endParaRPr lang="en-US" dirty="0"/>
          </a:p>
        </p:txBody>
      </p:sp>
      <p:sp>
        <p:nvSpPr>
          <p:cNvPr id="4" name="AutoShape 2" descr="Hasil gambar untuk hukum tanah"/>
          <p:cNvSpPr>
            <a:spLocks noChangeAspect="1" noChangeArrowheads="1"/>
          </p:cNvSpPr>
          <p:nvPr/>
        </p:nvSpPr>
        <p:spPr bwMode="auto">
          <a:xfrm>
            <a:off x="457199" y="447207"/>
            <a:ext cx="3899647" cy="3899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asil gambar untuk hukum tanah"/>
          <p:cNvSpPr>
            <a:spLocks noChangeAspect="1" noChangeArrowheads="1"/>
          </p:cNvSpPr>
          <p:nvPr/>
        </p:nvSpPr>
        <p:spPr bwMode="auto">
          <a:xfrm>
            <a:off x="1096869" y="130782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2791" y="272395"/>
            <a:ext cx="2933420" cy="39567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271271"/>
            <a:ext cx="7985592" cy="395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14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457200"/>
            <a:ext cx="10887135" cy="585216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G. </a:t>
            </a:r>
            <a:r>
              <a:rPr lang="en-US" sz="2800" b="1" dirty="0" err="1"/>
              <a:t>Asas</a:t>
            </a:r>
            <a:r>
              <a:rPr lang="en-US" sz="2800" b="1" dirty="0"/>
              <a:t> Tata </a:t>
            </a:r>
            <a:r>
              <a:rPr lang="en-US" sz="2800" b="1" dirty="0" err="1"/>
              <a:t>Guna</a:t>
            </a:r>
            <a:r>
              <a:rPr lang="en-US" sz="2800" b="1" dirty="0"/>
              <a:t> Tanah (</a:t>
            </a:r>
            <a:r>
              <a:rPr lang="en-US" sz="2800" b="1" dirty="0" err="1"/>
              <a:t>pasal</a:t>
            </a:r>
            <a:r>
              <a:rPr lang="en-US" sz="2800" b="1" dirty="0"/>
              <a:t> 13, 14 </a:t>
            </a:r>
            <a:r>
              <a:rPr lang="en-US" sz="2800" b="1" dirty="0" err="1"/>
              <a:t>dan</a:t>
            </a:r>
            <a:r>
              <a:rPr lang="en-US" sz="2800" b="1" dirty="0"/>
              <a:t> 15 UUPA)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i="1" dirty="0" err="1"/>
              <a:t>Pasal</a:t>
            </a:r>
            <a:r>
              <a:rPr lang="en-US" sz="2800" i="1" dirty="0"/>
              <a:t> 13.</a:t>
            </a:r>
            <a:br>
              <a:rPr lang="en-US" sz="2800" i="1" dirty="0"/>
            </a:br>
            <a:r>
              <a:rPr lang="en-US" sz="2800" i="1" dirty="0"/>
              <a:t>(1) </a:t>
            </a:r>
            <a:r>
              <a:rPr lang="en-US" sz="2800" i="1" dirty="0" err="1"/>
              <a:t>Pemerintah</a:t>
            </a:r>
            <a:r>
              <a:rPr lang="en-US" sz="2800" i="1" dirty="0"/>
              <a:t> </a:t>
            </a:r>
            <a:r>
              <a:rPr lang="en-US" sz="2800" i="1" dirty="0" err="1"/>
              <a:t>berusaha</a:t>
            </a:r>
            <a:r>
              <a:rPr lang="en-US" sz="2800" i="1" dirty="0"/>
              <a:t> agar </a:t>
            </a:r>
            <a:r>
              <a:rPr lang="en-US" sz="2800" i="1" dirty="0" err="1"/>
              <a:t>supaya</a:t>
            </a:r>
            <a:r>
              <a:rPr lang="en-US" sz="2800" i="1" dirty="0"/>
              <a:t> </a:t>
            </a:r>
            <a:r>
              <a:rPr lang="en-US" sz="2800" i="1" dirty="0" err="1"/>
              <a:t>usaha-usaha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lapangan</a:t>
            </a:r>
            <a:r>
              <a:rPr lang="en-US" sz="2800" i="1" dirty="0"/>
              <a:t> </a:t>
            </a:r>
            <a:r>
              <a:rPr lang="en-US" sz="2800" i="1" dirty="0" err="1"/>
              <a:t>agraria</a:t>
            </a:r>
            <a:r>
              <a:rPr lang="en-US" sz="2800" i="1" dirty="0"/>
              <a:t> </a:t>
            </a:r>
            <a:r>
              <a:rPr lang="en-US" sz="2800" i="1" dirty="0" err="1"/>
              <a:t>diatur</a:t>
            </a:r>
            <a:r>
              <a:rPr lang="en-US" sz="2800" i="1" dirty="0"/>
              <a:t> </a:t>
            </a:r>
            <a:r>
              <a:rPr lang="en-US" sz="2800" i="1" dirty="0" err="1"/>
              <a:t>sedemikian</a:t>
            </a:r>
            <a:r>
              <a:rPr lang="en-US" sz="2800" i="1" dirty="0"/>
              <a:t> </a:t>
            </a:r>
            <a:r>
              <a:rPr lang="en-US" sz="2800" i="1" dirty="0" err="1"/>
              <a:t>rupa</a:t>
            </a:r>
            <a:r>
              <a:rPr lang="en-US" sz="2800" i="1" dirty="0"/>
              <a:t>, </a:t>
            </a:r>
            <a:r>
              <a:rPr lang="en-US" sz="2800" i="1" dirty="0" err="1"/>
              <a:t>sehingga</a:t>
            </a:r>
            <a:r>
              <a:rPr lang="en-US" sz="2800" i="1" dirty="0"/>
              <a:t> </a:t>
            </a:r>
            <a:r>
              <a:rPr lang="en-US" sz="2800" i="1" dirty="0" err="1"/>
              <a:t>meninggikan</a:t>
            </a:r>
            <a:r>
              <a:rPr lang="en-US" sz="2800" i="1" dirty="0"/>
              <a:t> </a:t>
            </a:r>
            <a:r>
              <a:rPr lang="en-US" sz="2800" i="1" dirty="0" err="1"/>
              <a:t>produksi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kemakmuran</a:t>
            </a:r>
            <a:r>
              <a:rPr lang="en-US" sz="2800" i="1" dirty="0"/>
              <a:t> </a:t>
            </a:r>
            <a:r>
              <a:rPr lang="en-US" sz="2800" i="1" dirty="0" err="1"/>
              <a:t>rakyat</a:t>
            </a:r>
            <a:r>
              <a:rPr lang="en-US" sz="2800" i="1" dirty="0"/>
              <a:t> </a:t>
            </a:r>
            <a:r>
              <a:rPr lang="en-US" sz="2800" i="1" dirty="0" err="1"/>
              <a:t>sebagai</a:t>
            </a:r>
            <a:r>
              <a:rPr lang="en-US" sz="2800" i="1" dirty="0"/>
              <a:t> yang </a:t>
            </a:r>
            <a:r>
              <a:rPr lang="en-US" sz="2800" i="1" dirty="0" err="1"/>
              <a:t>dimaksud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pasal</a:t>
            </a:r>
            <a:r>
              <a:rPr lang="en-US" sz="2800" i="1" dirty="0"/>
              <a:t> 2 </a:t>
            </a:r>
            <a:r>
              <a:rPr lang="en-US" sz="2800" i="1" dirty="0" err="1"/>
              <a:t>ayat</a:t>
            </a:r>
            <a:r>
              <a:rPr lang="en-US" sz="2800" i="1" dirty="0"/>
              <a:t> (3) </a:t>
            </a:r>
            <a:r>
              <a:rPr lang="en-US" sz="2800" i="1" dirty="0" err="1"/>
              <a:t>serta</a:t>
            </a:r>
            <a:r>
              <a:rPr lang="en-US" sz="2800" i="1" dirty="0"/>
              <a:t> </a:t>
            </a:r>
            <a:r>
              <a:rPr lang="en-US" sz="2800" i="1" dirty="0" err="1"/>
              <a:t>menjamin</a:t>
            </a:r>
            <a:r>
              <a:rPr lang="en-US" sz="2800" i="1" dirty="0"/>
              <a:t> </a:t>
            </a:r>
            <a:r>
              <a:rPr lang="en-US" sz="2800" i="1" dirty="0" err="1"/>
              <a:t>bagi</a:t>
            </a:r>
            <a:r>
              <a:rPr lang="en-US" sz="2800" i="1" dirty="0"/>
              <a:t> </a:t>
            </a:r>
            <a:r>
              <a:rPr lang="en-US" sz="2800" i="1" dirty="0" err="1"/>
              <a:t>setiap</a:t>
            </a:r>
            <a:r>
              <a:rPr lang="en-US" sz="2800" i="1" dirty="0"/>
              <a:t> </a:t>
            </a:r>
            <a:r>
              <a:rPr lang="en-US" sz="2800" i="1" dirty="0" err="1"/>
              <a:t>warga-negara</a:t>
            </a:r>
            <a:r>
              <a:rPr lang="en-US" sz="2800" i="1" dirty="0"/>
              <a:t> Indonesia </a:t>
            </a:r>
            <a:r>
              <a:rPr lang="en-US" sz="2800" i="1" dirty="0" err="1"/>
              <a:t>derajat</a:t>
            </a:r>
            <a:r>
              <a:rPr lang="en-US" sz="2800" i="1" dirty="0"/>
              <a:t> </a:t>
            </a:r>
            <a:r>
              <a:rPr lang="en-US" sz="2800" i="1" dirty="0" err="1"/>
              <a:t>hidup</a:t>
            </a:r>
            <a:r>
              <a:rPr lang="en-US" sz="2800" i="1" dirty="0"/>
              <a:t> yang </a:t>
            </a:r>
            <a:r>
              <a:rPr lang="en-US" sz="2800" i="1" dirty="0" err="1"/>
              <a:t>sesuai</a:t>
            </a:r>
            <a:r>
              <a:rPr lang="en-US" sz="2800" i="1" dirty="0"/>
              <a:t>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martabat</a:t>
            </a:r>
            <a:r>
              <a:rPr lang="en-US" sz="2800" i="1" dirty="0"/>
              <a:t> </a:t>
            </a:r>
            <a:r>
              <a:rPr lang="en-US" sz="2800" i="1" dirty="0" err="1"/>
              <a:t>manusia</a:t>
            </a:r>
            <a:r>
              <a:rPr lang="en-US" sz="2800" i="1" dirty="0"/>
              <a:t>, </a:t>
            </a:r>
            <a:r>
              <a:rPr lang="en-US" sz="2800" i="1" dirty="0" err="1"/>
              <a:t>baik</a:t>
            </a:r>
            <a:r>
              <a:rPr lang="en-US" sz="2800" i="1" dirty="0"/>
              <a:t> </a:t>
            </a:r>
            <a:r>
              <a:rPr lang="en-US" sz="2800" i="1" dirty="0" err="1"/>
              <a:t>bagi</a:t>
            </a:r>
            <a:r>
              <a:rPr lang="en-US" sz="2800" i="1" dirty="0"/>
              <a:t> </a:t>
            </a:r>
            <a:r>
              <a:rPr lang="en-US" sz="2800" i="1" dirty="0" err="1"/>
              <a:t>diri</a:t>
            </a:r>
            <a:r>
              <a:rPr lang="en-US" sz="2800" i="1" dirty="0"/>
              <a:t> </a:t>
            </a:r>
            <a:r>
              <a:rPr lang="en-US" sz="2800" i="1" dirty="0" err="1"/>
              <a:t>sendiri</a:t>
            </a:r>
            <a:r>
              <a:rPr lang="en-US" sz="2800" i="1" dirty="0"/>
              <a:t> </a:t>
            </a:r>
            <a:r>
              <a:rPr lang="en-US" sz="2800" i="1" dirty="0" err="1"/>
              <a:t>maupun</a:t>
            </a:r>
            <a:r>
              <a:rPr lang="en-US" sz="2800" i="1" dirty="0"/>
              <a:t> </a:t>
            </a:r>
            <a:r>
              <a:rPr lang="en-US" sz="2800" i="1" dirty="0" err="1"/>
              <a:t>keluarganya</a:t>
            </a:r>
            <a:r>
              <a:rPr lang="en-US" sz="2800" i="1" dirty="0"/>
              <a:t>.</a:t>
            </a:r>
            <a:br>
              <a:rPr lang="en-US" sz="2800" i="1" dirty="0"/>
            </a:br>
            <a:r>
              <a:rPr lang="en-US" sz="2800" i="1" dirty="0"/>
              <a:t>(2) </a:t>
            </a:r>
            <a:r>
              <a:rPr lang="en-US" sz="2800" i="1" dirty="0" err="1"/>
              <a:t>Pemerintah</a:t>
            </a:r>
            <a:r>
              <a:rPr lang="en-US" sz="2800" i="1" dirty="0"/>
              <a:t> </a:t>
            </a:r>
            <a:r>
              <a:rPr lang="en-US" sz="2800" i="1" dirty="0" err="1"/>
              <a:t>mencegah</a:t>
            </a:r>
            <a:r>
              <a:rPr lang="en-US" sz="2800" i="1" dirty="0"/>
              <a:t> </a:t>
            </a:r>
            <a:r>
              <a:rPr lang="en-US" sz="2800" i="1" dirty="0" err="1"/>
              <a:t>adanya</a:t>
            </a:r>
            <a:r>
              <a:rPr lang="en-US" sz="2800" i="1" dirty="0"/>
              <a:t> </a:t>
            </a:r>
            <a:r>
              <a:rPr lang="en-US" sz="2800" i="1" dirty="0" err="1"/>
              <a:t>usaha-usaha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lapangan</a:t>
            </a:r>
            <a:r>
              <a:rPr lang="en-US" sz="2800" i="1" dirty="0"/>
              <a:t> </a:t>
            </a:r>
            <a:r>
              <a:rPr lang="en-US" sz="2800" i="1" dirty="0" err="1"/>
              <a:t>agraria</a:t>
            </a:r>
            <a:r>
              <a:rPr lang="en-US" sz="2800" i="1" dirty="0"/>
              <a:t> </a:t>
            </a:r>
            <a:r>
              <a:rPr lang="en-US" sz="2800" i="1" dirty="0" err="1"/>
              <a:t>dari</a:t>
            </a:r>
            <a:r>
              <a:rPr lang="en-US" sz="2800" i="1" dirty="0"/>
              <a:t> </a:t>
            </a:r>
            <a:r>
              <a:rPr lang="en-US" sz="2800" i="1" dirty="0" err="1"/>
              <a:t>organisasi-organisasi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perseorangan</a:t>
            </a:r>
            <a:r>
              <a:rPr lang="en-US" sz="2800" i="1" dirty="0"/>
              <a:t> yang </a:t>
            </a:r>
            <a:r>
              <a:rPr lang="en-US" sz="2800" i="1" dirty="0" err="1"/>
              <a:t>bersifat</a:t>
            </a:r>
            <a:r>
              <a:rPr lang="en-US" sz="2800" i="1" dirty="0"/>
              <a:t> </a:t>
            </a:r>
            <a:r>
              <a:rPr lang="en-US" sz="2800" i="1" dirty="0" err="1"/>
              <a:t>monopoli</a:t>
            </a:r>
            <a:r>
              <a:rPr lang="en-US" sz="2800" i="1" dirty="0"/>
              <a:t> </a:t>
            </a:r>
            <a:r>
              <a:rPr lang="en-US" sz="2800" i="1" dirty="0" err="1"/>
              <a:t>swasta</a:t>
            </a:r>
            <a:r>
              <a:rPr lang="en-US" sz="2800" i="1" dirty="0" smtClean="0"/>
              <a:t>.</a:t>
            </a:r>
          </a:p>
          <a:p>
            <a:r>
              <a:rPr lang="en-US" sz="2800" i="1" dirty="0"/>
              <a:t>(3) Usaha-</a:t>
            </a:r>
            <a:r>
              <a:rPr lang="en-US" sz="2800" i="1" dirty="0" err="1"/>
              <a:t>usaha</a:t>
            </a:r>
            <a:r>
              <a:rPr lang="en-US" sz="2800" i="1" dirty="0"/>
              <a:t> </a:t>
            </a:r>
            <a:r>
              <a:rPr lang="en-US" sz="2800" i="1" dirty="0" err="1"/>
              <a:t>Pemerintah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lapangan</a:t>
            </a:r>
            <a:r>
              <a:rPr lang="en-US" sz="2800" i="1" dirty="0"/>
              <a:t> </a:t>
            </a:r>
            <a:r>
              <a:rPr lang="en-US" sz="2800" i="1" dirty="0" err="1"/>
              <a:t>agraria</a:t>
            </a:r>
            <a:r>
              <a:rPr lang="en-US" sz="2800" i="1" dirty="0"/>
              <a:t> yang </a:t>
            </a:r>
            <a:r>
              <a:rPr lang="en-US" sz="2800" i="1" dirty="0" err="1"/>
              <a:t>bersifat</a:t>
            </a:r>
            <a:r>
              <a:rPr lang="en-US" sz="2800" i="1" dirty="0"/>
              <a:t> </a:t>
            </a:r>
            <a:r>
              <a:rPr lang="en-US" sz="2800" i="1" dirty="0" err="1"/>
              <a:t>monopoli</a:t>
            </a:r>
            <a:r>
              <a:rPr lang="en-US" sz="2800" i="1" dirty="0"/>
              <a:t> </a:t>
            </a:r>
            <a:r>
              <a:rPr lang="en-US" sz="2800" i="1" dirty="0" err="1"/>
              <a:t>hanya</a:t>
            </a:r>
            <a:r>
              <a:rPr lang="en-US" sz="2800" i="1" dirty="0"/>
              <a:t> </a:t>
            </a:r>
            <a:r>
              <a:rPr lang="en-US" sz="2800" i="1" dirty="0" err="1"/>
              <a:t>dapat</a:t>
            </a:r>
            <a:r>
              <a:rPr lang="en-US" sz="2800" i="1" dirty="0"/>
              <a:t> </a:t>
            </a:r>
            <a:r>
              <a:rPr lang="en-US" sz="2800" i="1" dirty="0" err="1"/>
              <a:t>diselenggarakan</a:t>
            </a:r>
            <a:r>
              <a:rPr lang="en-US" sz="2800" i="1" dirty="0"/>
              <a:t>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Undang-undang</a:t>
            </a:r>
            <a:r>
              <a:rPr lang="en-US" sz="2800" i="1" dirty="0"/>
              <a:t>.</a:t>
            </a:r>
            <a:br>
              <a:rPr lang="en-US" sz="2800" i="1" dirty="0"/>
            </a:br>
            <a:r>
              <a:rPr lang="en-US" sz="2800" i="1" dirty="0"/>
              <a:t>(4) </a:t>
            </a:r>
            <a:r>
              <a:rPr lang="en-US" sz="2800" i="1" dirty="0" err="1"/>
              <a:t>Pemerintah</a:t>
            </a:r>
            <a:r>
              <a:rPr lang="en-US" sz="2800" i="1" dirty="0"/>
              <a:t> </a:t>
            </a:r>
            <a:r>
              <a:rPr lang="en-US" sz="2800" i="1" dirty="0" err="1"/>
              <a:t>berusaha</a:t>
            </a:r>
            <a:r>
              <a:rPr lang="en-US" sz="2800" i="1" dirty="0"/>
              <a:t> </a:t>
            </a:r>
            <a:r>
              <a:rPr lang="en-US" sz="2800" i="1" dirty="0" err="1"/>
              <a:t>untuk</a:t>
            </a:r>
            <a:r>
              <a:rPr lang="en-US" sz="2800" i="1" dirty="0"/>
              <a:t> </a:t>
            </a:r>
            <a:r>
              <a:rPr lang="en-US" sz="2800" i="1" dirty="0" err="1"/>
              <a:t>memajukan</a:t>
            </a:r>
            <a:r>
              <a:rPr lang="en-US" sz="2800" i="1" dirty="0"/>
              <a:t> </a:t>
            </a:r>
            <a:r>
              <a:rPr lang="en-US" sz="2800" i="1" dirty="0" err="1"/>
              <a:t>kepastian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jaminan</a:t>
            </a:r>
            <a:r>
              <a:rPr lang="en-US" sz="2800" i="1" dirty="0"/>
              <a:t> </a:t>
            </a:r>
            <a:r>
              <a:rPr lang="en-US" sz="2800" i="1" dirty="0" err="1"/>
              <a:t>sosial</a:t>
            </a:r>
            <a:r>
              <a:rPr lang="en-US" sz="2800" i="1" dirty="0"/>
              <a:t>, </a:t>
            </a:r>
            <a:r>
              <a:rPr lang="en-US" sz="2800" i="1" dirty="0" err="1"/>
              <a:t>termasuk</a:t>
            </a:r>
            <a:r>
              <a:rPr lang="en-US" sz="2800" i="1" dirty="0"/>
              <a:t> </a:t>
            </a:r>
            <a:r>
              <a:rPr lang="en-US" sz="2800" i="1" dirty="0" err="1"/>
              <a:t>bidang</a:t>
            </a:r>
            <a:r>
              <a:rPr lang="en-US" sz="2800" i="1" dirty="0"/>
              <a:t> </a:t>
            </a:r>
            <a:r>
              <a:rPr lang="en-US" sz="2800" i="1" dirty="0" err="1"/>
              <a:t>perburuhan</a:t>
            </a:r>
            <a:r>
              <a:rPr lang="en-US" sz="2800" i="1" dirty="0"/>
              <a:t>,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usaha-usaha</a:t>
            </a:r>
            <a:r>
              <a:rPr lang="en-US" sz="2800" i="1" dirty="0"/>
              <a:t> </a:t>
            </a:r>
            <a:r>
              <a:rPr lang="en-US" sz="2800" i="1" dirty="0" err="1"/>
              <a:t>dilapangan</a:t>
            </a:r>
            <a:r>
              <a:rPr lang="en-US" sz="2800" i="1" dirty="0"/>
              <a:t> </a:t>
            </a:r>
            <a:r>
              <a:rPr lang="en-US" sz="2800" i="1" dirty="0" err="1"/>
              <a:t>agraria</a:t>
            </a:r>
            <a:r>
              <a:rPr lang="en-US" sz="2800" i="1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9284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336885"/>
            <a:ext cx="10911198" cy="5924349"/>
          </a:xfrm>
        </p:spPr>
        <p:txBody>
          <a:bodyPr>
            <a:noAutofit/>
          </a:bodyPr>
          <a:lstStyle/>
          <a:p>
            <a:r>
              <a:rPr lang="en-US" sz="2800" i="1" dirty="0" err="1"/>
              <a:t>Pasal</a:t>
            </a:r>
            <a:r>
              <a:rPr lang="en-US" sz="2800" i="1" dirty="0"/>
              <a:t> 14.</a:t>
            </a:r>
            <a:br>
              <a:rPr lang="en-US" sz="2800" i="1" dirty="0"/>
            </a:br>
            <a:r>
              <a:rPr lang="en-US" sz="2800" i="1" dirty="0"/>
              <a:t>(1)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mengingat</a:t>
            </a:r>
            <a:r>
              <a:rPr lang="en-US" sz="2800" i="1" dirty="0"/>
              <a:t> </a:t>
            </a:r>
            <a:r>
              <a:rPr lang="en-US" sz="2800" i="1" dirty="0" err="1"/>
              <a:t>ketentuan-ketentuan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pasal</a:t>
            </a:r>
            <a:r>
              <a:rPr lang="en-US" sz="2800" i="1" dirty="0"/>
              <a:t> 2 </a:t>
            </a:r>
            <a:r>
              <a:rPr lang="en-US" sz="2800" i="1" dirty="0" err="1"/>
              <a:t>ayat</a:t>
            </a:r>
            <a:r>
              <a:rPr lang="en-US" sz="2800" i="1" dirty="0"/>
              <a:t> (2) </a:t>
            </a:r>
            <a:r>
              <a:rPr lang="en-US" sz="2800" i="1" dirty="0" err="1"/>
              <a:t>dan</a:t>
            </a:r>
            <a:r>
              <a:rPr lang="en-US" sz="2800" i="1" dirty="0"/>
              <a:t> (3) , </a:t>
            </a:r>
            <a:r>
              <a:rPr lang="en-US" sz="2800" i="1" dirty="0" err="1"/>
              <a:t>pasal</a:t>
            </a:r>
            <a:r>
              <a:rPr lang="en-US" sz="2800" i="1" dirty="0"/>
              <a:t> 9 </a:t>
            </a:r>
            <a:r>
              <a:rPr lang="en-US" sz="2800" i="1" dirty="0" err="1"/>
              <a:t>ayat</a:t>
            </a:r>
            <a:r>
              <a:rPr lang="en-US" sz="2800" i="1" dirty="0"/>
              <a:t> (2) </a:t>
            </a:r>
            <a:r>
              <a:rPr lang="en-US" sz="2800" i="1" dirty="0" err="1"/>
              <a:t>serta</a:t>
            </a:r>
            <a:r>
              <a:rPr lang="en-US" sz="2800" i="1" dirty="0"/>
              <a:t> </a:t>
            </a:r>
            <a:r>
              <a:rPr lang="en-US" sz="2800" i="1" dirty="0" err="1"/>
              <a:t>pasal</a:t>
            </a:r>
            <a:r>
              <a:rPr lang="en-US" sz="2800" i="1" dirty="0"/>
              <a:t> 10 </a:t>
            </a:r>
            <a:r>
              <a:rPr lang="en-US" sz="2800" i="1" dirty="0" err="1"/>
              <a:t>ayat</a:t>
            </a:r>
            <a:r>
              <a:rPr lang="en-US" sz="2800" i="1" dirty="0"/>
              <a:t> (1) </a:t>
            </a:r>
            <a:r>
              <a:rPr lang="en-US" sz="2800" i="1" dirty="0" err="1"/>
              <a:t>dan</a:t>
            </a:r>
            <a:r>
              <a:rPr lang="en-US" sz="2800" i="1" dirty="0"/>
              <a:t> (2) </a:t>
            </a:r>
            <a:r>
              <a:rPr lang="en-US" sz="2800" i="1" dirty="0" err="1"/>
              <a:t>Pemerintah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rangka</a:t>
            </a:r>
            <a:r>
              <a:rPr lang="en-US" sz="2800" i="1" dirty="0"/>
              <a:t> </a:t>
            </a:r>
            <a:r>
              <a:rPr lang="en-US" sz="2800" i="1" dirty="0" err="1"/>
              <a:t>sosialisme</a:t>
            </a:r>
            <a:r>
              <a:rPr lang="en-US" sz="2800" i="1" dirty="0"/>
              <a:t> Indonesia, </a:t>
            </a:r>
            <a:r>
              <a:rPr lang="en-US" sz="2800" i="1" dirty="0" err="1"/>
              <a:t>membuat</a:t>
            </a:r>
            <a:r>
              <a:rPr lang="en-US" sz="2800" i="1" dirty="0"/>
              <a:t> </a:t>
            </a:r>
            <a:r>
              <a:rPr lang="en-US" sz="2800" i="1" dirty="0" err="1"/>
              <a:t>suatu</a:t>
            </a:r>
            <a:r>
              <a:rPr lang="en-US" sz="2800" i="1" dirty="0"/>
              <a:t> </a:t>
            </a:r>
            <a:r>
              <a:rPr lang="en-US" sz="2800" i="1" dirty="0" err="1"/>
              <a:t>rencana</a:t>
            </a:r>
            <a:r>
              <a:rPr lang="en-US" sz="2800" i="1" dirty="0"/>
              <a:t> </a:t>
            </a:r>
            <a:r>
              <a:rPr lang="en-US" sz="2800" i="1" dirty="0" err="1"/>
              <a:t>umum</a:t>
            </a:r>
            <a:r>
              <a:rPr lang="en-US" sz="2800" i="1" dirty="0"/>
              <a:t> </a:t>
            </a:r>
            <a:r>
              <a:rPr lang="en-US" sz="2800" i="1" dirty="0" err="1"/>
              <a:t>mengenai</a:t>
            </a:r>
            <a:r>
              <a:rPr lang="en-US" sz="2800" i="1" dirty="0"/>
              <a:t> </a:t>
            </a:r>
            <a:r>
              <a:rPr lang="en-US" sz="2800" i="1" dirty="0" err="1"/>
              <a:t>persediaan</a:t>
            </a:r>
            <a:r>
              <a:rPr lang="en-US" sz="2800" i="1" dirty="0"/>
              <a:t>, </a:t>
            </a:r>
            <a:r>
              <a:rPr lang="en-US" sz="2800" i="1" dirty="0" err="1"/>
              <a:t>peruntukan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penggunaan</a:t>
            </a:r>
            <a:r>
              <a:rPr lang="en-US" sz="2800" i="1" dirty="0"/>
              <a:t> </a:t>
            </a:r>
            <a:r>
              <a:rPr lang="en-US" sz="2800" i="1" dirty="0" err="1"/>
              <a:t>bumi</a:t>
            </a:r>
            <a:r>
              <a:rPr lang="en-US" sz="2800" i="1" dirty="0"/>
              <a:t>, air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ruang</a:t>
            </a:r>
            <a:r>
              <a:rPr lang="en-US" sz="2800" i="1" dirty="0"/>
              <a:t> </a:t>
            </a:r>
            <a:r>
              <a:rPr lang="en-US" sz="2800" i="1" dirty="0" err="1"/>
              <a:t>angkasa</a:t>
            </a:r>
            <a:r>
              <a:rPr lang="en-US" sz="2800" i="1" dirty="0"/>
              <a:t> </a:t>
            </a:r>
            <a:r>
              <a:rPr lang="en-US" sz="2800" i="1" dirty="0" err="1"/>
              <a:t>serta</a:t>
            </a:r>
            <a:r>
              <a:rPr lang="en-US" sz="2800" i="1" dirty="0"/>
              <a:t> </a:t>
            </a:r>
            <a:r>
              <a:rPr lang="en-US" sz="2800" i="1" dirty="0" err="1"/>
              <a:t>kekayaan</a:t>
            </a:r>
            <a:r>
              <a:rPr lang="en-US" sz="2800" i="1" dirty="0"/>
              <a:t> </a:t>
            </a:r>
            <a:r>
              <a:rPr lang="en-US" sz="2800" i="1" dirty="0" err="1"/>
              <a:t>alam</a:t>
            </a:r>
            <a:r>
              <a:rPr lang="en-US" sz="2800" i="1" dirty="0"/>
              <a:t> yang </a:t>
            </a:r>
            <a:r>
              <a:rPr lang="en-US" sz="2800" i="1" dirty="0" err="1"/>
              <a:t>terkandung</a:t>
            </a:r>
            <a:r>
              <a:rPr lang="en-US" sz="2800" i="1" dirty="0"/>
              <a:t> </a:t>
            </a:r>
            <a:r>
              <a:rPr lang="en-US" sz="2800" i="1" dirty="0" err="1"/>
              <a:t>didalamnya</a:t>
            </a:r>
            <a:r>
              <a:rPr lang="en-US" sz="2800" i="1" dirty="0"/>
              <a:t>:</a:t>
            </a:r>
            <a:br>
              <a:rPr lang="en-US" sz="2800" i="1" dirty="0"/>
            </a:br>
            <a:r>
              <a:rPr lang="en-US" sz="2800" i="1" dirty="0"/>
              <a:t>a. </a:t>
            </a:r>
            <a:r>
              <a:rPr lang="en-US" sz="2800" i="1" dirty="0" err="1"/>
              <a:t>untuk</a:t>
            </a:r>
            <a:r>
              <a:rPr lang="en-US" sz="2800" i="1" dirty="0"/>
              <a:t> </a:t>
            </a:r>
            <a:r>
              <a:rPr lang="en-US" sz="2800" i="1" dirty="0" err="1"/>
              <a:t>keperluan</a:t>
            </a:r>
            <a:r>
              <a:rPr lang="en-US" sz="2800" i="1" dirty="0"/>
              <a:t> Negara,</a:t>
            </a:r>
            <a:br>
              <a:rPr lang="en-US" sz="2800" i="1" dirty="0"/>
            </a:br>
            <a:r>
              <a:rPr lang="en-US" sz="2800" i="1" dirty="0"/>
              <a:t>b. </a:t>
            </a:r>
            <a:r>
              <a:rPr lang="en-US" sz="2800" i="1" dirty="0" err="1"/>
              <a:t>untuk</a:t>
            </a:r>
            <a:r>
              <a:rPr lang="en-US" sz="2800" i="1" dirty="0"/>
              <a:t> </a:t>
            </a:r>
            <a:r>
              <a:rPr lang="en-US" sz="2800" i="1" dirty="0" err="1"/>
              <a:t>keperluan</a:t>
            </a:r>
            <a:r>
              <a:rPr lang="en-US" sz="2800" i="1" dirty="0"/>
              <a:t> </a:t>
            </a:r>
            <a:r>
              <a:rPr lang="en-US" sz="2800" i="1" dirty="0" err="1"/>
              <a:t>peribadatan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keperluan</a:t>
            </a:r>
            <a:r>
              <a:rPr lang="en-US" sz="2800" i="1" dirty="0"/>
              <a:t> </a:t>
            </a:r>
            <a:r>
              <a:rPr lang="en-US" sz="2800" i="1" dirty="0" err="1"/>
              <a:t>suci</a:t>
            </a:r>
            <a:r>
              <a:rPr lang="en-US" sz="2800" i="1" dirty="0"/>
              <a:t> </a:t>
            </a:r>
            <a:r>
              <a:rPr lang="en-US" sz="2800" i="1" dirty="0" err="1"/>
              <a:t>lainnya</a:t>
            </a:r>
            <a:r>
              <a:rPr lang="en-US" sz="2800" i="1" dirty="0"/>
              <a:t>, </a:t>
            </a:r>
            <a:r>
              <a:rPr lang="en-US" sz="2800" i="1" dirty="0" err="1"/>
              <a:t>sesuai</a:t>
            </a:r>
            <a:r>
              <a:rPr lang="en-US" sz="2800" i="1" dirty="0"/>
              <a:t>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dasar</a:t>
            </a:r>
            <a:r>
              <a:rPr lang="en-US" sz="2800" i="1" dirty="0"/>
              <a:t> </a:t>
            </a:r>
            <a:r>
              <a:rPr lang="en-US" sz="2800" i="1" dirty="0" err="1"/>
              <a:t>Ketuhanan</a:t>
            </a:r>
            <a:r>
              <a:rPr lang="en-US" sz="2800" i="1" dirty="0"/>
              <a:t> Yang </a:t>
            </a:r>
            <a:r>
              <a:rPr lang="en-US" sz="2800" i="1" dirty="0" err="1"/>
              <a:t>Maha</a:t>
            </a:r>
            <a:r>
              <a:rPr lang="en-US" sz="2800" i="1" dirty="0"/>
              <a:t> </a:t>
            </a:r>
            <a:r>
              <a:rPr lang="en-US" sz="2800" i="1" dirty="0" err="1"/>
              <a:t>Esa</a:t>
            </a:r>
            <a:r>
              <a:rPr lang="en-US" sz="2800" i="1" dirty="0"/>
              <a:t>;</a:t>
            </a:r>
            <a:br>
              <a:rPr lang="en-US" sz="2800" i="1" dirty="0"/>
            </a:br>
            <a:r>
              <a:rPr lang="en-US" sz="2800" i="1" dirty="0"/>
              <a:t>c. </a:t>
            </a:r>
            <a:r>
              <a:rPr lang="en-US" sz="2800" i="1" dirty="0" err="1"/>
              <a:t>untuk</a:t>
            </a:r>
            <a:r>
              <a:rPr lang="en-US" sz="2800" i="1" dirty="0"/>
              <a:t> </a:t>
            </a:r>
            <a:r>
              <a:rPr lang="en-US" sz="2800" i="1" dirty="0" err="1"/>
              <a:t>keperluan</a:t>
            </a:r>
            <a:r>
              <a:rPr lang="en-US" sz="2800" i="1" dirty="0"/>
              <a:t> </a:t>
            </a:r>
            <a:r>
              <a:rPr lang="en-US" sz="2800" i="1" dirty="0" err="1"/>
              <a:t>pusat-pusat</a:t>
            </a:r>
            <a:r>
              <a:rPr lang="en-US" sz="2800" i="1" dirty="0"/>
              <a:t> </a:t>
            </a:r>
            <a:r>
              <a:rPr lang="en-US" sz="2800" i="1" dirty="0" err="1"/>
              <a:t>kehidupan</a:t>
            </a:r>
            <a:r>
              <a:rPr lang="en-US" sz="2800" i="1" dirty="0"/>
              <a:t> </a:t>
            </a:r>
            <a:r>
              <a:rPr lang="en-US" sz="2800" i="1" dirty="0" err="1"/>
              <a:t>masyarakat</a:t>
            </a:r>
            <a:r>
              <a:rPr lang="en-US" sz="2800" i="1" dirty="0"/>
              <a:t>, </a:t>
            </a:r>
            <a:r>
              <a:rPr lang="en-US" sz="2800" i="1" dirty="0" err="1"/>
              <a:t>sosial</a:t>
            </a:r>
            <a:r>
              <a:rPr lang="en-US" sz="2800" i="1" dirty="0"/>
              <a:t>, </a:t>
            </a:r>
            <a:r>
              <a:rPr lang="en-US" sz="2800" i="1" dirty="0" err="1"/>
              <a:t>kebudayaan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lain-lain </a:t>
            </a:r>
            <a:r>
              <a:rPr lang="en-US" sz="2800" i="1" dirty="0" err="1"/>
              <a:t>kesejahteraan</a:t>
            </a:r>
            <a:r>
              <a:rPr lang="en-US" sz="2800" i="1" dirty="0"/>
              <a:t>;</a:t>
            </a:r>
            <a:br>
              <a:rPr lang="en-US" sz="2800" i="1" dirty="0"/>
            </a:br>
            <a:r>
              <a:rPr lang="en-US" sz="2800" i="1" dirty="0"/>
              <a:t>d. </a:t>
            </a:r>
            <a:r>
              <a:rPr lang="en-US" sz="2800" i="1" dirty="0" err="1"/>
              <a:t>untuk</a:t>
            </a:r>
            <a:r>
              <a:rPr lang="en-US" sz="2800" i="1" dirty="0"/>
              <a:t> </a:t>
            </a:r>
            <a:r>
              <a:rPr lang="en-US" sz="2800" i="1" dirty="0" err="1"/>
              <a:t>keperluan</a:t>
            </a:r>
            <a:r>
              <a:rPr lang="en-US" sz="2800" i="1" dirty="0"/>
              <a:t> </a:t>
            </a:r>
            <a:r>
              <a:rPr lang="en-US" sz="2800" i="1" dirty="0" err="1"/>
              <a:t>memperkembangkan</a:t>
            </a:r>
            <a:r>
              <a:rPr lang="en-US" sz="2800" i="1" dirty="0"/>
              <a:t> </a:t>
            </a:r>
            <a:r>
              <a:rPr lang="en-US" sz="2800" i="1" dirty="0" err="1"/>
              <a:t>produksi</a:t>
            </a:r>
            <a:r>
              <a:rPr lang="en-US" sz="2800" i="1" dirty="0"/>
              <a:t> </a:t>
            </a:r>
            <a:r>
              <a:rPr lang="en-US" sz="2800" i="1" dirty="0" err="1"/>
              <a:t>pertanian</a:t>
            </a:r>
            <a:r>
              <a:rPr lang="en-US" sz="2800" i="1" dirty="0"/>
              <a:t>, </a:t>
            </a:r>
            <a:r>
              <a:rPr lang="en-US" sz="2800" i="1" dirty="0" err="1"/>
              <a:t>peternakan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perikanan</a:t>
            </a:r>
            <a:r>
              <a:rPr lang="en-US" sz="2800" i="1" dirty="0"/>
              <a:t> </a:t>
            </a:r>
            <a:r>
              <a:rPr lang="en-US" sz="2800" i="1" dirty="0" err="1"/>
              <a:t>serta</a:t>
            </a:r>
            <a:r>
              <a:rPr lang="en-US" sz="2800" i="1" dirty="0"/>
              <a:t> </a:t>
            </a:r>
            <a:r>
              <a:rPr lang="en-US" sz="2800" i="1" dirty="0" err="1"/>
              <a:t>sejalan</a:t>
            </a:r>
            <a:r>
              <a:rPr lang="en-US" sz="2800" i="1" dirty="0"/>
              <a:t>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itu</a:t>
            </a:r>
            <a:r>
              <a:rPr lang="en-US" sz="2800" i="1" dirty="0"/>
              <a:t>;</a:t>
            </a:r>
            <a:br>
              <a:rPr lang="en-US" sz="2800" i="1" dirty="0"/>
            </a:br>
            <a:r>
              <a:rPr lang="en-US" sz="2800" i="1" dirty="0"/>
              <a:t>e. </a:t>
            </a:r>
            <a:r>
              <a:rPr lang="en-US" sz="2800" i="1" dirty="0" err="1"/>
              <a:t>untuk</a:t>
            </a:r>
            <a:r>
              <a:rPr lang="en-US" sz="2800" i="1" dirty="0"/>
              <a:t> </a:t>
            </a:r>
            <a:r>
              <a:rPr lang="en-US" sz="2800" i="1" dirty="0" err="1"/>
              <a:t>keperluan</a:t>
            </a:r>
            <a:r>
              <a:rPr lang="en-US" sz="2800" i="1" dirty="0"/>
              <a:t> </a:t>
            </a:r>
            <a:r>
              <a:rPr lang="en-US" sz="2800" i="1" dirty="0" err="1"/>
              <a:t>memperkembangkan</a:t>
            </a:r>
            <a:r>
              <a:rPr lang="en-US" sz="2800" i="1" dirty="0"/>
              <a:t> </a:t>
            </a:r>
            <a:r>
              <a:rPr lang="en-US" sz="2800" i="1" dirty="0" err="1"/>
              <a:t>industri</a:t>
            </a:r>
            <a:r>
              <a:rPr lang="en-US" sz="2800" i="1" dirty="0"/>
              <a:t>, </a:t>
            </a:r>
            <a:r>
              <a:rPr lang="en-US" sz="2800" i="1" dirty="0" err="1"/>
              <a:t>transmigrasi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pertambangan</a:t>
            </a:r>
            <a:r>
              <a:rPr lang="en-US" sz="2800" i="1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39746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649705"/>
            <a:ext cx="10598377" cy="5659655"/>
          </a:xfrm>
        </p:spPr>
        <p:txBody>
          <a:bodyPr>
            <a:noAutofit/>
          </a:bodyPr>
          <a:lstStyle/>
          <a:p>
            <a:r>
              <a:rPr lang="en-US" sz="2800" i="1" dirty="0"/>
              <a:t>(2) </a:t>
            </a:r>
            <a:r>
              <a:rPr lang="en-US" sz="2800" i="1" dirty="0" err="1"/>
              <a:t>Berdasarkan</a:t>
            </a:r>
            <a:r>
              <a:rPr lang="en-US" sz="2800" i="1" dirty="0"/>
              <a:t> </a:t>
            </a:r>
            <a:r>
              <a:rPr lang="en-US" sz="2800" i="1" dirty="0" err="1"/>
              <a:t>rencana</a:t>
            </a:r>
            <a:r>
              <a:rPr lang="en-US" sz="2800" i="1" dirty="0"/>
              <a:t> </a:t>
            </a:r>
            <a:r>
              <a:rPr lang="en-US" sz="2800" i="1" dirty="0" err="1"/>
              <a:t>umum</a:t>
            </a:r>
            <a:r>
              <a:rPr lang="en-US" sz="2800" i="1" dirty="0"/>
              <a:t> </a:t>
            </a:r>
            <a:r>
              <a:rPr lang="en-US" sz="2800" i="1" dirty="0" err="1"/>
              <a:t>tersebut</a:t>
            </a:r>
            <a:r>
              <a:rPr lang="en-US" sz="2800" i="1" dirty="0"/>
              <a:t> </a:t>
            </a:r>
            <a:r>
              <a:rPr lang="en-US" sz="2800" i="1" dirty="0" err="1"/>
              <a:t>pada</a:t>
            </a:r>
            <a:r>
              <a:rPr lang="en-US" sz="2800" i="1" dirty="0"/>
              <a:t> </a:t>
            </a:r>
            <a:r>
              <a:rPr lang="en-US" sz="2800" i="1" dirty="0" err="1"/>
              <a:t>ayat</a:t>
            </a:r>
            <a:r>
              <a:rPr lang="en-US" sz="2800" i="1" dirty="0"/>
              <a:t> (1) </a:t>
            </a:r>
            <a:r>
              <a:rPr lang="en-US" sz="2800" i="1" dirty="0" err="1"/>
              <a:t>pasal</a:t>
            </a:r>
            <a:r>
              <a:rPr lang="en-US" sz="2800" i="1" dirty="0"/>
              <a:t> </a:t>
            </a:r>
            <a:r>
              <a:rPr lang="en-US" sz="2800" i="1" dirty="0" err="1"/>
              <a:t>ini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mengingat</a:t>
            </a:r>
            <a:r>
              <a:rPr lang="en-US" sz="2800" i="1" dirty="0"/>
              <a:t> </a:t>
            </a:r>
            <a:r>
              <a:rPr lang="en-US" sz="2800" i="1" dirty="0" err="1"/>
              <a:t>peraturan-peraturan</a:t>
            </a:r>
            <a:r>
              <a:rPr lang="en-US" sz="2800" i="1" dirty="0"/>
              <a:t> yang </a:t>
            </a:r>
            <a:r>
              <a:rPr lang="en-US" sz="2800" i="1" dirty="0" err="1"/>
              <a:t>bersangkutan</a:t>
            </a:r>
            <a:r>
              <a:rPr lang="en-US" sz="2800" i="1" dirty="0"/>
              <a:t>, </a:t>
            </a:r>
            <a:r>
              <a:rPr lang="en-US" sz="2800" i="1" dirty="0" err="1"/>
              <a:t>Pemerintah</a:t>
            </a:r>
            <a:r>
              <a:rPr lang="en-US" sz="2800" i="1" dirty="0"/>
              <a:t> Daerah </a:t>
            </a:r>
            <a:r>
              <a:rPr lang="en-US" sz="2800" i="1" dirty="0" err="1"/>
              <a:t>mengatur</a:t>
            </a:r>
            <a:r>
              <a:rPr lang="en-US" sz="2800" i="1" dirty="0"/>
              <a:t> </a:t>
            </a:r>
            <a:r>
              <a:rPr lang="en-US" sz="2800" i="1" dirty="0" err="1"/>
              <a:t>persediaan</a:t>
            </a:r>
            <a:r>
              <a:rPr lang="en-US" sz="2800" i="1" dirty="0"/>
              <a:t>, </a:t>
            </a:r>
            <a:r>
              <a:rPr lang="en-US" sz="2800" i="1" dirty="0" err="1"/>
              <a:t>peruntukan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penggunaan</a:t>
            </a:r>
            <a:r>
              <a:rPr lang="en-US" sz="2800" i="1" dirty="0"/>
              <a:t> </a:t>
            </a:r>
            <a:r>
              <a:rPr lang="en-US" sz="2800" i="1" dirty="0" err="1"/>
              <a:t>bumi</a:t>
            </a:r>
            <a:r>
              <a:rPr lang="en-US" sz="2800" i="1" dirty="0"/>
              <a:t>, air </a:t>
            </a:r>
            <a:r>
              <a:rPr lang="en-US" sz="2800" i="1" dirty="0" err="1"/>
              <a:t>serta</a:t>
            </a:r>
            <a:r>
              <a:rPr lang="en-US" sz="2800" i="1" dirty="0"/>
              <a:t> </a:t>
            </a:r>
            <a:r>
              <a:rPr lang="en-US" sz="2800" i="1" dirty="0" err="1"/>
              <a:t>ruang</a:t>
            </a:r>
            <a:r>
              <a:rPr lang="en-US" sz="2800" i="1" dirty="0"/>
              <a:t> </a:t>
            </a:r>
            <a:r>
              <a:rPr lang="en-US" sz="2800" i="1" dirty="0" err="1"/>
              <a:t>angkasa</a:t>
            </a:r>
            <a:r>
              <a:rPr lang="en-US" sz="2800" i="1" dirty="0"/>
              <a:t> </a:t>
            </a:r>
            <a:r>
              <a:rPr lang="en-US" sz="2800" i="1" dirty="0" err="1"/>
              <a:t>untuk</a:t>
            </a:r>
            <a:r>
              <a:rPr lang="en-US" sz="2800" i="1" dirty="0"/>
              <a:t> </a:t>
            </a:r>
            <a:r>
              <a:rPr lang="en-US" sz="2800" i="1" dirty="0" err="1"/>
              <a:t>daerahnya</a:t>
            </a:r>
            <a:r>
              <a:rPr lang="en-US" sz="2800" i="1" dirty="0"/>
              <a:t>, </a:t>
            </a:r>
            <a:r>
              <a:rPr lang="en-US" sz="2800" i="1" dirty="0" err="1"/>
              <a:t>sesuai</a:t>
            </a:r>
            <a:r>
              <a:rPr lang="en-US" sz="2800" i="1" dirty="0"/>
              <a:t>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keadaan</a:t>
            </a:r>
            <a:r>
              <a:rPr lang="en-US" sz="2800" i="1" dirty="0"/>
              <a:t> </a:t>
            </a:r>
            <a:r>
              <a:rPr lang="en-US" sz="2800" i="1" dirty="0" err="1"/>
              <a:t>daerah</a:t>
            </a:r>
            <a:r>
              <a:rPr lang="en-US" sz="2800" i="1" dirty="0"/>
              <a:t> </a:t>
            </a:r>
            <a:r>
              <a:rPr lang="en-US" sz="2800" i="1" dirty="0" err="1"/>
              <a:t>masing-masing</a:t>
            </a:r>
            <a:r>
              <a:rPr lang="en-US" sz="2800" i="1" dirty="0"/>
              <a:t>.</a:t>
            </a:r>
            <a:br>
              <a:rPr lang="en-US" sz="2800" i="1" dirty="0"/>
            </a:br>
            <a:r>
              <a:rPr lang="en-US" sz="2800" i="1" dirty="0"/>
              <a:t>(3) </a:t>
            </a:r>
            <a:r>
              <a:rPr lang="en-US" sz="2800" i="1" dirty="0" err="1"/>
              <a:t>Peraturan</a:t>
            </a:r>
            <a:r>
              <a:rPr lang="en-US" sz="2800" i="1" dirty="0"/>
              <a:t> </a:t>
            </a:r>
            <a:r>
              <a:rPr lang="en-US" sz="2800" i="1" dirty="0" err="1"/>
              <a:t>Pemerintah</a:t>
            </a:r>
            <a:r>
              <a:rPr lang="en-US" sz="2800" i="1" dirty="0"/>
              <a:t> Daerah yang </a:t>
            </a:r>
            <a:r>
              <a:rPr lang="en-US" sz="2800" i="1" dirty="0" err="1"/>
              <a:t>dimaksud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ayat</a:t>
            </a:r>
            <a:r>
              <a:rPr lang="en-US" sz="2800" i="1" dirty="0"/>
              <a:t> (2) </a:t>
            </a:r>
            <a:r>
              <a:rPr lang="en-US" sz="2800" i="1" dirty="0" err="1"/>
              <a:t>pasal</a:t>
            </a:r>
            <a:r>
              <a:rPr lang="en-US" sz="2800" i="1" dirty="0"/>
              <a:t> </a:t>
            </a:r>
            <a:r>
              <a:rPr lang="en-US" sz="2800" i="1" dirty="0" err="1"/>
              <a:t>ini</a:t>
            </a:r>
            <a:r>
              <a:rPr lang="en-US" sz="2800" i="1" dirty="0"/>
              <a:t> </a:t>
            </a:r>
            <a:r>
              <a:rPr lang="en-US" sz="2800" i="1" dirty="0" err="1"/>
              <a:t>berlaku</a:t>
            </a:r>
            <a:r>
              <a:rPr lang="en-US" sz="2800" i="1" dirty="0"/>
              <a:t> </a:t>
            </a:r>
            <a:r>
              <a:rPr lang="en-US" sz="2800" i="1" dirty="0" err="1"/>
              <a:t>setelah</a:t>
            </a:r>
            <a:r>
              <a:rPr lang="en-US" sz="2800" i="1" dirty="0"/>
              <a:t> </a:t>
            </a:r>
            <a:r>
              <a:rPr lang="en-US" sz="2800" i="1" dirty="0" err="1"/>
              <a:t>mendapat</a:t>
            </a:r>
            <a:r>
              <a:rPr lang="en-US" sz="2800" i="1" dirty="0"/>
              <a:t> </a:t>
            </a:r>
            <a:r>
              <a:rPr lang="en-US" sz="2800" i="1" dirty="0" err="1"/>
              <a:t>pengesahan</a:t>
            </a:r>
            <a:r>
              <a:rPr lang="en-US" sz="2800" i="1" dirty="0"/>
              <a:t>, </a:t>
            </a:r>
            <a:r>
              <a:rPr lang="en-US" sz="2800" i="1" dirty="0" err="1"/>
              <a:t>mengenai</a:t>
            </a:r>
            <a:r>
              <a:rPr lang="en-US" sz="2800" i="1" dirty="0"/>
              <a:t> Daerah Tingkat I </a:t>
            </a:r>
            <a:r>
              <a:rPr lang="en-US" sz="2800" i="1" dirty="0" err="1"/>
              <a:t>dari</a:t>
            </a:r>
            <a:r>
              <a:rPr lang="en-US" sz="2800" i="1" dirty="0"/>
              <a:t> </a:t>
            </a:r>
            <a:r>
              <a:rPr lang="en-US" sz="2800" i="1" dirty="0" err="1"/>
              <a:t>Presiden</a:t>
            </a:r>
            <a:r>
              <a:rPr lang="en-US" sz="2800" i="1" dirty="0"/>
              <a:t>, Daerah Tingkat II </a:t>
            </a:r>
            <a:r>
              <a:rPr lang="en-US" sz="2800" i="1" dirty="0" err="1"/>
              <a:t>dari</a:t>
            </a:r>
            <a:r>
              <a:rPr lang="en-US" sz="2800" i="1" dirty="0"/>
              <a:t>, </a:t>
            </a:r>
            <a:r>
              <a:rPr lang="en-US" sz="2800" i="1" dirty="0" err="1"/>
              <a:t>Gubernur</a:t>
            </a:r>
            <a:r>
              <a:rPr lang="en-US" sz="2800" i="1" dirty="0"/>
              <a:t>/</a:t>
            </a:r>
            <a:r>
              <a:rPr lang="en-US" sz="2800" i="1" dirty="0" err="1"/>
              <a:t>Kepala</a:t>
            </a:r>
            <a:r>
              <a:rPr lang="en-US" sz="2800" i="1" dirty="0"/>
              <a:t> Daerah yang </a:t>
            </a:r>
            <a:r>
              <a:rPr lang="en-US" sz="2800" i="1" dirty="0" err="1"/>
              <a:t>bersangkutan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Daerah Tingkat III </a:t>
            </a:r>
            <a:r>
              <a:rPr lang="en-US" sz="2800" i="1" dirty="0" err="1"/>
              <a:t>dari</a:t>
            </a:r>
            <a:r>
              <a:rPr lang="en-US" sz="2800" i="1" dirty="0"/>
              <a:t> </a:t>
            </a:r>
            <a:r>
              <a:rPr lang="en-US" sz="2800" i="1" dirty="0" err="1"/>
              <a:t>Bupati</a:t>
            </a:r>
            <a:r>
              <a:rPr lang="en-US" sz="2800" i="1" dirty="0"/>
              <a:t>/</a:t>
            </a:r>
            <a:r>
              <a:rPr lang="en-US" sz="2800" i="1" dirty="0" err="1"/>
              <a:t>Walikota</a:t>
            </a:r>
            <a:r>
              <a:rPr lang="en-US" sz="2800" i="1" dirty="0"/>
              <a:t>/</a:t>
            </a:r>
            <a:r>
              <a:rPr lang="en-US" sz="2800" i="1" dirty="0" err="1"/>
              <a:t>Kepala</a:t>
            </a:r>
            <a:r>
              <a:rPr lang="en-US" sz="2800" i="1" dirty="0"/>
              <a:t> Daerah yang </a:t>
            </a:r>
            <a:r>
              <a:rPr lang="en-US" sz="2800" i="1" dirty="0" err="1"/>
              <a:t>bersangkutan</a:t>
            </a:r>
            <a:r>
              <a:rPr lang="en-US" sz="2800" i="1" dirty="0"/>
              <a:t>.</a:t>
            </a:r>
            <a:br>
              <a:rPr lang="en-US" sz="2800" i="1" dirty="0"/>
            </a:br>
            <a:r>
              <a:rPr lang="en-US" sz="2800" i="1" dirty="0" err="1"/>
              <a:t>Pasal</a:t>
            </a:r>
            <a:r>
              <a:rPr lang="en-US" sz="2800" i="1" dirty="0"/>
              <a:t> 15.</a:t>
            </a:r>
            <a:br>
              <a:rPr lang="en-US" sz="2800" i="1" dirty="0"/>
            </a:br>
            <a:r>
              <a:rPr lang="en-US" sz="2800" i="1" dirty="0" err="1"/>
              <a:t>Memelihara</a:t>
            </a:r>
            <a:r>
              <a:rPr lang="en-US" sz="2800" i="1" dirty="0"/>
              <a:t> </a:t>
            </a:r>
            <a:r>
              <a:rPr lang="en-US" sz="2800" i="1" dirty="0" err="1"/>
              <a:t>tanah</a:t>
            </a:r>
            <a:r>
              <a:rPr lang="en-US" sz="2800" i="1" dirty="0"/>
              <a:t>, </a:t>
            </a:r>
            <a:r>
              <a:rPr lang="en-US" sz="2800" i="1" dirty="0" err="1"/>
              <a:t>termasuk</a:t>
            </a:r>
            <a:r>
              <a:rPr lang="en-US" sz="2800" i="1" dirty="0"/>
              <a:t> </a:t>
            </a:r>
            <a:r>
              <a:rPr lang="en-US" sz="2800" i="1" dirty="0" err="1"/>
              <a:t>menambah</a:t>
            </a:r>
            <a:r>
              <a:rPr lang="en-US" sz="2800" i="1" dirty="0"/>
              <a:t> </a:t>
            </a:r>
            <a:r>
              <a:rPr lang="en-US" sz="2800" i="1" dirty="0" err="1"/>
              <a:t>kesuburannya</a:t>
            </a:r>
            <a:r>
              <a:rPr lang="en-US" sz="2800" i="1" dirty="0"/>
              <a:t> </a:t>
            </a:r>
            <a:r>
              <a:rPr lang="en-US" sz="2800" i="1" dirty="0" err="1"/>
              <a:t>serta</a:t>
            </a:r>
            <a:r>
              <a:rPr lang="en-US" sz="2800" i="1" dirty="0"/>
              <a:t> </a:t>
            </a:r>
            <a:r>
              <a:rPr lang="en-US" sz="2800" i="1" dirty="0" err="1"/>
              <a:t>mencegah</a:t>
            </a:r>
            <a:r>
              <a:rPr lang="en-US" sz="2800" i="1" dirty="0"/>
              <a:t> </a:t>
            </a:r>
            <a:r>
              <a:rPr lang="en-US" sz="2800" i="1" dirty="0" err="1"/>
              <a:t>kerusakannya</a:t>
            </a:r>
            <a:r>
              <a:rPr lang="en-US" sz="2800" i="1" dirty="0"/>
              <a:t> </a:t>
            </a:r>
            <a:r>
              <a:rPr lang="en-US" sz="2800" i="1" dirty="0" err="1"/>
              <a:t>adalah</a:t>
            </a:r>
            <a:r>
              <a:rPr lang="en-US" sz="2800" i="1" dirty="0"/>
              <a:t> </a:t>
            </a:r>
            <a:r>
              <a:rPr lang="en-US" sz="2800" i="1" dirty="0" err="1"/>
              <a:t>kewajiban</a:t>
            </a:r>
            <a:r>
              <a:rPr lang="en-US" sz="2800" i="1" dirty="0"/>
              <a:t> </a:t>
            </a:r>
            <a:r>
              <a:rPr lang="en-US" sz="2800" i="1" dirty="0" err="1"/>
              <a:t>tiap-tiap</a:t>
            </a:r>
            <a:r>
              <a:rPr lang="en-US" sz="2800" i="1" dirty="0"/>
              <a:t> orang, </a:t>
            </a:r>
            <a:r>
              <a:rPr lang="en-US" sz="2800" i="1" dirty="0" err="1"/>
              <a:t>badan</a:t>
            </a:r>
            <a:r>
              <a:rPr lang="en-US" sz="2800" i="1" dirty="0"/>
              <a:t> </a:t>
            </a:r>
            <a:r>
              <a:rPr lang="en-US" sz="2800" i="1" dirty="0" err="1"/>
              <a:t>hukum</a:t>
            </a:r>
            <a:r>
              <a:rPr lang="en-US" sz="2800" i="1" dirty="0"/>
              <a:t> </a:t>
            </a:r>
            <a:r>
              <a:rPr lang="en-US" sz="2800" i="1" dirty="0" err="1"/>
              <a:t>atau</a:t>
            </a:r>
            <a:r>
              <a:rPr lang="en-US" sz="2800" i="1" dirty="0"/>
              <a:t> </a:t>
            </a:r>
            <a:r>
              <a:rPr lang="en-US" sz="2800" i="1" dirty="0" err="1"/>
              <a:t>instansi</a:t>
            </a:r>
            <a:r>
              <a:rPr lang="en-US" sz="2800" i="1" dirty="0"/>
              <a:t> yang </a:t>
            </a:r>
            <a:r>
              <a:rPr lang="en-US" sz="2800" i="1" dirty="0" err="1"/>
              <a:t>mempunyai</a:t>
            </a:r>
            <a:r>
              <a:rPr lang="en-US" sz="2800" i="1" dirty="0"/>
              <a:t> </a:t>
            </a:r>
            <a:r>
              <a:rPr lang="en-US" sz="2800" i="1" dirty="0" err="1"/>
              <a:t>hubungan</a:t>
            </a:r>
            <a:r>
              <a:rPr lang="en-US" sz="2800" i="1" dirty="0"/>
              <a:t> </a:t>
            </a:r>
            <a:r>
              <a:rPr lang="en-US" sz="2800" i="1" dirty="0" err="1"/>
              <a:t>hukum</a:t>
            </a:r>
            <a:r>
              <a:rPr lang="en-US" sz="2800" i="1" dirty="0"/>
              <a:t>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tanah</a:t>
            </a:r>
            <a:r>
              <a:rPr lang="en-US" sz="2800" i="1" dirty="0"/>
              <a:t> </a:t>
            </a:r>
            <a:r>
              <a:rPr lang="en-US" sz="2800" i="1" dirty="0" err="1"/>
              <a:t>itu</a:t>
            </a:r>
            <a:r>
              <a:rPr lang="en-US" sz="2800" i="1" dirty="0"/>
              <a:t>,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memperhatikan</a:t>
            </a:r>
            <a:r>
              <a:rPr lang="en-US" sz="2800" i="1" dirty="0"/>
              <a:t> </a:t>
            </a:r>
            <a:r>
              <a:rPr lang="en-US" sz="2800" i="1" dirty="0" err="1"/>
              <a:t>pihak</a:t>
            </a:r>
            <a:r>
              <a:rPr lang="en-US" sz="2800" i="1" dirty="0"/>
              <a:t> yang </a:t>
            </a:r>
            <a:r>
              <a:rPr lang="en-US" sz="2800" i="1" dirty="0" err="1"/>
              <a:t>ekonomis</a:t>
            </a:r>
            <a:r>
              <a:rPr lang="en-US" sz="2800" i="1" dirty="0"/>
              <a:t> </a:t>
            </a:r>
            <a:r>
              <a:rPr lang="en-US" sz="2800" i="1" dirty="0" err="1"/>
              <a:t>lemah</a:t>
            </a:r>
            <a:r>
              <a:rPr lang="en-US" sz="2800" i="1" dirty="0"/>
              <a:t>.</a:t>
            </a:r>
            <a:br>
              <a:rPr lang="en-US" sz="2800" i="1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6178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084" y="409074"/>
            <a:ext cx="11141242" cy="5900286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H. </a:t>
            </a:r>
            <a:r>
              <a:rPr lang="en-US" sz="2800" b="1" dirty="0" err="1"/>
              <a:t>Asas</a:t>
            </a:r>
            <a:r>
              <a:rPr lang="en-US" sz="2800" b="1" dirty="0"/>
              <a:t> </a:t>
            </a:r>
            <a:r>
              <a:rPr lang="en-US" sz="2800" b="1" dirty="0" err="1"/>
              <a:t>Kepentingan</a:t>
            </a:r>
            <a:r>
              <a:rPr lang="en-US" sz="2800" b="1" dirty="0"/>
              <a:t> </a:t>
            </a:r>
            <a:r>
              <a:rPr lang="en-US" sz="2800" b="1" dirty="0" err="1"/>
              <a:t>Umum</a:t>
            </a:r>
            <a:r>
              <a:rPr lang="en-US" sz="2800" b="1" dirty="0"/>
              <a:t> (</a:t>
            </a:r>
            <a:r>
              <a:rPr lang="en-US" sz="2800" b="1" dirty="0" err="1"/>
              <a:t>pasal</a:t>
            </a:r>
            <a:r>
              <a:rPr lang="en-US" sz="2800" b="1" dirty="0"/>
              <a:t> 18 UUPA)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i="1" dirty="0" err="1"/>
              <a:t>Pasal</a:t>
            </a:r>
            <a:r>
              <a:rPr lang="en-US" sz="2800" i="1" dirty="0"/>
              <a:t> 18.</a:t>
            </a:r>
            <a:br>
              <a:rPr lang="en-US" sz="2800" i="1" dirty="0"/>
            </a:br>
            <a:r>
              <a:rPr lang="en-US" sz="2800" i="1" dirty="0" err="1"/>
              <a:t>Untuk</a:t>
            </a:r>
            <a:r>
              <a:rPr lang="en-US" sz="2800" i="1" dirty="0"/>
              <a:t> </a:t>
            </a:r>
            <a:r>
              <a:rPr lang="en-US" sz="2800" i="1" dirty="0" err="1"/>
              <a:t>kepentingan</a:t>
            </a:r>
            <a:r>
              <a:rPr lang="en-US" sz="2800" i="1" dirty="0"/>
              <a:t> </a:t>
            </a:r>
            <a:r>
              <a:rPr lang="en-US" sz="2800" i="1" dirty="0" err="1"/>
              <a:t>umum</a:t>
            </a:r>
            <a:r>
              <a:rPr lang="en-US" sz="2800" i="1" dirty="0"/>
              <a:t>, </a:t>
            </a:r>
            <a:r>
              <a:rPr lang="en-US" sz="2800" i="1" dirty="0" err="1"/>
              <a:t>termasuk</a:t>
            </a:r>
            <a:r>
              <a:rPr lang="en-US" sz="2800" i="1" dirty="0"/>
              <a:t> </a:t>
            </a:r>
            <a:r>
              <a:rPr lang="en-US" sz="2800" i="1" dirty="0" err="1"/>
              <a:t>kepentingan</a:t>
            </a:r>
            <a:r>
              <a:rPr lang="en-US" sz="2800" i="1" dirty="0"/>
              <a:t> </a:t>
            </a:r>
            <a:r>
              <a:rPr lang="en-US" sz="2800" i="1" dirty="0" err="1"/>
              <a:t>bangsa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Negara </a:t>
            </a:r>
            <a:r>
              <a:rPr lang="en-US" sz="2800" i="1" dirty="0" err="1"/>
              <a:t>serta</a:t>
            </a:r>
            <a:r>
              <a:rPr lang="en-US" sz="2800" i="1" dirty="0"/>
              <a:t> </a:t>
            </a:r>
            <a:r>
              <a:rPr lang="en-US" sz="2800" i="1" dirty="0" err="1"/>
              <a:t>kepentingan</a:t>
            </a:r>
            <a:r>
              <a:rPr lang="en-US" sz="2800" i="1" dirty="0"/>
              <a:t> </a:t>
            </a:r>
            <a:r>
              <a:rPr lang="en-US" sz="2800" i="1" dirty="0" err="1"/>
              <a:t>bersama</a:t>
            </a:r>
            <a:r>
              <a:rPr lang="en-US" sz="2800" i="1" dirty="0"/>
              <a:t> </a:t>
            </a:r>
            <a:r>
              <a:rPr lang="en-US" sz="2800" i="1" dirty="0" err="1"/>
              <a:t>dari</a:t>
            </a:r>
            <a:r>
              <a:rPr lang="en-US" sz="2800" i="1" dirty="0"/>
              <a:t> </a:t>
            </a:r>
            <a:r>
              <a:rPr lang="en-US" sz="2800" i="1" dirty="0" err="1"/>
              <a:t>rakyat</a:t>
            </a:r>
            <a:r>
              <a:rPr lang="en-US" sz="2800" i="1" dirty="0"/>
              <a:t>, </a:t>
            </a:r>
            <a:r>
              <a:rPr lang="en-US" sz="2800" i="1" dirty="0" err="1"/>
              <a:t>hak-hak</a:t>
            </a:r>
            <a:r>
              <a:rPr lang="en-US" sz="2800" i="1" dirty="0"/>
              <a:t> </a:t>
            </a:r>
            <a:r>
              <a:rPr lang="en-US" sz="2800" i="1" dirty="0" err="1"/>
              <a:t>atas</a:t>
            </a:r>
            <a:r>
              <a:rPr lang="en-US" sz="2800" i="1" dirty="0"/>
              <a:t> </a:t>
            </a:r>
            <a:r>
              <a:rPr lang="en-US" sz="2800" i="1" dirty="0" err="1"/>
              <a:t>tanah</a:t>
            </a:r>
            <a:r>
              <a:rPr lang="en-US" sz="2800" i="1" dirty="0"/>
              <a:t> </a:t>
            </a:r>
            <a:r>
              <a:rPr lang="en-US" sz="2800" i="1" dirty="0" err="1"/>
              <a:t>dapat</a:t>
            </a:r>
            <a:r>
              <a:rPr lang="en-US" sz="2800" i="1" dirty="0"/>
              <a:t> </a:t>
            </a:r>
            <a:r>
              <a:rPr lang="en-US" sz="2800" i="1" dirty="0" err="1"/>
              <a:t>dicabut</a:t>
            </a:r>
            <a:r>
              <a:rPr lang="en-US" sz="2800" i="1" dirty="0"/>
              <a:t>,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memberi</a:t>
            </a:r>
            <a:r>
              <a:rPr lang="en-US" sz="2800" i="1" dirty="0"/>
              <a:t> </a:t>
            </a:r>
            <a:r>
              <a:rPr lang="en-US" sz="2800" i="1" dirty="0" err="1"/>
              <a:t>ganti</a:t>
            </a:r>
            <a:r>
              <a:rPr lang="en-US" sz="2800" i="1" dirty="0"/>
              <a:t> </a:t>
            </a:r>
            <a:r>
              <a:rPr lang="en-US" sz="2800" i="1" dirty="0" err="1"/>
              <a:t>kerugian</a:t>
            </a:r>
            <a:r>
              <a:rPr lang="en-US" sz="2800" i="1" dirty="0"/>
              <a:t> </a:t>
            </a:r>
            <a:r>
              <a:rPr lang="en-US" sz="2800" i="1" dirty="0" smtClean="0"/>
              <a:t>yang </a:t>
            </a:r>
            <a:r>
              <a:rPr lang="en-US" sz="2800" i="1" dirty="0" err="1"/>
              <a:t>layak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menurut</a:t>
            </a:r>
            <a:r>
              <a:rPr lang="en-US" sz="2800" i="1" dirty="0"/>
              <a:t> </a:t>
            </a:r>
            <a:r>
              <a:rPr lang="en-US" sz="2800" i="1" dirty="0" err="1"/>
              <a:t>cara</a:t>
            </a:r>
            <a:r>
              <a:rPr lang="en-US" sz="2800" i="1" dirty="0"/>
              <a:t> yang </a:t>
            </a:r>
            <a:r>
              <a:rPr lang="en-US" sz="2800" i="1" dirty="0" err="1"/>
              <a:t>diatur</a:t>
            </a:r>
            <a:r>
              <a:rPr lang="en-US" sz="2800" i="1" dirty="0"/>
              <a:t>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Undang-undang</a:t>
            </a:r>
            <a:r>
              <a:rPr lang="en-US" sz="2800" i="1" dirty="0" smtClean="0"/>
              <a:t>.</a:t>
            </a:r>
          </a:p>
          <a:p>
            <a:r>
              <a:rPr lang="en-US" sz="2800" b="1" dirty="0" smtClean="0"/>
              <a:t>I. </a:t>
            </a:r>
            <a:r>
              <a:rPr lang="en-US" sz="2800" b="1" dirty="0" err="1"/>
              <a:t>Asas</a:t>
            </a:r>
            <a:r>
              <a:rPr lang="en-US" sz="2800" b="1" dirty="0"/>
              <a:t> </a:t>
            </a:r>
            <a:r>
              <a:rPr lang="en-US" sz="2800" b="1" dirty="0" err="1"/>
              <a:t>Pendaftaran</a:t>
            </a:r>
            <a:r>
              <a:rPr lang="en-US" sz="2800" b="1" dirty="0"/>
              <a:t> Tanah (</a:t>
            </a:r>
            <a:r>
              <a:rPr lang="en-US" sz="2800" b="1" dirty="0" err="1"/>
              <a:t>pasal</a:t>
            </a:r>
            <a:r>
              <a:rPr lang="en-US" sz="2800" b="1" dirty="0"/>
              <a:t> 19 UUPA)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i="1" dirty="0" err="1"/>
              <a:t>Pasal</a:t>
            </a:r>
            <a:r>
              <a:rPr lang="en-US" sz="2800" i="1" dirty="0"/>
              <a:t> 19.</a:t>
            </a:r>
            <a:br>
              <a:rPr lang="en-US" sz="2800" i="1" dirty="0"/>
            </a:br>
            <a:r>
              <a:rPr lang="en-US" sz="2800" i="1" dirty="0"/>
              <a:t>(1) </a:t>
            </a:r>
            <a:r>
              <a:rPr lang="en-US" sz="2800" i="1" dirty="0" err="1"/>
              <a:t>Untuk</a:t>
            </a:r>
            <a:r>
              <a:rPr lang="en-US" sz="2800" i="1" dirty="0"/>
              <a:t> </a:t>
            </a:r>
            <a:r>
              <a:rPr lang="en-US" sz="2800" i="1" dirty="0" err="1"/>
              <a:t>menjamin</a:t>
            </a:r>
            <a:r>
              <a:rPr lang="en-US" sz="2800" i="1" dirty="0"/>
              <a:t> </a:t>
            </a:r>
            <a:r>
              <a:rPr lang="en-US" sz="2800" i="1" dirty="0" err="1"/>
              <a:t>kepastian</a:t>
            </a:r>
            <a:r>
              <a:rPr lang="en-US" sz="2800" i="1" dirty="0"/>
              <a:t> </a:t>
            </a:r>
            <a:r>
              <a:rPr lang="en-US" sz="2800" i="1" dirty="0" err="1"/>
              <a:t>hukum</a:t>
            </a:r>
            <a:r>
              <a:rPr lang="en-US" sz="2800" i="1" dirty="0"/>
              <a:t> </a:t>
            </a:r>
            <a:r>
              <a:rPr lang="en-US" sz="2800" i="1" dirty="0" err="1"/>
              <a:t>oleh</a:t>
            </a:r>
            <a:r>
              <a:rPr lang="en-US" sz="2800" i="1" dirty="0"/>
              <a:t> </a:t>
            </a:r>
            <a:r>
              <a:rPr lang="en-US" sz="2800" i="1" dirty="0" err="1"/>
              <a:t>Pemerintah</a:t>
            </a:r>
            <a:r>
              <a:rPr lang="en-US" sz="2800" i="1" dirty="0"/>
              <a:t> </a:t>
            </a:r>
            <a:r>
              <a:rPr lang="en-US" sz="2800" i="1" dirty="0" err="1"/>
              <a:t>diadakan</a:t>
            </a:r>
            <a:r>
              <a:rPr lang="en-US" sz="2800" i="1" dirty="0"/>
              <a:t> </a:t>
            </a:r>
            <a:r>
              <a:rPr lang="en-US" sz="2800" i="1" dirty="0" err="1"/>
              <a:t>pendaftaran</a:t>
            </a:r>
            <a:r>
              <a:rPr lang="en-US" sz="2800" i="1" dirty="0"/>
              <a:t> </a:t>
            </a:r>
            <a:r>
              <a:rPr lang="en-US" sz="2800" i="1" dirty="0" err="1"/>
              <a:t>tanah</a:t>
            </a:r>
            <a:r>
              <a:rPr lang="en-US" sz="2800" i="1" dirty="0"/>
              <a:t> </a:t>
            </a:r>
            <a:r>
              <a:rPr lang="en-US" sz="2800" i="1" dirty="0" err="1"/>
              <a:t>diseluruh</a:t>
            </a:r>
            <a:r>
              <a:rPr lang="en-US" sz="2800" i="1" dirty="0"/>
              <a:t> </a:t>
            </a:r>
            <a:r>
              <a:rPr lang="en-US" sz="2800" i="1" dirty="0" err="1"/>
              <a:t>wilayah</a:t>
            </a:r>
            <a:r>
              <a:rPr lang="en-US" sz="2800" i="1" dirty="0"/>
              <a:t> </a:t>
            </a:r>
            <a:r>
              <a:rPr lang="en-US" sz="2800" i="1" dirty="0" err="1"/>
              <a:t>Republik</a:t>
            </a:r>
            <a:r>
              <a:rPr lang="en-US" sz="2800" i="1" dirty="0"/>
              <a:t> Indonesia </a:t>
            </a:r>
            <a:r>
              <a:rPr lang="en-US" sz="2800" i="1" dirty="0" err="1"/>
              <a:t>menurut</a:t>
            </a:r>
            <a:r>
              <a:rPr lang="en-US" sz="2800" i="1" dirty="0"/>
              <a:t> </a:t>
            </a:r>
            <a:r>
              <a:rPr lang="en-US" sz="2800" i="1" dirty="0" err="1"/>
              <a:t>ketentuan-ketentuan</a:t>
            </a:r>
            <a:r>
              <a:rPr lang="en-US" sz="2800" i="1" dirty="0"/>
              <a:t> yang </a:t>
            </a:r>
            <a:r>
              <a:rPr lang="en-US" sz="2800" i="1" dirty="0" err="1"/>
              <a:t>diatur</a:t>
            </a:r>
            <a:r>
              <a:rPr lang="en-US" sz="2800" i="1" dirty="0"/>
              <a:t>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Peraturan</a:t>
            </a:r>
            <a:r>
              <a:rPr lang="en-US" sz="2800" i="1" dirty="0"/>
              <a:t> </a:t>
            </a:r>
            <a:r>
              <a:rPr lang="en-US" sz="2800" i="1" dirty="0" err="1"/>
              <a:t>Pemerintah</a:t>
            </a:r>
            <a:r>
              <a:rPr lang="en-US" sz="2800" i="1" dirty="0"/>
              <a:t>.</a:t>
            </a:r>
            <a:br>
              <a:rPr lang="en-US" sz="2800" i="1" dirty="0"/>
            </a:br>
            <a:r>
              <a:rPr lang="en-US" sz="2800" i="1" dirty="0"/>
              <a:t>(2) </a:t>
            </a:r>
            <a:r>
              <a:rPr lang="en-US" sz="2800" i="1" dirty="0" err="1"/>
              <a:t>Pendaftaran</a:t>
            </a:r>
            <a:r>
              <a:rPr lang="en-US" sz="2800" i="1" dirty="0"/>
              <a:t> </a:t>
            </a:r>
            <a:r>
              <a:rPr lang="en-US" sz="2800" i="1" dirty="0" err="1"/>
              <a:t>tersebut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ayat</a:t>
            </a:r>
            <a:r>
              <a:rPr lang="en-US" sz="2800" i="1" dirty="0"/>
              <a:t> (1) </a:t>
            </a:r>
            <a:r>
              <a:rPr lang="en-US" sz="2800" i="1" dirty="0" err="1"/>
              <a:t>pasal</a:t>
            </a:r>
            <a:r>
              <a:rPr lang="en-US" sz="2800" i="1" dirty="0"/>
              <a:t> </a:t>
            </a:r>
            <a:r>
              <a:rPr lang="en-US" sz="2800" i="1" dirty="0" err="1"/>
              <a:t>ini</a:t>
            </a:r>
            <a:r>
              <a:rPr lang="en-US" sz="2800" i="1" dirty="0"/>
              <a:t> </a:t>
            </a:r>
            <a:r>
              <a:rPr lang="en-US" sz="2800" i="1" dirty="0" err="1"/>
              <a:t>meliputi</a:t>
            </a:r>
            <a:r>
              <a:rPr lang="en-US" sz="2800" i="1" dirty="0"/>
              <a:t>:</a:t>
            </a:r>
            <a:br>
              <a:rPr lang="en-US" sz="2800" i="1" dirty="0"/>
            </a:br>
            <a:r>
              <a:rPr lang="en-US" sz="2800" i="1" dirty="0"/>
              <a:t>a. </a:t>
            </a:r>
            <a:r>
              <a:rPr lang="en-US" sz="2800" i="1" dirty="0" err="1"/>
              <a:t>pengukuran</a:t>
            </a:r>
            <a:r>
              <a:rPr lang="en-US" sz="2800" i="1" dirty="0"/>
              <a:t> </a:t>
            </a:r>
            <a:r>
              <a:rPr lang="en-US" sz="2800" i="1" dirty="0" err="1"/>
              <a:t>perpetaan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pembukuan</a:t>
            </a:r>
            <a:r>
              <a:rPr lang="en-US" sz="2800" i="1" dirty="0"/>
              <a:t> </a:t>
            </a:r>
            <a:r>
              <a:rPr lang="en-US" sz="2800" i="1" dirty="0" err="1"/>
              <a:t>tanah</a:t>
            </a:r>
            <a:r>
              <a:rPr lang="en-US" sz="2800" i="1" dirty="0"/>
              <a:t>;</a:t>
            </a:r>
            <a:br>
              <a:rPr lang="en-US" sz="2800" i="1" dirty="0"/>
            </a:br>
            <a:r>
              <a:rPr lang="en-US" sz="2800" i="1" dirty="0"/>
              <a:t>b. </a:t>
            </a:r>
            <a:r>
              <a:rPr lang="en-US" sz="2800" i="1" dirty="0" err="1"/>
              <a:t>pendaftaran</a:t>
            </a:r>
            <a:r>
              <a:rPr lang="en-US" sz="2800" i="1" dirty="0"/>
              <a:t> </a:t>
            </a:r>
            <a:r>
              <a:rPr lang="en-US" sz="2800" i="1" dirty="0" err="1"/>
              <a:t>hak-hak</a:t>
            </a:r>
            <a:r>
              <a:rPr lang="en-US" sz="2800" i="1" dirty="0"/>
              <a:t> </a:t>
            </a:r>
            <a:r>
              <a:rPr lang="en-US" sz="2800" i="1" dirty="0" err="1"/>
              <a:t>atas</a:t>
            </a:r>
            <a:r>
              <a:rPr lang="en-US" sz="2800" i="1" dirty="0"/>
              <a:t> </a:t>
            </a:r>
            <a:r>
              <a:rPr lang="en-US" sz="2800" i="1" dirty="0" err="1"/>
              <a:t>tanah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peralihan</a:t>
            </a:r>
            <a:r>
              <a:rPr lang="en-US" sz="2800" i="1" dirty="0"/>
              <a:t> </a:t>
            </a:r>
            <a:r>
              <a:rPr lang="en-US" sz="2800" i="1" dirty="0" err="1"/>
              <a:t>hak-hak</a:t>
            </a:r>
            <a:r>
              <a:rPr lang="en-US" sz="2800" i="1" dirty="0"/>
              <a:t> </a:t>
            </a:r>
            <a:r>
              <a:rPr lang="en-US" sz="2800" i="1" dirty="0" err="1"/>
              <a:t>tersebut</a:t>
            </a:r>
            <a:r>
              <a:rPr lang="en-US" sz="2800" i="1" dirty="0"/>
              <a:t>;</a:t>
            </a:r>
            <a:br>
              <a:rPr lang="en-US" sz="2800" i="1" dirty="0"/>
            </a:br>
            <a:r>
              <a:rPr lang="en-US" sz="2800" i="1" dirty="0"/>
              <a:t>c. </a:t>
            </a:r>
            <a:r>
              <a:rPr lang="en-US" sz="2800" i="1" dirty="0" err="1"/>
              <a:t>pemberian</a:t>
            </a:r>
            <a:r>
              <a:rPr lang="en-US" sz="2800" i="1" dirty="0"/>
              <a:t> </a:t>
            </a:r>
            <a:r>
              <a:rPr lang="en-US" sz="2800" i="1" dirty="0" err="1"/>
              <a:t>surat-surat</a:t>
            </a:r>
            <a:r>
              <a:rPr lang="en-US" sz="2800" i="1" dirty="0"/>
              <a:t> </a:t>
            </a:r>
            <a:r>
              <a:rPr lang="en-US" sz="2800" i="1" dirty="0" err="1"/>
              <a:t>tanda</a:t>
            </a:r>
            <a:r>
              <a:rPr lang="en-US" sz="2800" i="1" dirty="0"/>
              <a:t> </a:t>
            </a:r>
            <a:r>
              <a:rPr lang="en-US" sz="2800" i="1" dirty="0" err="1"/>
              <a:t>bukti</a:t>
            </a:r>
            <a:r>
              <a:rPr lang="en-US" sz="2800" i="1" dirty="0"/>
              <a:t> </a:t>
            </a:r>
            <a:r>
              <a:rPr lang="en-US" sz="2800" i="1" dirty="0" err="1"/>
              <a:t>hak</a:t>
            </a:r>
            <a:r>
              <a:rPr lang="en-US" sz="2800" i="1" dirty="0"/>
              <a:t>, yang </a:t>
            </a:r>
            <a:r>
              <a:rPr lang="en-US" sz="2800" i="1" dirty="0" err="1"/>
              <a:t>berlaku</a:t>
            </a:r>
            <a:r>
              <a:rPr lang="en-US" sz="2800" i="1" dirty="0"/>
              <a:t> </a:t>
            </a:r>
            <a:r>
              <a:rPr lang="en-US" sz="2800" i="1" dirty="0" err="1"/>
              <a:t>sebagai</a:t>
            </a:r>
            <a:r>
              <a:rPr lang="en-US" sz="2800" i="1" dirty="0"/>
              <a:t> </a:t>
            </a:r>
            <a:r>
              <a:rPr lang="en-US" sz="2800" i="1" dirty="0" err="1"/>
              <a:t>alat</a:t>
            </a:r>
            <a:r>
              <a:rPr lang="en-US" sz="2800" i="1" dirty="0"/>
              <a:t> </a:t>
            </a:r>
            <a:r>
              <a:rPr lang="en-US" sz="2800" i="1" dirty="0" err="1"/>
              <a:t>pembuktian</a:t>
            </a:r>
            <a:r>
              <a:rPr lang="en-US" sz="2800" i="1" dirty="0"/>
              <a:t> yang </a:t>
            </a:r>
            <a:r>
              <a:rPr lang="en-US" sz="2800" i="1" dirty="0" err="1"/>
              <a:t>kuat</a:t>
            </a:r>
            <a:r>
              <a:rPr lang="en-US" sz="2800" i="1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18035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697832"/>
            <a:ext cx="9720073" cy="5611528"/>
          </a:xfrm>
        </p:spPr>
        <p:txBody>
          <a:bodyPr>
            <a:normAutofit/>
          </a:bodyPr>
          <a:lstStyle/>
          <a:p>
            <a:r>
              <a:rPr lang="en-US" sz="2800" i="1" dirty="0"/>
              <a:t>(3) </a:t>
            </a:r>
            <a:r>
              <a:rPr lang="en-US" sz="2800" i="1" dirty="0" err="1"/>
              <a:t>Pendaftaran</a:t>
            </a:r>
            <a:r>
              <a:rPr lang="en-US" sz="2800" i="1" dirty="0"/>
              <a:t> </a:t>
            </a:r>
            <a:r>
              <a:rPr lang="en-US" sz="2800" i="1" dirty="0" err="1"/>
              <a:t>tanah</a:t>
            </a:r>
            <a:r>
              <a:rPr lang="en-US" sz="2800" i="1" dirty="0"/>
              <a:t> </a:t>
            </a:r>
            <a:r>
              <a:rPr lang="en-US" sz="2800" i="1" dirty="0" err="1"/>
              <a:t>diselenggarakan</a:t>
            </a:r>
            <a:r>
              <a:rPr lang="en-US" sz="2800" i="1" dirty="0"/>
              <a:t>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mengingat</a:t>
            </a:r>
            <a:r>
              <a:rPr lang="en-US" sz="2800" i="1" dirty="0"/>
              <a:t> </a:t>
            </a:r>
            <a:r>
              <a:rPr lang="en-US" sz="2800" i="1" dirty="0" err="1"/>
              <a:t>keadaan</a:t>
            </a:r>
            <a:r>
              <a:rPr lang="en-US" sz="2800" i="1" dirty="0"/>
              <a:t> Negara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masyarakat</a:t>
            </a:r>
            <a:r>
              <a:rPr lang="en-US" sz="2800" i="1" dirty="0"/>
              <a:t>, </a:t>
            </a:r>
            <a:r>
              <a:rPr lang="en-US" sz="2800" i="1" dirty="0" err="1"/>
              <a:t>keperluan</a:t>
            </a:r>
            <a:r>
              <a:rPr lang="en-US" sz="2800" i="1" dirty="0"/>
              <a:t> </a:t>
            </a:r>
            <a:r>
              <a:rPr lang="en-US" sz="2800" i="1" dirty="0" err="1"/>
              <a:t>lalu-lintas</a:t>
            </a:r>
            <a:r>
              <a:rPr lang="en-US" sz="2800" i="1" dirty="0"/>
              <a:t> </a:t>
            </a:r>
            <a:r>
              <a:rPr lang="en-US" sz="2800" i="1" dirty="0" err="1"/>
              <a:t>sosial</a:t>
            </a:r>
            <a:r>
              <a:rPr lang="en-US" sz="2800" i="1" dirty="0"/>
              <a:t> </a:t>
            </a:r>
            <a:r>
              <a:rPr lang="en-US" sz="2800" i="1" dirty="0" err="1"/>
              <a:t>ekonomi</a:t>
            </a:r>
            <a:r>
              <a:rPr lang="en-US" sz="2800" i="1" dirty="0"/>
              <a:t> </a:t>
            </a:r>
            <a:r>
              <a:rPr lang="en-US" sz="2800" i="1" dirty="0" err="1"/>
              <a:t>serta</a:t>
            </a:r>
            <a:r>
              <a:rPr lang="en-US" sz="2800" i="1" dirty="0"/>
              <a:t> </a:t>
            </a:r>
            <a:r>
              <a:rPr lang="en-US" sz="2800" i="1" dirty="0" err="1"/>
              <a:t>kemungkinan</a:t>
            </a:r>
            <a:r>
              <a:rPr lang="en-US" sz="2800" i="1" dirty="0"/>
              <a:t> </a:t>
            </a:r>
            <a:r>
              <a:rPr lang="en-US" sz="2800" i="1" dirty="0" err="1"/>
              <a:t>penyelenggaraannya</a:t>
            </a:r>
            <a:r>
              <a:rPr lang="en-US" sz="2800" i="1" dirty="0"/>
              <a:t>, </a:t>
            </a:r>
            <a:r>
              <a:rPr lang="en-US" sz="2800" i="1" dirty="0" err="1"/>
              <a:t>menurut</a:t>
            </a:r>
            <a:r>
              <a:rPr lang="en-US" sz="2800" i="1" dirty="0"/>
              <a:t> </a:t>
            </a:r>
            <a:r>
              <a:rPr lang="en-US" sz="2800" i="1" dirty="0" err="1"/>
              <a:t>pertimbangan</a:t>
            </a:r>
            <a:r>
              <a:rPr lang="en-US" sz="2800" i="1" dirty="0"/>
              <a:t> </a:t>
            </a:r>
            <a:r>
              <a:rPr lang="en-US" sz="2800" i="1" dirty="0" err="1"/>
              <a:t>Menteri</a:t>
            </a:r>
            <a:r>
              <a:rPr lang="en-US" sz="2800" i="1" dirty="0"/>
              <a:t> </a:t>
            </a:r>
            <a:r>
              <a:rPr lang="en-US" sz="2800" i="1" dirty="0" err="1"/>
              <a:t>Agraria</a:t>
            </a:r>
            <a:r>
              <a:rPr lang="en-US" sz="2800" i="1" dirty="0"/>
              <a:t>.</a:t>
            </a:r>
            <a:br>
              <a:rPr lang="en-US" sz="2800" i="1" dirty="0"/>
            </a:br>
            <a:r>
              <a:rPr lang="en-US" sz="2800" i="1" dirty="0"/>
              <a:t>(4)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Peraturan</a:t>
            </a:r>
            <a:r>
              <a:rPr lang="en-US" sz="2800" i="1" dirty="0"/>
              <a:t> </a:t>
            </a:r>
            <a:r>
              <a:rPr lang="en-US" sz="2800" i="1" dirty="0" err="1"/>
              <a:t>Pemerintah</a:t>
            </a:r>
            <a:r>
              <a:rPr lang="en-US" sz="2800" i="1" dirty="0"/>
              <a:t> </a:t>
            </a:r>
            <a:r>
              <a:rPr lang="en-US" sz="2800" i="1" dirty="0" err="1"/>
              <a:t>diatur</a:t>
            </a:r>
            <a:r>
              <a:rPr lang="en-US" sz="2800" i="1" dirty="0"/>
              <a:t> </a:t>
            </a:r>
            <a:r>
              <a:rPr lang="en-US" sz="2800" i="1" dirty="0" err="1"/>
              <a:t>biaya-biaya</a:t>
            </a:r>
            <a:r>
              <a:rPr lang="en-US" sz="2800" i="1" dirty="0"/>
              <a:t> yang </a:t>
            </a:r>
            <a:r>
              <a:rPr lang="en-US" sz="2800" i="1" dirty="0" err="1"/>
              <a:t>bersangkutan</a:t>
            </a:r>
            <a:r>
              <a:rPr lang="en-US" sz="2800" i="1" dirty="0"/>
              <a:t>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pendaftaran</a:t>
            </a:r>
            <a:r>
              <a:rPr lang="en-US" sz="2800" i="1" dirty="0"/>
              <a:t> </a:t>
            </a:r>
            <a:r>
              <a:rPr lang="en-US" sz="2800" i="1" dirty="0" err="1"/>
              <a:t>termaksud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ayat</a:t>
            </a:r>
            <a:r>
              <a:rPr lang="en-US" sz="2800" i="1" dirty="0"/>
              <a:t> (1) </a:t>
            </a:r>
            <a:r>
              <a:rPr lang="en-US" sz="2800" i="1" dirty="0" err="1"/>
              <a:t>diatas</a:t>
            </a:r>
            <a:r>
              <a:rPr lang="en-US" sz="2800" i="1" dirty="0"/>
              <a:t>,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ketentuan</a:t>
            </a:r>
            <a:r>
              <a:rPr lang="en-US" sz="2800" i="1" dirty="0"/>
              <a:t> </a:t>
            </a:r>
            <a:r>
              <a:rPr lang="en-US" sz="2800" i="1" dirty="0" err="1"/>
              <a:t>bahwa</a:t>
            </a:r>
            <a:r>
              <a:rPr lang="en-US" sz="2800" i="1" dirty="0"/>
              <a:t> </a:t>
            </a:r>
            <a:r>
              <a:rPr lang="en-US" sz="2800" i="1" dirty="0" err="1"/>
              <a:t>rakyat</a:t>
            </a:r>
            <a:r>
              <a:rPr lang="en-US" sz="2800" i="1" dirty="0"/>
              <a:t> yang </a:t>
            </a:r>
            <a:r>
              <a:rPr lang="en-US" sz="2800" i="1" dirty="0" err="1"/>
              <a:t>tidak</a:t>
            </a:r>
            <a:r>
              <a:rPr lang="en-US" sz="2800" i="1" dirty="0"/>
              <a:t> </a:t>
            </a:r>
            <a:r>
              <a:rPr lang="en-US" sz="2800" i="1" dirty="0" err="1"/>
              <a:t>mampu</a:t>
            </a:r>
            <a:r>
              <a:rPr lang="en-US" sz="2800" i="1" dirty="0"/>
              <a:t> </a:t>
            </a:r>
            <a:r>
              <a:rPr lang="en-US" sz="2800" i="1" dirty="0" err="1"/>
              <a:t>dibebaskan</a:t>
            </a:r>
            <a:r>
              <a:rPr lang="en-US" sz="2800" i="1" dirty="0"/>
              <a:t> </a:t>
            </a:r>
            <a:r>
              <a:rPr lang="en-US" sz="2800" i="1" dirty="0" err="1"/>
              <a:t>dari</a:t>
            </a:r>
            <a:r>
              <a:rPr lang="en-US" sz="2800" i="1" dirty="0"/>
              <a:t> </a:t>
            </a:r>
            <a:r>
              <a:rPr lang="en-US" sz="2800" i="1" dirty="0" err="1"/>
              <a:t>pembayaran</a:t>
            </a:r>
            <a:r>
              <a:rPr lang="en-US" sz="2800" i="1" dirty="0"/>
              <a:t> </a:t>
            </a:r>
            <a:r>
              <a:rPr lang="en-US" sz="2800" i="1" dirty="0" err="1"/>
              <a:t>biaya-biaya</a:t>
            </a:r>
            <a:r>
              <a:rPr lang="en-US" sz="2800" i="1" dirty="0"/>
              <a:t> </a:t>
            </a:r>
            <a:r>
              <a:rPr lang="en-US" sz="2800" i="1" dirty="0" err="1"/>
              <a:t>tersebut</a:t>
            </a:r>
            <a:r>
              <a:rPr lang="en-US" sz="2800" i="1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5624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86384"/>
          </a:xfrm>
        </p:spPr>
        <p:txBody>
          <a:bodyPr>
            <a:normAutofit fontScale="90000"/>
          </a:bodyPr>
          <a:lstStyle/>
          <a:p>
            <a:r>
              <a:rPr lang="pt-BR" dirty="0"/>
              <a:t>ASAS-ASAS HUKUM AGRARIA DALAM UUPA</a:t>
            </a:r>
            <a:br>
              <a:rPr lang="pt-BR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371600"/>
            <a:ext cx="10550251" cy="5197642"/>
          </a:xfrm>
        </p:spPr>
        <p:txBody>
          <a:bodyPr/>
          <a:lstStyle/>
          <a:p>
            <a:r>
              <a:rPr lang="en-US" sz="2800" b="1" dirty="0" smtClean="0"/>
              <a:t>A. </a:t>
            </a:r>
            <a:r>
              <a:rPr lang="en-US" sz="2800" b="1" dirty="0" err="1"/>
              <a:t>Asas</a:t>
            </a:r>
            <a:r>
              <a:rPr lang="en-US" sz="2800" b="1" dirty="0"/>
              <a:t> </a:t>
            </a:r>
            <a:r>
              <a:rPr lang="en-US" sz="2800" b="1" dirty="0" err="1"/>
              <a:t>Kebangsaan</a:t>
            </a:r>
            <a:r>
              <a:rPr lang="en-US" sz="2800" b="1" dirty="0"/>
              <a:t> (</a:t>
            </a:r>
            <a:r>
              <a:rPr lang="en-US" sz="2800" b="1" dirty="0" err="1"/>
              <a:t>pasal</a:t>
            </a:r>
            <a:r>
              <a:rPr lang="en-US" sz="2800" b="1" dirty="0"/>
              <a:t> 1 UUPA</a:t>
            </a:r>
            <a:r>
              <a:rPr lang="en-US" sz="2800" b="1" dirty="0" smtClean="0"/>
              <a:t>)</a:t>
            </a:r>
          </a:p>
          <a:p>
            <a:r>
              <a:rPr lang="en-US" sz="2800" i="1" dirty="0" err="1"/>
              <a:t>Pasal</a:t>
            </a:r>
            <a:r>
              <a:rPr lang="en-US" sz="2800" i="1" dirty="0"/>
              <a:t> 1</a:t>
            </a:r>
            <a:br>
              <a:rPr lang="en-US" sz="2800" i="1" dirty="0"/>
            </a:br>
            <a:r>
              <a:rPr lang="en-US" sz="2800" i="1" dirty="0"/>
              <a:t>(1) </a:t>
            </a:r>
            <a:r>
              <a:rPr lang="en-US" sz="2800" i="1" dirty="0" err="1"/>
              <a:t>Seluruh</a:t>
            </a:r>
            <a:r>
              <a:rPr lang="en-US" sz="2800" i="1" dirty="0"/>
              <a:t> </a:t>
            </a:r>
            <a:r>
              <a:rPr lang="en-US" sz="2800" i="1" dirty="0" err="1"/>
              <a:t>wilayah</a:t>
            </a:r>
            <a:r>
              <a:rPr lang="en-US" sz="2800" i="1" dirty="0"/>
              <a:t> Indonesia </a:t>
            </a:r>
            <a:r>
              <a:rPr lang="en-US" sz="2800" i="1" dirty="0" err="1"/>
              <a:t>adalah</a:t>
            </a:r>
            <a:r>
              <a:rPr lang="en-US" sz="2800" i="1" dirty="0"/>
              <a:t> </a:t>
            </a:r>
            <a:r>
              <a:rPr lang="en-US" sz="2800" i="1" dirty="0" err="1"/>
              <a:t>kesatuan</a:t>
            </a:r>
            <a:r>
              <a:rPr lang="en-US" sz="2800" i="1" dirty="0"/>
              <a:t> </a:t>
            </a:r>
            <a:r>
              <a:rPr lang="en-US" sz="2800" i="1" dirty="0" err="1"/>
              <a:t>tanah</a:t>
            </a:r>
            <a:r>
              <a:rPr lang="en-US" sz="2800" i="1" dirty="0"/>
              <a:t> air </a:t>
            </a:r>
            <a:r>
              <a:rPr lang="en-US" sz="2800" i="1" dirty="0" err="1"/>
              <a:t>dari</a:t>
            </a:r>
            <a:r>
              <a:rPr lang="en-US" sz="2800" i="1" dirty="0"/>
              <a:t> </a:t>
            </a:r>
            <a:r>
              <a:rPr lang="en-US" sz="2800" i="1" dirty="0" err="1"/>
              <a:t>seluruh</a:t>
            </a:r>
            <a:r>
              <a:rPr lang="en-US" sz="2800" i="1" dirty="0"/>
              <a:t> </a:t>
            </a:r>
            <a:r>
              <a:rPr lang="en-US" sz="2800" i="1" dirty="0" err="1"/>
              <a:t>rakyat</a:t>
            </a:r>
            <a:r>
              <a:rPr lang="en-US" sz="2800" i="1" dirty="0"/>
              <a:t> Indonesia yang </a:t>
            </a:r>
            <a:r>
              <a:rPr lang="en-US" sz="2800" i="1" dirty="0" err="1"/>
              <a:t>bersatu</a:t>
            </a:r>
            <a:r>
              <a:rPr lang="en-US" sz="2800" i="1" dirty="0"/>
              <a:t> </a:t>
            </a:r>
            <a:r>
              <a:rPr lang="en-US" sz="2800" i="1" dirty="0" err="1"/>
              <a:t>sebagai</a:t>
            </a:r>
            <a:r>
              <a:rPr lang="en-US" sz="2800" i="1" dirty="0"/>
              <a:t> </a:t>
            </a:r>
            <a:r>
              <a:rPr lang="en-US" sz="2800" i="1" dirty="0" err="1"/>
              <a:t>bangsa</a:t>
            </a:r>
            <a:r>
              <a:rPr lang="en-US" sz="2800" i="1" dirty="0"/>
              <a:t> Indonesia.</a:t>
            </a:r>
            <a:br>
              <a:rPr lang="en-US" sz="2800" i="1" dirty="0"/>
            </a:br>
            <a:r>
              <a:rPr lang="en-US" sz="2800" i="1" dirty="0"/>
              <a:t>(2) </a:t>
            </a:r>
            <a:r>
              <a:rPr lang="en-US" sz="2800" i="1" dirty="0" err="1"/>
              <a:t>Seluruh</a:t>
            </a:r>
            <a:r>
              <a:rPr lang="en-US" sz="2800" i="1" dirty="0"/>
              <a:t> </a:t>
            </a:r>
            <a:r>
              <a:rPr lang="en-US" sz="2800" i="1" dirty="0" err="1"/>
              <a:t>bumi</a:t>
            </a:r>
            <a:r>
              <a:rPr lang="en-US" sz="2800" i="1" dirty="0"/>
              <a:t>, air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ruang</a:t>
            </a:r>
            <a:r>
              <a:rPr lang="en-US" sz="2800" i="1" dirty="0"/>
              <a:t> </a:t>
            </a:r>
            <a:r>
              <a:rPr lang="en-US" sz="2800" i="1" dirty="0" err="1"/>
              <a:t>angkasa</a:t>
            </a:r>
            <a:r>
              <a:rPr lang="en-US" sz="2800" i="1" dirty="0"/>
              <a:t>, </a:t>
            </a:r>
            <a:r>
              <a:rPr lang="en-US" sz="2800" i="1" dirty="0" err="1"/>
              <a:t>termasuk</a:t>
            </a:r>
            <a:r>
              <a:rPr lang="en-US" sz="2800" i="1" dirty="0"/>
              <a:t> </a:t>
            </a:r>
            <a:r>
              <a:rPr lang="en-US" sz="2800" i="1" dirty="0" err="1"/>
              <a:t>kekayaan</a:t>
            </a:r>
            <a:r>
              <a:rPr lang="en-US" sz="2800" i="1" dirty="0"/>
              <a:t> </a:t>
            </a:r>
            <a:r>
              <a:rPr lang="en-US" sz="2800" i="1" dirty="0" err="1"/>
              <a:t>alam</a:t>
            </a:r>
            <a:r>
              <a:rPr lang="en-US" sz="2800" i="1" dirty="0"/>
              <a:t> yang </a:t>
            </a:r>
            <a:r>
              <a:rPr lang="en-US" sz="2800" i="1" dirty="0" err="1"/>
              <a:t>terkandung</a:t>
            </a:r>
            <a:r>
              <a:rPr lang="en-US" sz="2800" i="1" dirty="0"/>
              <a:t> </a:t>
            </a:r>
            <a:r>
              <a:rPr lang="en-US" sz="2800" i="1" dirty="0" err="1"/>
              <a:t>didalamnya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wilayah</a:t>
            </a:r>
            <a:r>
              <a:rPr lang="en-US" sz="2800" i="1" dirty="0"/>
              <a:t> </a:t>
            </a:r>
            <a:r>
              <a:rPr lang="en-US" sz="2800" i="1" dirty="0" err="1"/>
              <a:t>Republik</a:t>
            </a:r>
            <a:r>
              <a:rPr lang="en-US" sz="2800" i="1" dirty="0"/>
              <a:t> Indonesia, </a:t>
            </a:r>
            <a:r>
              <a:rPr lang="en-US" sz="2800" i="1" dirty="0" err="1"/>
              <a:t>sebagai</a:t>
            </a:r>
            <a:r>
              <a:rPr lang="en-US" sz="2800" i="1" dirty="0"/>
              <a:t> </a:t>
            </a:r>
            <a:r>
              <a:rPr lang="en-US" sz="2800" i="1" dirty="0" err="1"/>
              <a:t>karunia</a:t>
            </a:r>
            <a:r>
              <a:rPr lang="en-US" sz="2800" i="1" dirty="0"/>
              <a:t> </a:t>
            </a:r>
            <a:r>
              <a:rPr lang="en-US" sz="2800" i="1" dirty="0" err="1"/>
              <a:t>Tuhan</a:t>
            </a:r>
            <a:r>
              <a:rPr lang="en-US" sz="2800" i="1" dirty="0"/>
              <a:t> Yang </a:t>
            </a:r>
            <a:r>
              <a:rPr lang="en-US" sz="2800" i="1" dirty="0" err="1"/>
              <a:t>Maha</a:t>
            </a:r>
            <a:r>
              <a:rPr lang="en-US" sz="2800" i="1" dirty="0"/>
              <a:t> </a:t>
            </a:r>
            <a:r>
              <a:rPr lang="en-US" sz="2800" i="1" dirty="0" err="1"/>
              <a:t>Esa</a:t>
            </a:r>
            <a:r>
              <a:rPr lang="en-US" sz="2800" i="1" dirty="0"/>
              <a:t> </a:t>
            </a:r>
            <a:r>
              <a:rPr lang="en-US" sz="2800" i="1" dirty="0" err="1"/>
              <a:t>adalah</a:t>
            </a:r>
            <a:r>
              <a:rPr lang="en-US" sz="2800" i="1" dirty="0"/>
              <a:t> </a:t>
            </a:r>
            <a:r>
              <a:rPr lang="en-US" sz="2800" i="1" dirty="0" err="1"/>
              <a:t>bumi</a:t>
            </a:r>
            <a:r>
              <a:rPr lang="en-US" sz="2800" i="1" dirty="0"/>
              <a:t>, air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ruang</a:t>
            </a:r>
            <a:r>
              <a:rPr lang="en-US" sz="2800" i="1" dirty="0"/>
              <a:t> </a:t>
            </a:r>
            <a:r>
              <a:rPr lang="en-US" sz="2800" i="1" dirty="0" err="1"/>
              <a:t>angkasa</a:t>
            </a:r>
            <a:r>
              <a:rPr lang="en-US" sz="2800" i="1" dirty="0"/>
              <a:t> </a:t>
            </a:r>
            <a:r>
              <a:rPr lang="en-US" sz="2800" i="1" dirty="0" err="1"/>
              <a:t>bangsa</a:t>
            </a:r>
            <a:r>
              <a:rPr lang="en-US" sz="2800" i="1" dirty="0"/>
              <a:t> Indonesia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merupakan</a:t>
            </a:r>
            <a:r>
              <a:rPr lang="en-US" sz="2800" i="1" dirty="0"/>
              <a:t> </a:t>
            </a:r>
            <a:r>
              <a:rPr lang="en-US" sz="2800" i="1" dirty="0" err="1"/>
              <a:t>kekayaan</a:t>
            </a:r>
            <a:r>
              <a:rPr lang="en-US" sz="2800" i="1" dirty="0"/>
              <a:t> </a:t>
            </a:r>
            <a:r>
              <a:rPr lang="en-US" sz="2800" i="1" dirty="0" err="1"/>
              <a:t>nasional</a:t>
            </a:r>
            <a:r>
              <a:rPr lang="en-US" sz="2800" i="1" dirty="0"/>
              <a:t/>
            </a:r>
            <a:br>
              <a:rPr lang="en-US" sz="2800" i="1" dirty="0"/>
            </a:br>
            <a:r>
              <a:rPr lang="en-US" sz="2800" i="1" dirty="0"/>
              <a:t>(3) </a:t>
            </a:r>
            <a:r>
              <a:rPr lang="en-US" sz="2800" i="1" dirty="0" err="1"/>
              <a:t>Hubungan</a:t>
            </a:r>
            <a:r>
              <a:rPr lang="en-US" sz="2800" i="1" dirty="0"/>
              <a:t> </a:t>
            </a:r>
            <a:r>
              <a:rPr lang="en-US" sz="2800" i="1" dirty="0" err="1"/>
              <a:t>antara</a:t>
            </a:r>
            <a:r>
              <a:rPr lang="en-US" sz="2800" i="1" dirty="0"/>
              <a:t> </a:t>
            </a:r>
            <a:r>
              <a:rPr lang="en-US" sz="2800" i="1" dirty="0" err="1"/>
              <a:t>bangsa</a:t>
            </a:r>
            <a:r>
              <a:rPr lang="en-US" sz="2800" i="1" dirty="0"/>
              <a:t> Indonesia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bumi</a:t>
            </a:r>
            <a:r>
              <a:rPr lang="en-US" sz="2800" i="1" dirty="0"/>
              <a:t>, air </a:t>
            </a:r>
            <a:r>
              <a:rPr lang="en-US" sz="2800" i="1" dirty="0" err="1"/>
              <a:t>serta</a:t>
            </a:r>
            <a:r>
              <a:rPr lang="en-US" sz="2800" i="1" dirty="0"/>
              <a:t> </a:t>
            </a:r>
            <a:r>
              <a:rPr lang="en-US" sz="2800" i="1" dirty="0" err="1"/>
              <a:t>ruang</a:t>
            </a:r>
            <a:r>
              <a:rPr lang="en-US" sz="2800" i="1" dirty="0"/>
              <a:t> </a:t>
            </a:r>
            <a:r>
              <a:rPr lang="en-US" sz="2800" i="1" dirty="0" err="1"/>
              <a:t>angkasa</a:t>
            </a:r>
            <a:r>
              <a:rPr lang="en-US" sz="2800" i="1" dirty="0"/>
              <a:t> </a:t>
            </a:r>
            <a:r>
              <a:rPr lang="en-US" sz="2800" i="1" dirty="0" err="1"/>
              <a:t>termaksud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ayat</a:t>
            </a:r>
            <a:r>
              <a:rPr lang="en-US" sz="2800" i="1" dirty="0"/>
              <a:t> (2) </a:t>
            </a:r>
            <a:r>
              <a:rPr lang="en-US" sz="2800" i="1" dirty="0" err="1"/>
              <a:t>pasal</a:t>
            </a:r>
            <a:r>
              <a:rPr lang="en-US" sz="2800" i="1" dirty="0"/>
              <a:t> </a:t>
            </a:r>
            <a:r>
              <a:rPr lang="en-US" sz="2800" i="1" dirty="0" err="1"/>
              <a:t>ini</a:t>
            </a:r>
            <a:r>
              <a:rPr lang="en-US" sz="2800" i="1" dirty="0"/>
              <a:t> </a:t>
            </a:r>
            <a:r>
              <a:rPr lang="en-US" sz="2800" i="1" dirty="0" err="1"/>
              <a:t>adalah</a:t>
            </a:r>
            <a:r>
              <a:rPr lang="en-US" sz="2800" i="1" dirty="0"/>
              <a:t> </a:t>
            </a:r>
            <a:r>
              <a:rPr lang="en-US" sz="2800" i="1" dirty="0" err="1"/>
              <a:t>hubungan</a:t>
            </a:r>
            <a:r>
              <a:rPr lang="en-US" sz="2800" i="1" dirty="0"/>
              <a:t> yang </a:t>
            </a:r>
            <a:r>
              <a:rPr lang="en-US" sz="2800" i="1" dirty="0" err="1"/>
              <a:t>bersifat</a:t>
            </a:r>
            <a:r>
              <a:rPr lang="en-US" sz="2800" i="1" dirty="0"/>
              <a:t> </a:t>
            </a:r>
            <a:r>
              <a:rPr lang="en-US" sz="2800" i="1" dirty="0" err="1"/>
              <a:t>abadi</a:t>
            </a:r>
            <a:r>
              <a:rPr lang="en-US" i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419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138" y="1636295"/>
            <a:ext cx="9720073" cy="4023360"/>
          </a:xfrm>
        </p:spPr>
        <p:txBody>
          <a:bodyPr>
            <a:normAutofit/>
          </a:bodyPr>
          <a:lstStyle/>
          <a:p>
            <a:r>
              <a:rPr lang="en-US" sz="2800" i="1" dirty="0"/>
              <a:t>(4)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pengertian</a:t>
            </a:r>
            <a:r>
              <a:rPr lang="en-US" sz="2800" i="1" dirty="0"/>
              <a:t> </a:t>
            </a:r>
            <a:r>
              <a:rPr lang="en-US" sz="2800" i="1" dirty="0" err="1"/>
              <a:t>bumi</a:t>
            </a:r>
            <a:r>
              <a:rPr lang="en-US" sz="2800" i="1" dirty="0"/>
              <a:t>, </a:t>
            </a:r>
            <a:r>
              <a:rPr lang="en-US" sz="2800" i="1" dirty="0" err="1"/>
              <a:t>selain</a:t>
            </a:r>
            <a:r>
              <a:rPr lang="en-US" sz="2800" i="1" dirty="0"/>
              <a:t> </a:t>
            </a:r>
            <a:r>
              <a:rPr lang="en-US" sz="2800" i="1" dirty="0" err="1"/>
              <a:t>permukaan</a:t>
            </a:r>
            <a:r>
              <a:rPr lang="en-US" sz="2800" i="1" dirty="0"/>
              <a:t> </a:t>
            </a:r>
            <a:r>
              <a:rPr lang="en-US" sz="2800" i="1" dirty="0" err="1"/>
              <a:t>bumi</a:t>
            </a:r>
            <a:r>
              <a:rPr lang="en-US" sz="2800" i="1" dirty="0"/>
              <a:t>, </a:t>
            </a:r>
            <a:r>
              <a:rPr lang="en-US" sz="2800" i="1" dirty="0" err="1"/>
              <a:t>termasuk</a:t>
            </a:r>
            <a:r>
              <a:rPr lang="en-US" sz="2800" i="1" dirty="0"/>
              <a:t> pula </a:t>
            </a:r>
            <a:r>
              <a:rPr lang="en-US" sz="2800" i="1" dirty="0" err="1"/>
              <a:t>tubuh</a:t>
            </a:r>
            <a:r>
              <a:rPr lang="en-US" sz="2800" i="1" dirty="0"/>
              <a:t> </a:t>
            </a:r>
            <a:r>
              <a:rPr lang="en-US" sz="2800" i="1" dirty="0" err="1"/>
              <a:t>bumi</a:t>
            </a:r>
            <a:r>
              <a:rPr lang="en-US" sz="2800" i="1" dirty="0"/>
              <a:t> </a:t>
            </a:r>
            <a:r>
              <a:rPr lang="en-US" sz="2800" i="1" dirty="0" err="1"/>
              <a:t>dibawahnya</a:t>
            </a:r>
            <a:r>
              <a:rPr lang="en-US" sz="2800" i="1" dirty="0"/>
              <a:t> </a:t>
            </a:r>
            <a:r>
              <a:rPr lang="en-US" sz="2800" i="1" dirty="0" err="1"/>
              <a:t>serta</a:t>
            </a:r>
            <a:r>
              <a:rPr lang="en-US" sz="2800" i="1" dirty="0"/>
              <a:t> yang </a:t>
            </a:r>
            <a:r>
              <a:rPr lang="en-US" sz="2800" i="1" dirty="0" err="1"/>
              <a:t>berada</a:t>
            </a:r>
            <a:r>
              <a:rPr lang="en-US" sz="2800" i="1" dirty="0"/>
              <a:t> </a:t>
            </a:r>
            <a:r>
              <a:rPr lang="en-US" sz="2800" i="1" dirty="0" err="1"/>
              <a:t>dibawah</a:t>
            </a:r>
            <a:r>
              <a:rPr lang="en-US" sz="2800" i="1" dirty="0"/>
              <a:t> air.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pengertian</a:t>
            </a:r>
            <a:r>
              <a:rPr lang="en-US" sz="2800" i="1" dirty="0"/>
              <a:t> air </a:t>
            </a:r>
            <a:r>
              <a:rPr lang="en-US" sz="2800" i="1" dirty="0" err="1"/>
              <a:t>termasuk</a:t>
            </a:r>
            <a:r>
              <a:rPr lang="en-US" sz="2800" i="1" dirty="0"/>
              <a:t> </a:t>
            </a:r>
            <a:r>
              <a:rPr lang="en-US" sz="2800" i="1" dirty="0" err="1"/>
              <a:t>baik</a:t>
            </a:r>
            <a:r>
              <a:rPr lang="en-US" sz="2800" i="1" dirty="0"/>
              <a:t> </a:t>
            </a:r>
            <a:r>
              <a:rPr lang="en-US" sz="2800" i="1" dirty="0" err="1"/>
              <a:t>perairan</a:t>
            </a:r>
            <a:r>
              <a:rPr lang="en-US" sz="2800" i="1" dirty="0"/>
              <a:t> </a:t>
            </a:r>
            <a:r>
              <a:rPr lang="en-US" sz="2800" i="1" dirty="0" err="1"/>
              <a:t>pedalaman</a:t>
            </a:r>
            <a:r>
              <a:rPr lang="en-US" sz="2800" i="1" dirty="0"/>
              <a:t> </a:t>
            </a:r>
            <a:r>
              <a:rPr lang="en-US" sz="2800" i="1" dirty="0" err="1"/>
              <a:t>maupun</a:t>
            </a:r>
            <a:r>
              <a:rPr lang="en-US" sz="2800" i="1" dirty="0"/>
              <a:t> </a:t>
            </a:r>
            <a:r>
              <a:rPr lang="en-US" sz="2800" i="1" dirty="0" err="1"/>
              <a:t>laut</a:t>
            </a:r>
            <a:r>
              <a:rPr lang="en-US" sz="2800" i="1" dirty="0"/>
              <a:t> </a:t>
            </a:r>
            <a:r>
              <a:rPr lang="en-US" sz="2800" i="1" dirty="0" err="1"/>
              <a:t>wilayah</a:t>
            </a:r>
            <a:r>
              <a:rPr lang="en-US" sz="2800" i="1" dirty="0"/>
              <a:t> Indonesia.</a:t>
            </a:r>
            <a:br>
              <a:rPr lang="en-US" sz="2800" i="1" dirty="0"/>
            </a:br>
            <a:r>
              <a:rPr lang="en-US" sz="2800" i="1" dirty="0"/>
              <a:t>(5) Yang </a:t>
            </a:r>
            <a:r>
              <a:rPr lang="en-US" sz="2800" i="1" dirty="0" err="1"/>
              <a:t>dimaksud</a:t>
            </a:r>
            <a:r>
              <a:rPr lang="en-US" sz="2800" i="1" dirty="0"/>
              <a:t>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ruang</a:t>
            </a:r>
            <a:r>
              <a:rPr lang="en-US" sz="2800" i="1" dirty="0"/>
              <a:t> </a:t>
            </a:r>
            <a:r>
              <a:rPr lang="en-US" sz="2800" i="1" dirty="0" err="1"/>
              <a:t>angkasa</a:t>
            </a:r>
            <a:r>
              <a:rPr lang="en-US" sz="2800" i="1" dirty="0"/>
              <a:t> </a:t>
            </a:r>
            <a:r>
              <a:rPr lang="en-US" sz="2800" i="1" dirty="0" err="1"/>
              <a:t>ialah</a:t>
            </a:r>
            <a:r>
              <a:rPr lang="en-US" sz="2800" i="1" dirty="0"/>
              <a:t> </a:t>
            </a:r>
            <a:r>
              <a:rPr lang="en-US" sz="2800" i="1" dirty="0" err="1"/>
              <a:t>ruang</a:t>
            </a:r>
            <a:r>
              <a:rPr lang="en-US" sz="2800" i="1" dirty="0"/>
              <a:t> </a:t>
            </a:r>
            <a:r>
              <a:rPr lang="en-US" sz="2800" i="1" dirty="0" err="1"/>
              <a:t>diatas</a:t>
            </a:r>
            <a:r>
              <a:rPr lang="en-US" sz="2800" i="1" dirty="0"/>
              <a:t> </a:t>
            </a:r>
            <a:r>
              <a:rPr lang="en-US" sz="2800" i="1" dirty="0" err="1"/>
              <a:t>bumi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air </a:t>
            </a:r>
            <a:r>
              <a:rPr lang="en-US" sz="2800" i="1" dirty="0" err="1"/>
              <a:t>tersebut</a:t>
            </a:r>
            <a:r>
              <a:rPr lang="en-US" sz="2800" i="1" dirty="0"/>
              <a:t> </a:t>
            </a:r>
            <a:r>
              <a:rPr lang="en-US" sz="2800" i="1" dirty="0" err="1"/>
              <a:t>pada</a:t>
            </a:r>
            <a:r>
              <a:rPr lang="en-US" sz="2800" i="1" dirty="0"/>
              <a:t> </a:t>
            </a:r>
            <a:r>
              <a:rPr lang="en-US" sz="2800" i="1" dirty="0" err="1"/>
              <a:t>ayat</a:t>
            </a:r>
            <a:r>
              <a:rPr lang="en-US" sz="2800" i="1" dirty="0"/>
              <a:t> (4) </a:t>
            </a:r>
            <a:r>
              <a:rPr lang="en-US" sz="2800" i="1" dirty="0" err="1"/>
              <a:t>dan</a:t>
            </a:r>
            <a:r>
              <a:rPr lang="en-US" sz="2800" i="1" dirty="0"/>
              <a:t> (5) </a:t>
            </a:r>
            <a:r>
              <a:rPr lang="en-US" sz="2800" i="1" dirty="0" err="1"/>
              <a:t>pasal</a:t>
            </a:r>
            <a:r>
              <a:rPr lang="en-US" sz="2800" i="1" dirty="0"/>
              <a:t> </a:t>
            </a:r>
            <a:r>
              <a:rPr lang="en-US" sz="2800" i="1" dirty="0" err="1"/>
              <a:t>ini</a:t>
            </a:r>
            <a:r>
              <a:rPr lang="en-US" sz="2800" i="1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9487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360947"/>
            <a:ext cx="10911198" cy="594841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B. </a:t>
            </a:r>
            <a:r>
              <a:rPr lang="en-US" sz="2800" b="1" dirty="0" err="1"/>
              <a:t>Asas</a:t>
            </a:r>
            <a:r>
              <a:rPr lang="en-US" sz="2800" b="1" dirty="0"/>
              <a:t> </a:t>
            </a:r>
            <a:r>
              <a:rPr lang="en-US" sz="2800" b="1" dirty="0" err="1"/>
              <a:t>Hak</a:t>
            </a:r>
            <a:r>
              <a:rPr lang="en-US" sz="2800" b="1" dirty="0"/>
              <a:t> </a:t>
            </a:r>
            <a:r>
              <a:rPr lang="en-US" sz="2800" b="1" dirty="0" err="1"/>
              <a:t>Menguasai</a:t>
            </a:r>
            <a:r>
              <a:rPr lang="en-US" sz="2800" b="1" dirty="0"/>
              <a:t> Negara (</a:t>
            </a:r>
            <a:r>
              <a:rPr lang="en-US" sz="2800" b="1" dirty="0" err="1"/>
              <a:t>pasal</a:t>
            </a:r>
            <a:r>
              <a:rPr lang="en-US" sz="2800" b="1" dirty="0"/>
              <a:t> 2 UUPA</a:t>
            </a:r>
            <a:r>
              <a:rPr lang="en-US" sz="2800" b="1" dirty="0" smtClean="0"/>
              <a:t>)</a:t>
            </a:r>
          </a:p>
          <a:p>
            <a:r>
              <a:rPr lang="en-US" sz="2800" i="1" dirty="0" err="1"/>
              <a:t>Pasal</a:t>
            </a:r>
            <a:r>
              <a:rPr lang="en-US" sz="2800" i="1" dirty="0"/>
              <a:t> 2.</a:t>
            </a:r>
            <a:br>
              <a:rPr lang="en-US" sz="2800" i="1" dirty="0"/>
            </a:br>
            <a:r>
              <a:rPr lang="en-US" sz="2800" i="1" dirty="0"/>
              <a:t>(1) </a:t>
            </a:r>
            <a:r>
              <a:rPr lang="en-US" sz="2800" i="1" dirty="0" err="1"/>
              <a:t>Atas</a:t>
            </a:r>
            <a:r>
              <a:rPr lang="en-US" sz="2800" i="1" dirty="0"/>
              <a:t> </a:t>
            </a:r>
            <a:r>
              <a:rPr lang="en-US" sz="2800" i="1" dirty="0" err="1"/>
              <a:t>dasar</a:t>
            </a:r>
            <a:r>
              <a:rPr lang="en-US" sz="2800" i="1" dirty="0"/>
              <a:t> </a:t>
            </a:r>
            <a:r>
              <a:rPr lang="en-US" sz="2800" i="1" dirty="0" err="1"/>
              <a:t>ketentuan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pasal</a:t>
            </a:r>
            <a:r>
              <a:rPr lang="en-US" sz="2800" i="1" dirty="0"/>
              <a:t> 33 </a:t>
            </a:r>
            <a:r>
              <a:rPr lang="en-US" sz="2800" i="1" dirty="0" err="1"/>
              <a:t>ayat</a:t>
            </a:r>
            <a:r>
              <a:rPr lang="en-US" sz="2800" i="1" dirty="0"/>
              <a:t> (3) </a:t>
            </a:r>
            <a:r>
              <a:rPr lang="en-US" sz="2800" i="1" dirty="0" err="1"/>
              <a:t>Undang-undang</a:t>
            </a:r>
            <a:r>
              <a:rPr lang="en-US" sz="2800" i="1" dirty="0"/>
              <a:t> </a:t>
            </a:r>
            <a:r>
              <a:rPr lang="en-US" sz="2800" i="1" dirty="0" err="1"/>
              <a:t>Dasar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hal-hal</a:t>
            </a:r>
            <a:r>
              <a:rPr lang="en-US" sz="2800" i="1" dirty="0"/>
              <a:t> </a:t>
            </a:r>
            <a:r>
              <a:rPr lang="en-US" sz="2800" i="1" dirty="0" err="1"/>
              <a:t>sebagai</a:t>
            </a:r>
            <a:r>
              <a:rPr lang="en-US" sz="2800" i="1" dirty="0"/>
              <a:t> yang </a:t>
            </a:r>
            <a:r>
              <a:rPr lang="en-US" sz="2800" i="1" dirty="0" err="1"/>
              <a:t>dimaksud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pasal</a:t>
            </a:r>
            <a:r>
              <a:rPr lang="en-US" sz="2800" i="1" dirty="0"/>
              <a:t> 1, </a:t>
            </a:r>
            <a:r>
              <a:rPr lang="en-US" sz="2800" i="1" dirty="0" err="1"/>
              <a:t>bumi</a:t>
            </a:r>
            <a:r>
              <a:rPr lang="en-US" sz="2800" i="1" dirty="0"/>
              <a:t>, air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ruang</a:t>
            </a:r>
            <a:r>
              <a:rPr lang="en-US" sz="2800" i="1" dirty="0"/>
              <a:t> </a:t>
            </a:r>
            <a:r>
              <a:rPr lang="en-US" sz="2800" i="1" dirty="0" err="1"/>
              <a:t>angkasa</a:t>
            </a:r>
            <a:r>
              <a:rPr lang="en-US" sz="2800" i="1" dirty="0"/>
              <a:t>, </a:t>
            </a:r>
            <a:r>
              <a:rPr lang="en-US" sz="2800" i="1" dirty="0" err="1"/>
              <a:t>termasuk</a:t>
            </a:r>
            <a:r>
              <a:rPr lang="en-US" sz="2800" i="1" dirty="0"/>
              <a:t> </a:t>
            </a:r>
            <a:r>
              <a:rPr lang="en-US" sz="2800" i="1" dirty="0" err="1"/>
              <a:t>kekayaan</a:t>
            </a:r>
            <a:r>
              <a:rPr lang="en-US" sz="2800" i="1" dirty="0"/>
              <a:t> </a:t>
            </a:r>
            <a:r>
              <a:rPr lang="en-US" sz="2800" i="1" dirty="0" err="1"/>
              <a:t>alam</a:t>
            </a:r>
            <a:r>
              <a:rPr lang="en-US" sz="2800" i="1" dirty="0"/>
              <a:t> yang </a:t>
            </a:r>
            <a:r>
              <a:rPr lang="en-US" sz="2800" i="1" dirty="0" err="1"/>
              <a:t>terkandung</a:t>
            </a:r>
            <a:r>
              <a:rPr lang="en-US" sz="2800" i="1" dirty="0"/>
              <a:t> </a:t>
            </a:r>
            <a:r>
              <a:rPr lang="en-US" sz="2800" i="1" dirty="0" err="1"/>
              <a:t>didalamnya</a:t>
            </a:r>
            <a:r>
              <a:rPr lang="en-US" sz="2800" i="1" dirty="0"/>
              <a:t> </a:t>
            </a:r>
            <a:r>
              <a:rPr lang="en-US" sz="2800" i="1" dirty="0" err="1"/>
              <a:t>itu</a:t>
            </a:r>
            <a:r>
              <a:rPr lang="en-US" sz="2800" i="1" dirty="0"/>
              <a:t> </a:t>
            </a:r>
            <a:r>
              <a:rPr lang="en-US" sz="2800" i="1" dirty="0" err="1"/>
              <a:t>pada</a:t>
            </a:r>
            <a:r>
              <a:rPr lang="en-US" sz="2800" i="1" dirty="0"/>
              <a:t> </a:t>
            </a:r>
            <a:r>
              <a:rPr lang="en-US" sz="2800" i="1" dirty="0" err="1"/>
              <a:t>tingkatan</a:t>
            </a:r>
            <a:r>
              <a:rPr lang="en-US" sz="2800" i="1" dirty="0"/>
              <a:t> </a:t>
            </a:r>
            <a:r>
              <a:rPr lang="en-US" sz="2800" i="1" dirty="0" err="1"/>
              <a:t>tertinggi</a:t>
            </a:r>
            <a:r>
              <a:rPr lang="en-US" sz="2800" i="1" dirty="0"/>
              <a:t> </a:t>
            </a:r>
            <a:r>
              <a:rPr lang="en-US" sz="2800" i="1" dirty="0" err="1"/>
              <a:t>dikuasai</a:t>
            </a:r>
            <a:r>
              <a:rPr lang="en-US" sz="2800" i="1" dirty="0"/>
              <a:t> </a:t>
            </a:r>
            <a:r>
              <a:rPr lang="en-US" sz="2800" i="1" dirty="0" err="1"/>
              <a:t>oleh</a:t>
            </a:r>
            <a:r>
              <a:rPr lang="en-US" sz="2800" i="1" dirty="0"/>
              <a:t> Negara, </a:t>
            </a:r>
            <a:r>
              <a:rPr lang="en-US" sz="2800" i="1" dirty="0" err="1"/>
              <a:t>sebagai</a:t>
            </a:r>
            <a:r>
              <a:rPr lang="en-US" sz="2800" i="1" dirty="0"/>
              <a:t> </a:t>
            </a:r>
            <a:r>
              <a:rPr lang="en-US" sz="2800" i="1" dirty="0" err="1"/>
              <a:t>organisasi</a:t>
            </a:r>
            <a:r>
              <a:rPr lang="en-US" sz="2800" i="1" dirty="0"/>
              <a:t> </a:t>
            </a:r>
            <a:r>
              <a:rPr lang="en-US" sz="2800" i="1" dirty="0" err="1"/>
              <a:t>kekuasaan</a:t>
            </a:r>
            <a:r>
              <a:rPr lang="en-US" sz="2800" i="1" dirty="0"/>
              <a:t> </a:t>
            </a:r>
            <a:r>
              <a:rPr lang="en-US" sz="2800" i="1" dirty="0" err="1"/>
              <a:t>seluruh</a:t>
            </a:r>
            <a:r>
              <a:rPr lang="en-US" sz="2800" i="1" dirty="0"/>
              <a:t> </a:t>
            </a:r>
            <a:r>
              <a:rPr lang="en-US" sz="2800" i="1" dirty="0" err="1"/>
              <a:t>rakyat</a:t>
            </a:r>
            <a:r>
              <a:rPr lang="en-US" sz="2800" i="1" dirty="0"/>
              <a:t>.</a:t>
            </a:r>
            <a:br>
              <a:rPr lang="en-US" sz="2800" i="1" dirty="0"/>
            </a:br>
            <a:r>
              <a:rPr lang="en-US" sz="2800" i="1" dirty="0"/>
              <a:t>(2) </a:t>
            </a:r>
            <a:r>
              <a:rPr lang="en-US" sz="2800" i="1" dirty="0" err="1"/>
              <a:t>Hak</a:t>
            </a:r>
            <a:r>
              <a:rPr lang="en-US" sz="2800" i="1" dirty="0"/>
              <a:t> </a:t>
            </a:r>
            <a:r>
              <a:rPr lang="en-US" sz="2800" i="1" dirty="0" err="1"/>
              <a:t>menguasai</a:t>
            </a:r>
            <a:r>
              <a:rPr lang="en-US" sz="2800" i="1" dirty="0"/>
              <a:t> </a:t>
            </a:r>
            <a:r>
              <a:rPr lang="en-US" sz="2800" i="1" dirty="0" err="1"/>
              <a:t>dari</a:t>
            </a:r>
            <a:r>
              <a:rPr lang="en-US" sz="2800" i="1" dirty="0"/>
              <a:t> Negara </a:t>
            </a:r>
            <a:r>
              <a:rPr lang="en-US" sz="2800" i="1" dirty="0" err="1"/>
              <a:t>termaksud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ayat</a:t>
            </a:r>
            <a:r>
              <a:rPr lang="en-US" sz="2800" i="1" dirty="0"/>
              <a:t> (1) </a:t>
            </a:r>
            <a:r>
              <a:rPr lang="en-US" sz="2800" i="1" dirty="0" err="1"/>
              <a:t>pasal</a:t>
            </a:r>
            <a:r>
              <a:rPr lang="en-US" sz="2800" i="1" dirty="0"/>
              <a:t> </a:t>
            </a:r>
            <a:r>
              <a:rPr lang="en-US" sz="2800" i="1" dirty="0" err="1"/>
              <a:t>ini</a:t>
            </a:r>
            <a:r>
              <a:rPr lang="en-US" sz="2800" i="1" dirty="0"/>
              <a:t> </a:t>
            </a:r>
            <a:r>
              <a:rPr lang="en-US" sz="2800" i="1" dirty="0" err="1"/>
              <a:t>memberi</a:t>
            </a:r>
            <a:r>
              <a:rPr lang="en-US" sz="2800" i="1" dirty="0"/>
              <a:t> </a:t>
            </a:r>
            <a:r>
              <a:rPr lang="en-US" sz="2800" i="1" dirty="0" err="1"/>
              <a:t>wewenang</a:t>
            </a:r>
            <a:r>
              <a:rPr lang="en-US" sz="2800" i="1" dirty="0"/>
              <a:t> </a:t>
            </a:r>
            <a:r>
              <a:rPr lang="en-US" sz="2800" i="1" dirty="0" err="1"/>
              <a:t>untuk</a:t>
            </a:r>
            <a:r>
              <a:rPr lang="en-US" sz="2800" i="1" dirty="0"/>
              <a:t> :</a:t>
            </a:r>
            <a:br>
              <a:rPr lang="en-US" sz="2800" i="1" dirty="0"/>
            </a:br>
            <a:r>
              <a:rPr lang="en-US" sz="2800" i="1" dirty="0"/>
              <a:t>a. </a:t>
            </a:r>
            <a:r>
              <a:rPr lang="en-US" sz="2800" i="1" dirty="0" err="1"/>
              <a:t>mengatur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menyelenggarakan</a:t>
            </a:r>
            <a:r>
              <a:rPr lang="en-US" sz="2800" i="1" dirty="0"/>
              <a:t> </a:t>
            </a:r>
            <a:r>
              <a:rPr lang="en-US" sz="2800" i="1" dirty="0" err="1"/>
              <a:t>peruntukan</a:t>
            </a:r>
            <a:r>
              <a:rPr lang="en-US" sz="2800" i="1" dirty="0"/>
              <a:t>, </a:t>
            </a:r>
            <a:r>
              <a:rPr lang="en-US" sz="2800" i="1" dirty="0" err="1"/>
              <a:t>penggunaan</a:t>
            </a:r>
            <a:r>
              <a:rPr lang="en-US" sz="2800" i="1" dirty="0"/>
              <a:t>, </a:t>
            </a:r>
            <a:r>
              <a:rPr lang="en-US" sz="2800" i="1" dirty="0" err="1"/>
              <a:t>persediaan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pemeliharaan</a:t>
            </a:r>
            <a:r>
              <a:rPr lang="en-US" sz="2800" i="1" dirty="0"/>
              <a:t> </a:t>
            </a:r>
            <a:r>
              <a:rPr lang="en-US" sz="2800" i="1" dirty="0" err="1"/>
              <a:t>bumi</a:t>
            </a:r>
            <a:r>
              <a:rPr lang="en-US" sz="2800" i="1" dirty="0"/>
              <a:t>, air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ruang</a:t>
            </a:r>
            <a:r>
              <a:rPr lang="en-US" sz="2800" i="1" dirty="0"/>
              <a:t> </a:t>
            </a:r>
            <a:r>
              <a:rPr lang="en-US" sz="2800" i="1" dirty="0" err="1"/>
              <a:t>angkasa</a:t>
            </a:r>
            <a:r>
              <a:rPr lang="en-US" sz="2800" i="1" dirty="0"/>
              <a:t> </a:t>
            </a:r>
            <a:r>
              <a:rPr lang="en-US" sz="2800" i="1" dirty="0" err="1"/>
              <a:t>tersebut</a:t>
            </a:r>
            <a:r>
              <a:rPr lang="en-US" sz="2800" i="1" dirty="0"/>
              <a:t>;</a:t>
            </a:r>
            <a:br>
              <a:rPr lang="en-US" sz="2800" i="1" dirty="0"/>
            </a:br>
            <a:r>
              <a:rPr lang="en-US" sz="2800" i="1" dirty="0"/>
              <a:t>b. </a:t>
            </a:r>
            <a:r>
              <a:rPr lang="en-US" sz="2800" i="1" dirty="0" err="1"/>
              <a:t>menentukan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mengatur</a:t>
            </a:r>
            <a:r>
              <a:rPr lang="en-US" sz="2800" i="1" dirty="0"/>
              <a:t> </a:t>
            </a:r>
            <a:r>
              <a:rPr lang="en-US" sz="2800" i="1" dirty="0" err="1"/>
              <a:t>hubungan-hubungan</a:t>
            </a:r>
            <a:r>
              <a:rPr lang="en-US" sz="2800" i="1" dirty="0"/>
              <a:t> </a:t>
            </a:r>
            <a:r>
              <a:rPr lang="en-US" sz="2800" i="1" dirty="0" err="1"/>
              <a:t>hukum</a:t>
            </a:r>
            <a:r>
              <a:rPr lang="en-US" sz="2800" i="1" dirty="0"/>
              <a:t> </a:t>
            </a:r>
            <a:r>
              <a:rPr lang="en-US" sz="2800" i="1" dirty="0" err="1"/>
              <a:t>antara</a:t>
            </a:r>
            <a:r>
              <a:rPr lang="en-US" sz="2800" i="1" dirty="0"/>
              <a:t> orang-orang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bumi</a:t>
            </a:r>
            <a:r>
              <a:rPr lang="en-US" sz="2800" i="1" dirty="0"/>
              <a:t>, air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ruang</a:t>
            </a:r>
            <a:r>
              <a:rPr lang="en-US" sz="2800" i="1" dirty="0"/>
              <a:t> </a:t>
            </a:r>
            <a:r>
              <a:rPr lang="en-US" sz="2800" i="1" dirty="0" err="1"/>
              <a:t>angkasa</a:t>
            </a:r>
            <a:r>
              <a:rPr lang="en-US" sz="2800" i="1" dirty="0"/>
              <a:t>,</a:t>
            </a:r>
            <a:br>
              <a:rPr lang="en-US" sz="2800" i="1" dirty="0"/>
            </a:br>
            <a:r>
              <a:rPr lang="en-US" sz="2800" i="1" dirty="0"/>
              <a:t>c. </a:t>
            </a:r>
            <a:r>
              <a:rPr lang="en-US" sz="2800" i="1" dirty="0" err="1"/>
              <a:t>menentukan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mengatur</a:t>
            </a:r>
            <a:r>
              <a:rPr lang="en-US" sz="2800" i="1" dirty="0"/>
              <a:t> </a:t>
            </a:r>
            <a:r>
              <a:rPr lang="en-US" sz="2800" i="1" dirty="0" err="1"/>
              <a:t>hubungan-hubungan</a:t>
            </a:r>
            <a:r>
              <a:rPr lang="en-US" sz="2800" i="1" dirty="0"/>
              <a:t> </a:t>
            </a:r>
            <a:r>
              <a:rPr lang="en-US" sz="2800" i="1" dirty="0" err="1"/>
              <a:t>hukum</a:t>
            </a:r>
            <a:r>
              <a:rPr lang="en-US" sz="2800" i="1" dirty="0"/>
              <a:t> </a:t>
            </a:r>
            <a:r>
              <a:rPr lang="en-US" sz="2800" i="1" dirty="0" err="1"/>
              <a:t>antara</a:t>
            </a:r>
            <a:r>
              <a:rPr lang="en-US" sz="2800" i="1" dirty="0"/>
              <a:t> orang-orang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perbuatan-perbuatan</a:t>
            </a:r>
            <a:r>
              <a:rPr lang="en-US" sz="2800" i="1" dirty="0"/>
              <a:t> </a:t>
            </a:r>
            <a:r>
              <a:rPr lang="en-US" sz="2800" i="1" dirty="0" err="1"/>
              <a:t>hukum</a:t>
            </a:r>
            <a:r>
              <a:rPr lang="en-US" sz="2800" i="1" dirty="0"/>
              <a:t> yang </a:t>
            </a:r>
            <a:r>
              <a:rPr lang="en-US" sz="2800" i="1" dirty="0" err="1"/>
              <a:t>mengenai</a:t>
            </a:r>
            <a:r>
              <a:rPr lang="en-US" sz="2800" i="1" dirty="0"/>
              <a:t> </a:t>
            </a:r>
            <a:r>
              <a:rPr lang="en-US" sz="2800" i="1" dirty="0" err="1"/>
              <a:t>bumi</a:t>
            </a:r>
            <a:r>
              <a:rPr lang="en-US" sz="2800" i="1" dirty="0"/>
              <a:t>, air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ruang</a:t>
            </a:r>
            <a:r>
              <a:rPr lang="en-US" sz="2800" i="1" dirty="0"/>
              <a:t> </a:t>
            </a:r>
            <a:r>
              <a:rPr lang="en-US" sz="2800" i="1" dirty="0" err="1"/>
              <a:t>angkasa</a:t>
            </a:r>
            <a:r>
              <a:rPr lang="en-US" sz="2800" i="1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4896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721895"/>
            <a:ext cx="10911198" cy="5587465"/>
          </a:xfrm>
        </p:spPr>
        <p:txBody>
          <a:bodyPr/>
          <a:lstStyle/>
          <a:p>
            <a:r>
              <a:rPr lang="en-US" i="1" dirty="0"/>
              <a:t>(</a:t>
            </a:r>
            <a:r>
              <a:rPr lang="en-US" sz="2800" i="1" dirty="0"/>
              <a:t>3) </a:t>
            </a:r>
            <a:r>
              <a:rPr lang="en-US" sz="2800" i="1" dirty="0" err="1"/>
              <a:t>Wewenang</a:t>
            </a:r>
            <a:r>
              <a:rPr lang="en-US" sz="2800" i="1" dirty="0"/>
              <a:t> yang </a:t>
            </a:r>
            <a:r>
              <a:rPr lang="en-US" sz="2800" i="1" dirty="0" err="1"/>
              <a:t>bersumber</a:t>
            </a:r>
            <a:r>
              <a:rPr lang="en-US" sz="2800" i="1" dirty="0"/>
              <a:t> </a:t>
            </a:r>
            <a:r>
              <a:rPr lang="en-US" sz="2800" i="1" dirty="0" err="1"/>
              <a:t>pada</a:t>
            </a:r>
            <a:r>
              <a:rPr lang="en-US" sz="2800" i="1" dirty="0"/>
              <a:t> </a:t>
            </a:r>
            <a:r>
              <a:rPr lang="en-US" sz="2800" i="1" dirty="0" err="1"/>
              <a:t>hak</a:t>
            </a:r>
            <a:r>
              <a:rPr lang="en-US" sz="2800" i="1" dirty="0"/>
              <a:t> </a:t>
            </a:r>
            <a:r>
              <a:rPr lang="en-US" sz="2800" i="1" dirty="0" err="1"/>
              <a:t>menguasai</a:t>
            </a:r>
            <a:r>
              <a:rPr lang="en-US" sz="2800" i="1" dirty="0"/>
              <a:t> </a:t>
            </a:r>
            <a:r>
              <a:rPr lang="en-US" sz="2800" i="1" dirty="0" err="1"/>
              <a:t>dari</a:t>
            </a:r>
            <a:r>
              <a:rPr lang="en-US" sz="2800" i="1" dirty="0"/>
              <a:t> Negara </a:t>
            </a:r>
            <a:r>
              <a:rPr lang="en-US" sz="2800" i="1" dirty="0" err="1"/>
              <a:t>tersebut</a:t>
            </a:r>
            <a:r>
              <a:rPr lang="en-US" sz="2800" i="1" dirty="0"/>
              <a:t> </a:t>
            </a:r>
            <a:r>
              <a:rPr lang="en-US" sz="2800" i="1" dirty="0" err="1"/>
              <a:t>pada</a:t>
            </a:r>
            <a:r>
              <a:rPr lang="en-US" sz="2800" i="1" dirty="0"/>
              <a:t> </a:t>
            </a:r>
            <a:r>
              <a:rPr lang="en-US" sz="2800" i="1" dirty="0" err="1"/>
              <a:t>ayat</a:t>
            </a:r>
            <a:r>
              <a:rPr lang="en-US" sz="2800" i="1" dirty="0"/>
              <a:t> (2) </a:t>
            </a:r>
            <a:r>
              <a:rPr lang="en-US" sz="2800" i="1" dirty="0" err="1"/>
              <a:t>pasal</a:t>
            </a:r>
            <a:r>
              <a:rPr lang="en-US" sz="2800" i="1" dirty="0"/>
              <a:t> </a:t>
            </a:r>
            <a:r>
              <a:rPr lang="en-US" sz="2800" i="1" dirty="0" err="1"/>
              <a:t>ini</a:t>
            </a:r>
            <a:r>
              <a:rPr lang="en-US" sz="2800" i="1" dirty="0"/>
              <a:t> </a:t>
            </a:r>
            <a:r>
              <a:rPr lang="en-US" sz="2800" i="1" dirty="0" err="1"/>
              <a:t>digunakan</a:t>
            </a:r>
            <a:r>
              <a:rPr lang="en-US" sz="2800" i="1" dirty="0"/>
              <a:t> </a:t>
            </a:r>
            <a:r>
              <a:rPr lang="en-US" sz="2800" i="1" dirty="0" err="1"/>
              <a:t>untuk</a:t>
            </a:r>
            <a:r>
              <a:rPr lang="en-US" sz="2800" i="1" dirty="0"/>
              <a:t> </a:t>
            </a:r>
            <a:r>
              <a:rPr lang="en-US" sz="2800" i="1" dirty="0" err="1"/>
              <a:t>mencapai</a:t>
            </a:r>
            <a:r>
              <a:rPr lang="en-US" sz="2800" i="1" dirty="0"/>
              <a:t> </a:t>
            </a:r>
            <a:r>
              <a:rPr lang="en-US" sz="2800" i="1" dirty="0" err="1"/>
              <a:t>sebesar-besar</a:t>
            </a:r>
            <a:r>
              <a:rPr lang="en-US" sz="2800" i="1" dirty="0"/>
              <a:t> </a:t>
            </a:r>
            <a:r>
              <a:rPr lang="en-US" sz="2800" i="1" dirty="0" err="1"/>
              <a:t>kemakmuran</a:t>
            </a:r>
            <a:r>
              <a:rPr lang="en-US" sz="2800" i="1" dirty="0"/>
              <a:t> </a:t>
            </a:r>
            <a:r>
              <a:rPr lang="en-US" sz="2800" i="1" dirty="0" err="1"/>
              <a:t>rakyat</a:t>
            </a:r>
            <a:r>
              <a:rPr lang="en-US" sz="2800" i="1" dirty="0"/>
              <a:t>,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arti</a:t>
            </a:r>
            <a:r>
              <a:rPr lang="en-US" sz="2800" i="1" dirty="0"/>
              <a:t> </a:t>
            </a:r>
            <a:r>
              <a:rPr lang="en-US" sz="2800" i="1" dirty="0" err="1"/>
              <a:t>kebahagiaan</a:t>
            </a:r>
            <a:r>
              <a:rPr lang="en-US" sz="2800" i="1" dirty="0"/>
              <a:t>, </a:t>
            </a:r>
            <a:r>
              <a:rPr lang="en-US" sz="2800" i="1" dirty="0" err="1"/>
              <a:t>kesejahteraan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kemerdekaan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masyarakat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Negara </a:t>
            </a:r>
            <a:r>
              <a:rPr lang="en-US" sz="2800" i="1" dirty="0" err="1"/>
              <a:t>hukum</a:t>
            </a:r>
            <a:r>
              <a:rPr lang="en-US" sz="2800" i="1" dirty="0"/>
              <a:t> Indonesia yang </a:t>
            </a:r>
            <a:r>
              <a:rPr lang="en-US" sz="2800" i="1" dirty="0" err="1"/>
              <a:t>merdeka</a:t>
            </a:r>
            <a:r>
              <a:rPr lang="en-US" sz="2800" i="1" dirty="0"/>
              <a:t> </a:t>
            </a:r>
            <a:r>
              <a:rPr lang="en-US" sz="2800" i="1" dirty="0" err="1"/>
              <a:t>berdaulat</a:t>
            </a:r>
            <a:r>
              <a:rPr lang="en-US" sz="2800" i="1" dirty="0"/>
              <a:t>, </a:t>
            </a:r>
            <a:r>
              <a:rPr lang="en-US" sz="2800" i="1" dirty="0" err="1"/>
              <a:t>adil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makmur</a:t>
            </a:r>
            <a:r>
              <a:rPr lang="en-US" sz="2800" i="1" dirty="0"/>
              <a:t>.</a:t>
            </a:r>
            <a:br>
              <a:rPr lang="en-US" sz="2800" i="1" dirty="0"/>
            </a:br>
            <a:r>
              <a:rPr lang="en-US" sz="2800" i="1" dirty="0"/>
              <a:t>(4) </a:t>
            </a:r>
            <a:r>
              <a:rPr lang="en-US" sz="2800" i="1" dirty="0" err="1"/>
              <a:t>Hak</a:t>
            </a:r>
            <a:r>
              <a:rPr lang="en-US" sz="2800" i="1" dirty="0"/>
              <a:t> </a:t>
            </a:r>
            <a:r>
              <a:rPr lang="en-US" sz="2800" i="1" dirty="0" err="1"/>
              <a:t>menguasai</a:t>
            </a:r>
            <a:r>
              <a:rPr lang="en-US" sz="2800" i="1" dirty="0"/>
              <a:t> </a:t>
            </a:r>
            <a:r>
              <a:rPr lang="en-US" sz="2800" i="1" dirty="0" err="1"/>
              <a:t>dari</a:t>
            </a:r>
            <a:r>
              <a:rPr lang="en-US" sz="2800" i="1" dirty="0"/>
              <a:t> Negara </a:t>
            </a:r>
            <a:r>
              <a:rPr lang="en-US" sz="2800" i="1" dirty="0" err="1"/>
              <a:t>tersebut</a:t>
            </a:r>
            <a:r>
              <a:rPr lang="en-US" sz="2800" i="1" dirty="0"/>
              <a:t> </a:t>
            </a:r>
            <a:r>
              <a:rPr lang="en-US" sz="2800" i="1" dirty="0" err="1"/>
              <a:t>diatas</a:t>
            </a:r>
            <a:r>
              <a:rPr lang="en-US" sz="2800" i="1" dirty="0"/>
              <a:t> </a:t>
            </a:r>
            <a:r>
              <a:rPr lang="en-US" sz="2800" i="1" dirty="0" err="1"/>
              <a:t>pelaksanaannya</a:t>
            </a:r>
            <a:r>
              <a:rPr lang="en-US" sz="2800" i="1" dirty="0"/>
              <a:t> </a:t>
            </a:r>
            <a:r>
              <a:rPr lang="en-US" sz="2800" i="1" dirty="0" err="1"/>
              <a:t>dapat</a:t>
            </a:r>
            <a:r>
              <a:rPr lang="en-US" sz="2800" i="1" dirty="0"/>
              <a:t> </a:t>
            </a:r>
            <a:r>
              <a:rPr lang="en-US" sz="2800" i="1" dirty="0" err="1"/>
              <a:t>dikuasakan</a:t>
            </a:r>
            <a:r>
              <a:rPr lang="en-US" sz="2800" i="1" dirty="0"/>
              <a:t> </a:t>
            </a:r>
            <a:r>
              <a:rPr lang="en-US" sz="2800" i="1" dirty="0" err="1"/>
              <a:t>kepada</a:t>
            </a:r>
            <a:r>
              <a:rPr lang="en-US" sz="2800" i="1" dirty="0"/>
              <a:t> </a:t>
            </a:r>
            <a:r>
              <a:rPr lang="en-US" sz="2800" i="1" dirty="0" err="1"/>
              <a:t>daerah-daerah</a:t>
            </a:r>
            <a:r>
              <a:rPr lang="en-US" sz="2800" i="1" dirty="0"/>
              <a:t> </a:t>
            </a:r>
            <a:r>
              <a:rPr lang="en-US" sz="2800" i="1" dirty="0" err="1"/>
              <a:t>Swatantra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masyarakat-masyarakat</a:t>
            </a:r>
            <a:r>
              <a:rPr lang="en-US" sz="2800" i="1" dirty="0"/>
              <a:t> </a:t>
            </a:r>
            <a:r>
              <a:rPr lang="en-US" sz="2800" i="1" dirty="0" err="1"/>
              <a:t>hukum</a:t>
            </a:r>
            <a:r>
              <a:rPr lang="en-US" sz="2800" i="1" dirty="0"/>
              <a:t> </a:t>
            </a:r>
            <a:r>
              <a:rPr lang="en-US" sz="2800" i="1" dirty="0" err="1"/>
              <a:t>adat</a:t>
            </a:r>
            <a:r>
              <a:rPr lang="en-US" sz="2800" i="1" dirty="0"/>
              <a:t>, </a:t>
            </a:r>
            <a:r>
              <a:rPr lang="en-US" sz="2800" i="1" dirty="0" err="1"/>
              <a:t>sekedar</a:t>
            </a:r>
            <a:r>
              <a:rPr lang="en-US" sz="2800" i="1" dirty="0"/>
              <a:t> </a:t>
            </a:r>
            <a:r>
              <a:rPr lang="en-US" sz="2800" i="1" dirty="0" err="1"/>
              <a:t>diperlukan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tidak</a:t>
            </a:r>
            <a:r>
              <a:rPr lang="en-US" sz="2800" i="1" dirty="0"/>
              <a:t> </a:t>
            </a:r>
            <a:r>
              <a:rPr lang="en-US" sz="2800" i="1" dirty="0" err="1"/>
              <a:t>bertentangan</a:t>
            </a:r>
            <a:r>
              <a:rPr lang="en-US" sz="2800" i="1" dirty="0"/>
              <a:t>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kepentingan</a:t>
            </a:r>
            <a:r>
              <a:rPr lang="en-US" sz="2800" i="1" dirty="0"/>
              <a:t> </a:t>
            </a:r>
            <a:r>
              <a:rPr lang="en-US" sz="2800" i="1" dirty="0" err="1"/>
              <a:t>nasional</a:t>
            </a:r>
            <a:r>
              <a:rPr lang="en-US" sz="2800" i="1" dirty="0"/>
              <a:t>, </a:t>
            </a:r>
            <a:r>
              <a:rPr lang="en-US" sz="2800" i="1" dirty="0" err="1"/>
              <a:t>menurut</a:t>
            </a:r>
            <a:r>
              <a:rPr lang="en-US" sz="2800" i="1" dirty="0"/>
              <a:t> </a:t>
            </a:r>
            <a:r>
              <a:rPr lang="en-US" sz="2800" i="1" dirty="0" err="1"/>
              <a:t>ketentuan-ketentuan</a:t>
            </a:r>
            <a:r>
              <a:rPr lang="en-US" sz="2800" i="1" dirty="0"/>
              <a:t> </a:t>
            </a:r>
            <a:r>
              <a:rPr lang="en-US" sz="2800" i="1" dirty="0" err="1"/>
              <a:t>Peraturan</a:t>
            </a:r>
            <a:r>
              <a:rPr lang="en-US" sz="2800" i="1" dirty="0"/>
              <a:t> </a:t>
            </a:r>
            <a:r>
              <a:rPr lang="en-US" sz="2800" i="1" dirty="0" err="1"/>
              <a:t>Pemerintah</a:t>
            </a:r>
            <a:r>
              <a:rPr lang="en-US" sz="2800" i="1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23861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770021"/>
            <a:ext cx="10670567" cy="553933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C. </a:t>
            </a:r>
            <a:r>
              <a:rPr lang="en-US" sz="2800" b="1" dirty="0" err="1"/>
              <a:t>Asas</a:t>
            </a:r>
            <a:r>
              <a:rPr lang="en-US" sz="2800" b="1" dirty="0"/>
              <a:t> </a:t>
            </a:r>
            <a:r>
              <a:rPr lang="en-US" sz="2800" b="1" dirty="0" err="1"/>
              <a:t>pengakuan</a:t>
            </a:r>
            <a:r>
              <a:rPr lang="en-US" sz="2800" b="1" dirty="0"/>
              <a:t> </a:t>
            </a:r>
            <a:r>
              <a:rPr lang="en-US" sz="2800" b="1" dirty="0" err="1"/>
              <a:t>Hak</a:t>
            </a:r>
            <a:r>
              <a:rPr lang="en-US" sz="2800" b="1" dirty="0"/>
              <a:t> </a:t>
            </a:r>
            <a:r>
              <a:rPr lang="en-US" sz="2800" b="1" dirty="0" err="1"/>
              <a:t>Ulayat</a:t>
            </a:r>
            <a:r>
              <a:rPr lang="en-US" sz="2800" b="1" dirty="0"/>
              <a:t> (</a:t>
            </a:r>
            <a:r>
              <a:rPr lang="en-US" sz="2800" b="1" dirty="0" err="1"/>
              <a:t>pasal</a:t>
            </a:r>
            <a:r>
              <a:rPr lang="en-US" sz="2800" b="1" dirty="0"/>
              <a:t> 3 UUPA</a:t>
            </a:r>
            <a:r>
              <a:rPr lang="en-US" sz="2800" b="1" dirty="0" smtClean="0"/>
              <a:t>)</a:t>
            </a:r>
          </a:p>
          <a:p>
            <a:r>
              <a:rPr lang="en-US" sz="2800" i="1" dirty="0" err="1"/>
              <a:t>Pasal</a:t>
            </a:r>
            <a:r>
              <a:rPr lang="en-US" sz="2800" i="1" dirty="0"/>
              <a:t> 3.</a:t>
            </a:r>
            <a:br>
              <a:rPr lang="en-US" sz="2800" i="1" dirty="0"/>
            </a:b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mengingat</a:t>
            </a:r>
            <a:r>
              <a:rPr lang="en-US" sz="2800" i="1" dirty="0"/>
              <a:t> </a:t>
            </a:r>
            <a:r>
              <a:rPr lang="en-US" sz="2800" i="1" dirty="0" err="1"/>
              <a:t>ketentuan-ketentuan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pasal</a:t>
            </a:r>
            <a:r>
              <a:rPr lang="en-US" sz="2800" i="1" dirty="0"/>
              <a:t> 1 </a:t>
            </a:r>
            <a:r>
              <a:rPr lang="en-US" sz="2800" i="1" dirty="0" err="1"/>
              <a:t>dan</a:t>
            </a:r>
            <a:r>
              <a:rPr lang="en-US" sz="2800" i="1" dirty="0"/>
              <a:t> 2 </a:t>
            </a:r>
            <a:r>
              <a:rPr lang="en-US" sz="2800" i="1" dirty="0" err="1"/>
              <a:t>pelaksanaan</a:t>
            </a:r>
            <a:r>
              <a:rPr lang="en-US" sz="2800" i="1" dirty="0"/>
              <a:t> </a:t>
            </a:r>
            <a:r>
              <a:rPr lang="en-US" sz="2800" i="1" dirty="0" err="1"/>
              <a:t>hak</a:t>
            </a:r>
            <a:r>
              <a:rPr lang="en-US" sz="2800" i="1" dirty="0"/>
              <a:t> </a:t>
            </a:r>
            <a:r>
              <a:rPr lang="en-US" sz="2800" i="1" dirty="0" err="1"/>
              <a:t>ulayat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hak-hak</a:t>
            </a:r>
            <a:r>
              <a:rPr lang="en-US" sz="2800" i="1" dirty="0"/>
              <a:t> yang </a:t>
            </a:r>
            <a:r>
              <a:rPr lang="en-US" sz="2800" i="1" dirty="0" err="1"/>
              <a:t>serupa</a:t>
            </a:r>
            <a:r>
              <a:rPr lang="en-US" sz="2800" i="1" dirty="0"/>
              <a:t> </a:t>
            </a:r>
            <a:r>
              <a:rPr lang="en-US" sz="2800" i="1" dirty="0" err="1"/>
              <a:t>itu</a:t>
            </a:r>
            <a:r>
              <a:rPr lang="en-US" sz="2800" i="1" dirty="0"/>
              <a:t> </a:t>
            </a:r>
            <a:r>
              <a:rPr lang="en-US" sz="2800" i="1" dirty="0" err="1"/>
              <a:t>dari</a:t>
            </a:r>
            <a:r>
              <a:rPr lang="en-US" sz="2800" i="1" dirty="0"/>
              <a:t> </a:t>
            </a:r>
            <a:r>
              <a:rPr lang="en-US" sz="2800" i="1" dirty="0" err="1"/>
              <a:t>masyarakat-masyarakat</a:t>
            </a:r>
            <a:r>
              <a:rPr lang="en-US" sz="2800" i="1" dirty="0"/>
              <a:t> </a:t>
            </a:r>
            <a:r>
              <a:rPr lang="en-US" sz="2800" i="1" dirty="0" err="1"/>
              <a:t>hukum</a:t>
            </a:r>
            <a:r>
              <a:rPr lang="en-US" sz="2800" i="1" dirty="0"/>
              <a:t> </a:t>
            </a:r>
            <a:r>
              <a:rPr lang="en-US" sz="2800" i="1" dirty="0" err="1"/>
              <a:t>adat</a:t>
            </a:r>
            <a:r>
              <a:rPr lang="en-US" sz="2800" i="1" dirty="0"/>
              <a:t>, </a:t>
            </a:r>
            <a:r>
              <a:rPr lang="en-US" sz="2800" i="1" dirty="0" err="1"/>
              <a:t>sepanjang</a:t>
            </a:r>
            <a:r>
              <a:rPr lang="en-US" sz="2800" i="1" dirty="0"/>
              <a:t> </a:t>
            </a:r>
            <a:r>
              <a:rPr lang="en-US" sz="2800" i="1" dirty="0" err="1"/>
              <a:t>menurut</a:t>
            </a:r>
            <a:r>
              <a:rPr lang="en-US" sz="2800" i="1" dirty="0"/>
              <a:t> </a:t>
            </a:r>
            <a:r>
              <a:rPr lang="en-US" sz="2800" i="1" dirty="0" err="1"/>
              <a:t>kenyataannya</a:t>
            </a:r>
            <a:r>
              <a:rPr lang="en-US" sz="2800" i="1" dirty="0"/>
              <a:t>. </a:t>
            </a:r>
            <a:r>
              <a:rPr lang="en-US" sz="2800" i="1" dirty="0" err="1"/>
              <a:t>masih</a:t>
            </a:r>
            <a:r>
              <a:rPr lang="en-US" sz="2800" i="1" dirty="0"/>
              <a:t> </a:t>
            </a:r>
            <a:r>
              <a:rPr lang="en-US" sz="2800" i="1" dirty="0" err="1"/>
              <a:t>ada</a:t>
            </a:r>
            <a:r>
              <a:rPr lang="en-US" sz="2800" i="1" dirty="0"/>
              <a:t>, </a:t>
            </a:r>
            <a:r>
              <a:rPr lang="en-US" sz="2800" i="1" dirty="0" err="1"/>
              <a:t>harus</a:t>
            </a:r>
            <a:r>
              <a:rPr lang="en-US" sz="2800" i="1" dirty="0"/>
              <a:t> </a:t>
            </a:r>
            <a:r>
              <a:rPr lang="en-US" sz="2800" i="1" dirty="0" err="1"/>
              <a:t>sedemikian</a:t>
            </a:r>
            <a:r>
              <a:rPr lang="en-US" sz="2800" i="1" dirty="0"/>
              <a:t> </a:t>
            </a:r>
            <a:r>
              <a:rPr lang="en-US" sz="2800" i="1" dirty="0" err="1"/>
              <a:t>rupa</a:t>
            </a:r>
            <a:r>
              <a:rPr lang="en-US" sz="2800" i="1" dirty="0"/>
              <a:t> </a:t>
            </a:r>
            <a:r>
              <a:rPr lang="en-US" sz="2800" i="1" dirty="0" err="1"/>
              <a:t>sehingga</a:t>
            </a:r>
            <a:r>
              <a:rPr lang="en-US" sz="2800" i="1" dirty="0"/>
              <a:t> </a:t>
            </a:r>
            <a:r>
              <a:rPr lang="en-US" sz="2800" i="1" dirty="0" err="1"/>
              <a:t>sesuai</a:t>
            </a:r>
            <a:r>
              <a:rPr lang="en-US" sz="2800" i="1" dirty="0"/>
              <a:t>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kepentingan</a:t>
            </a:r>
            <a:r>
              <a:rPr lang="en-US" sz="2800" i="1" dirty="0"/>
              <a:t> </a:t>
            </a:r>
            <a:r>
              <a:rPr lang="en-US" sz="2800" i="1" dirty="0" err="1"/>
              <a:t>nasional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Negara, yang </a:t>
            </a:r>
            <a:r>
              <a:rPr lang="en-US" sz="2800" i="1" dirty="0" err="1"/>
              <a:t>berdasarkan</a:t>
            </a:r>
            <a:r>
              <a:rPr lang="en-US" sz="2800" i="1" dirty="0"/>
              <a:t> </a:t>
            </a:r>
            <a:r>
              <a:rPr lang="en-US" sz="2800" i="1" dirty="0" err="1"/>
              <a:t>atas</a:t>
            </a:r>
            <a:r>
              <a:rPr lang="en-US" sz="2800" i="1" dirty="0"/>
              <a:t> </a:t>
            </a:r>
            <a:r>
              <a:rPr lang="en-US" sz="2800" i="1" dirty="0" err="1"/>
              <a:t>persatuan</a:t>
            </a:r>
            <a:r>
              <a:rPr lang="en-US" sz="2800" i="1" dirty="0"/>
              <a:t> </a:t>
            </a:r>
            <a:r>
              <a:rPr lang="en-US" sz="2800" i="1" dirty="0" err="1"/>
              <a:t>bangsa</a:t>
            </a:r>
            <a:r>
              <a:rPr lang="en-US" sz="2800" i="1" dirty="0"/>
              <a:t> </a:t>
            </a:r>
            <a:r>
              <a:rPr lang="en-US" sz="2800" i="1" dirty="0" err="1"/>
              <a:t>serta</a:t>
            </a:r>
            <a:r>
              <a:rPr lang="en-US" sz="2800" i="1" dirty="0"/>
              <a:t> </a:t>
            </a:r>
            <a:r>
              <a:rPr lang="en-US" sz="2800" i="1" dirty="0" err="1"/>
              <a:t>tidak</a:t>
            </a:r>
            <a:r>
              <a:rPr lang="en-US" sz="2800" i="1" dirty="0"/>
              <a:t> </a:t>
            </a:r>
            <a:r>
              <a:rPr lang="en-US" sz="2800" i="1" dirty="0" err="1"/>
              <a:t>boleh</a:t>
            </a:r>
            <a:r>
              <a:rPr lang="en-US" sz="2800" i="1" dirty="0"/>
              <a:t> </a:t>
            </a:r>
            <a:r>
              <a:rPr lang="en-US" sz="2800" i="1" dirty="0" err="1"/>
              <a:t>bertentangan</a:t>
            </a:r>
            <a:r>
              <a:rPr lang="en-US" sz="2800" i="1" dirty="0"/>
              <a:t>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Undang-undang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peraturan-peraturan</a:t>
            </a:r>
            <a:r>
              <a:rPr lang="en-US" sz="2800" i="1" dirty="0"/>
              <a:t> lain yang </a:t>
            </a:r>
            <a:r>
              <a:rPr lang="en-US" sz="2800" i="1" dirty="0" err="1"/>
              <a:t>lebih</a:t>
            </a:r>
            <a:r>
              <a:rPr lang="en-US" sz="2800" i="1" dirty="0"/>
              <a:t> </a:t>
            </a:r>
            <a:r>
              <a:rPr lang="en-US" sz="2800" i="1" dirty="0" err="1"/>
              <a:t>tinggi</a:t>
            </a:r>
            <a:r>
              <a:rPr lang="en-US" sz="2800" i="1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67833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914399"/>
            <a:ext cx="9720073" cy="5221705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D. </a:t>
            </a:r>
            <a:r>
              <a:rPr lang="en-US" sz="2800" b="1" dirty="0" err="1"/>
              <a:t>Asas</a:t>
            </a:r>
            <a:r>
              <a:rPr lang="en-US" sz="2800" b="1" dirty="0"/>
              <a:t> </a:t>
            </a:r>
            <a:r>
              <a:rPr lang="en-US" sz="2800" b="1" dirty="0" err="1"/>
              <a:t>Hukum</a:t>
            </a:r>
            <a:r>
              <a:rPr lang="en-US" sz="2800" b="1" dirty="0"/>
              <a:t> </a:t>
            </a:r>
            <a:r>
              <a:rPr lang="en-US" sz="2800" b="1" dirty="0" err="1"/>
              <a:t>Agraria</a:t>
            </a:r>
            <a:r>
              <a:rPr lang="en-US" sz="2800" b="1" dirty="0"/>
              <a:t> </a:t>
            </a:r>
            <a:r>
              <a:rPr lang="en-US" sz="2800" b="1" dirty="0" err="1"/>
              <a:t>Nasional</a:t>
            </a:r>
            <a:r>
              <a:rPr lang="en-US" sz="2800" b="1" dirty="0"/>
              <a:t> </a:t>
            </a:r>
            <a:r>
              <a:rPr lang="en-US" sz="2800" b="1" dirty="0" err="1"/>
              <a:t>berdasar</a:t>
            </a:r>
            <a:r>
              <a:rPr lang="en-US" sz="2800" b="1" dirty="0"/>
              <a:t> </a:t>
            </a:r>
            <a:r>
              <a:rPr lang="en-US" sz="2800" b="1" dirty="0" err="1"/>
              <a:t>hukum</a:t>
            </a:r>
            <a:r>
              <a:rPr lang="en-US" sz="2800" b="1" dirty="0"/>
              <a:t> </a:t>
            </a:r>
            <a:r>
              <a:rPr lang="en-US" sz="2800" b="1" dirty="0" err="1"/>
              <a:t>adat</a:t>
            </a:r>
            <a:r>
              <a:rPr lang="en-US" sz="2800" b="1" dirty="0"/>
              <a:t> (</a:t>
            </a:r>
            <a:r>
              <a:rPr lang="en-US" sz="2800" b="1" dirty="0" err="1"/>
              <a:t>pasal</a:t>
            </a:r>
            <a:r>
              <a:rPr lang="en-US" sz="2800" b="1" dirty="0"/>
              <a:t> 5 UUPA)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i="1" dirty="0" err="1"/>
              <a:t>Pasal</a:t>
            </a:r>
            <a:r>
              <a:rPr lang="en-US" sz="2800" i="1" dirty="0"/>
              <a:t> 5.</a:t>
            </a:r>
            <a:br>
              <a:rPr lang="en-US" sz="2800" i="1" dirty="0"/>
            </a:br>
            <a:r>
              <a:rPr lang="en-US" sz="2800" i="1" dirty="0" err="1"/>
              <a:t>Hukum</a:t>
            </a:r>
            <a:r>
              <a:rPr lang="en-US" sz="2800" i="1" dirty="0"/>
              <a:t> </a:t>
            </a:r>
            <a:r>
              <a:rPr lang="en-US" sz="2800" i="1" dirty="0" err="1"/>
              <a:t>agraria</a:t>
            </a:r>
            <a:r>
              <a:rPr lang="en-US" sz="2800" i="1" dirty="0"/>
              <a:t> yang </a:t>
            </a:r>
            <a:r>
              <a:rPr lang="en-US" sz="2800" i="1" dirty="0" err="1"/>
              <a:t>berlaku</a:t>
            </a:r>
            <a:r>
              <a:rPr lang="en-US" sz="2800" i="1" dirty="0"/>
              <a:t> </a:t>
            </a:r>
            <a:r>
              <a:rPr lang="en-US" sz="2800" i="1" dirty="0" err="1"/>
              <a:t>atas</a:t>
            </a:r>
            <a:r>
              <a:rPr lang="en-US" sz="2800" i="1" dirty="0"/>
              <a:t> </a:t>
            </a:r>
            <a:r>
              <a:rPr lang="en-US" sz="2800" i="1" dirty="0" err="1"/>
              <a:t>bumi</a:t>
            </a:r>
            <a:r>
              <a:rPr lang="en-US" sz="2800" i="1" dirty="0"/>
              <a:t>, air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ruang</a:t>
            </a:r>
            <a:r>
              <a:rPr lang="en-US" sz="2800" i="1" dirty="0"/>
              <a:t> </a:t>
            </a:r>
            <a:r>
              <a:rPr lang="en-US" sz="2800" i="1" dirty="0" err="1"/>
              <a:t>angkasa</a:t>
            </a:r>
            <a:r>
              <a:rPr lang="en-US" sz="2800" i="1" dirty="0"/>
              <a:t> </a:t>
            </a:r>
            <a:r>
              <a:rPr lang="en-US" sz="2800" i="1" dirty="0" err="1"/>
              <a:t>ialah</a:t>
            </a:r>
            <a:r>
              <a:rPr lang="en-US" sz="2800" i="1" dirty="0"/>
              <a:t> </a:t>
            </a:r>
            <a:r>
              <a:rPr lang="en-US" sz="2800" i="1" dirty="0" err="1"/>
              <a:t>hukum</a:t>
            </a:r>
            <a:r>
              <a:rPr lang="en-US" sz="2800" i="1" dirty="0"/>
              <a:t> </a:t>
            </a:r>
            <a:r>
              <a:rPr lang="en-US" sz="2800" i="1" dirty="0" err="1"/>
              <a:t>adat</a:t>
            </a:r>
            <a:r>
              <a:rPr lang="en-US" sz="2800" i="1" dirty="0"/>
              <a:t>, </a:t>
            </a:r>
            <a:r>
              <a:rPr lang="en-US" sz="2800" i="1" dirty="0" err="1"/>
              <a:t>sepanjang</a:t>
            </a:r>
            <a:r>
              <a:rPr lang="en-US" sz="2800" i="1" dirty="0"/>
              <a:t> </a:t>
            </a:r>
            <a:r>
              <a:rPr lang="en-US" sz="2800" i="1" dirty="0" err="1"/>
              <a:t>tidak</a:t>
            </a:r>
            <a:r>
              <a:rPr lang="en-US" sz="2800" i="1" dirty="0"/>
              <a:t> </a:t>
            </a:r>
            <a:r>
              <a:rPr lang="en-US" sz="2800" i="1" dirty="0" err="1"/>
              <a:t>bertentangan</a:t>
            </a:r>
            <a:r>
              <a:rPr lang="en-US" sz="2800" i="1" dirty="0"/>
              <a:t>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kepentingan</a:t>
            </a:r>
            <a:r>
              <a:rPr lang="en-US" sz="2800" i="1" dirty="0"/>
              <a:t> </a:t>
            </a:r>
            <a:r>
              <a:rPr lang="en-US" sz="2800" i="1" dirty="0" err="1"/>
              <a:t>nasional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Negara, yang </a:t>
            </a:r>
            <a:r>
              <a:rPr lang="en-US" sz="2800" i="1" dirty="0" err="1"/>
              <a:t>berdasarkan</a:t>
            </a:r>
            <a:r>
              <a:rPr lang="en-US" sz="2800" i="1" dirty="0"/>
              <a:t> </a:t>
            </a:r>
            <a:r>
              <a:rPr lang="en-US" sz="2800" i="1" dirty="0" err="1"/>
              <a:t>atas</a:t>
            </a:r>
            <a:r>
              <a:rPr lang="en-US" sz="2800" i="1" dirty="0"/>
              <a:t> </a:t>
            </a:r>
            <a:r>
              <a:rPr lang="en-US" sz="2800" i="1" dirty="0" err="1"/>
              <a:t>persatuan</a:t>
            </a:r>
            <a:r>
              <a:rPr lang="en-US" sz="2800" i="1" dirty="0"/>
              <a:t> </a:t>
            </a:r>
            <a:r>
              <a:rPr lang="en-US" sz="2800" i="1" dirty="0" err="1"/>
              <a:t>bangsa</a:t>
            </a:r>
            <a:r>
              <a:rPr lang="en-US" sz="2800" i="1" dirty="0"/>
              <a:t>,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sosialisme</a:t>
            </a:r>
            <a:r>
              <a:rPr lang="en-US" sz="2800" i="1" dirty="0"/>
              <a:t> Indonesia </a:t>
            </a:r>
            <a:r>
              <a:rPr lang="en-US" sz="2800" i="1" dirty="0" err="1"/>
              <a:t>serta</a:t>
            </a:r>
            <a:r>
              <a:rPr lang="en-US" sz="2800" i="1" dirty="0"/>
              <a:t>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peraturan-peraturan</a:t>
            </a:r>
            <a:r>
              <a:rPr lang="en-US" sz="2800" i="1" dirty="0"/>
              <a:t> yang </a:t>
            </a:r>
            <a:r>
              <a:rPr lang="en-US" sz="2800" i="1" dirty="0" err="1"/>
              <a:t>tercantum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Undang-undang</a:t>
            </a:r>
            <a:r>
              <a:rPr lang="en-US" sz="2800" i="1" dirty="0"/>
              <a:t> </a:t>
            </a:r>
            <a:r>
              <a:rPr lang="en-US" sz="2800" i="1" dirty="0" err="1"/>
              <a:t>ini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peraturan</a:t>
            </a:r>
            <a:r>
              <a:rPr lang="en-US" sz="2800" i="1" dirty="0"/>
              <a:t> </a:t>
            </a:r>
            <a:r>
              <a:rPr lang="en-US" sz="2800" i="1" dirty="0" err="1"/>
              <a:t>perundangan</a:t>
            </a:r>
            <a:r>
              <a:rPr lang="en-US" sz="2800" i="1" dirty="0"/>
              <a:t> </a:t>
            </a:r>
            <a:r>
              <a:rPr lang="en-US" sz="2800" i="1" dirty="0" err="1"/>
              <a:t>lainnya</a:t>
            </a:r>
            <a:r>
              <a:rPr lang="en-US" sz="2800" i="1" dirty="0"/>
              <a:t>, </a:t>
            </a:r>
            <a:r>
              <a:rPr lang="en-US" sz="2800" i="1" dirty="0" err="1"/>
              <a:t>segala</a:t>
            </a:r>
            <a:r>
              <a:rPr lang="en-US" sz="2800" i="1" dirty="0"/>
              <a:t> </a:t>
            </a:r>
            <a:r>
              <a:rPr lang="en-US" sz="2800" i="1" dirty="0" err="1"/>
              <a:t>sesuatu</a:t>
            </a:r>
            <a:r>
              <a:rPr lang="en-US" sz="2800" i="1" dirty="0"/>
              <a:t>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mengindahkan</a:t>
            </a:r>
            <a:r>
              <a:rPr lang="en-US" sz="2800" i="1" dirty="0"/>
              <a:t> </a:t>
            </a:r>
            <a:r>
              <a:rPr lang="en-US" sz="2800" i="1" dirty="0" err="1"/>
              <a:t>unsur-unsur</a:t>
            </a:r>
            <a:r>
              <a:rPr lang="en-US" sz="2800" i="1" dirty="0"/>
              <a:t> yang </a:t>
            </a:r>
            <a:r>
              <a:rPr lang="en-US" sz="2800" i="1" dirty="0" err="1"/>
              <a:t>bersandar</a:t>
            </a:r>
            <a:r>
              <a:rPr lang="en-US" sz="2800" i="1" dirty="0"/>
              <a:t> </a:t>
            </a:r>
            <a:r>
              <a:rPr lang="en-US" sz="2800" i="1" dirty="0" err="1"/>
              <a:t>pada</a:t>
            </a:r>
            <a:r>
              <a:rPr lang="en-US" sz="2800" i="1" dirty="0"/>
              <a:t> </a:t>
            </a:r>
            <a:r>
              <a:rPr lang="en-US" sz="2800" i="1" dirty="0" err="1"/>
              <a:t>hukum</a:t>
            </a:r>
            <a:r>
              <a:rPr lang="en-US" sz="2800" i="1" dirty="0"/>
              <a:t> agama</a:t>
            </a:r>
            <a:r>
              <a:rPr lang="en-US" sz="2800" i="1" dirty="0" smtClean="0"/>
              <a:t>.</a:t>
            </a:r>
          </a:p>
          <a:p>
            <a:r>
              <a:rPr lang="en-US" sz="2800" b="1" dirty="0" smtClean="0"/>
              <a:t>E. </a:t>
            </a:r>
            <a:r>
              <a:rPr lang="en-US" sz="2800" b="1" dirty="0" err="1"/>
              <a:t>Asas</a:t>
            </a:r>
            <a:r>
              <a:rPr lang="en-US" sz="2800" b="1" dirty="0"/>
              <a:t> </a:t>
            </a:r>
            <a:r>
              <a:rPr lang="en-US" sz="2800" b="1" dirty="0" err="1"/>
              <a:t>Fungsi</a:t>
            </a:r>
            <a:r>
              <a:rPr lang="en-US" sz="2800" b="1" dirty="0"/>
              <a:t> </a:t>
            </a:r>
            <a:r>
              <a:rPr lang="en-US" sz="2800" b="1" dirty="0" err="1"/>
              <a:t>Sosial</a:t>
            </a:r>
            <a:r>
              <a:rPr lang="en-US" sz="2800" b="1" dirty="0"/>
              <a:t> (</a:t>
            </a:r>
            <a:r>
              <a:rPr lang="en-US" sz="2800" b="1" dirty="0" err="1"/>
              <a:t>pasal</a:t>
            </a:r>
            <a:r>
              <a:rPr lang="en-US" sz="2800" b="1" dirty="0"/>
              <a:t> 6 UUPA)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i="1" dirty="0" err="1"/>
              <a:t>Pasal</a:t>
            </a:r>
            <a:r>
              <a:rPr lang="en-US" sz="2800" i="1" dirty="0"/>
              <a:t> 6.</a:t>
            </a:r>
            <a:br>
              <a:rPr lang="en-US" sz="2800" i="1" dirty="0"/>
            </a:br>
            <a:r>
              <a:rPr lang="en-US" sz="2800" i="1" dirty="0" err="1"/>
              <a:t>Semua</a:t>
            </a:r>
            <a:r>
              <a:rPr lang="en-US" sz="2800" i="1" dirty="0"/>
              <a:t> </a:t>
            </a:r>
            <a:r>
              <a:rPr lang="en-US" sz="2800" i="1" dirty="0" err="1"/>
              <a:t>hak</a:t>
            </a:r>
            <a:r>
              <a:rPr lang="en-US" sz="2800" i="1" dirty="0"/>
              <a:t> </a:t>
            </a:r>
            <a:r>
              <a:rPr lang="en-US" sz="2800" i="1" dirty="0" err="1"/>
              <a:t>atas</a:t>
            </a:r>
            <a:r>
              <a:rPr lang="en-US" sz="2800" i="1" dirty="0"/>
              <a:t> </a:t>
            </a:r>
            <a:r>
              <a:rPr lang="en-US" sz="2800" i="1" dirty="0" err="1"/>
              <a:t>tanah</a:t>
            </a:r>
            <a:r>
              <a:rPr lang="en-US" sz="2800" i="1" dirty="0"/>
              <a:t> </a:t>
            </a:r>
            <a:r>
              <a:rPr lang="en-US" sz="2800" i="1" dirty="0" err="1"/>
              <a:t>mempunyai</a:t>
            </a:r>
            <a:r>
              <a:rPr lang="en-US" sz="2800" i="1" dirty="0"/>
              <a:t> </a:t>
            </a:r>
            <a:r>
              <a:rPr lang="en-US" sz="2800" i="1" dirty="0" err="1"/>
              <a:t>fungsi</a:t>
            </a:r>
            <a:r>
              <a:rPr lang="en-US" sz="2800" i="1" dirty="0"/>
              <a:t> </a:t>
            </a:r>
            <a:r>
              <a:rPr lang="en-US" sz="2800" i="1" dirty="0" err="1"/>
              <a:t>sosial</a:t>
            </a:r>
            <a:r>
              <a:rPr lang="en-US" sz="2800" i="1" dirty="0"/>
              <a:t>.</a:t>
            </a:r>
            <a:endParaRPr lang="en-US" sz="2800" i="1" dirty="0" smtClean="0"/>
          </a:p>
          <a:p>
            <a:endParaRPr lang="en-US" sz="2800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149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88758"/>
            <a:ext cx="9720073" cy="602060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F. </a:t>
            </a:r>
            <a:r>
              <a:rPr lang="en-US" sz="2800" b="1" dirty="0" err="1"/>
              <a:t>Asas</a:t>
            </a:r>
            <a:r>
              <a:rPr lang="en-US" sz="2800" b="1" dirty="0"/>
              <a:t> </a:t>
            </a:r>
            <a:r>
              <a:rPr lang="en-US" sz="2800" b="1" dirty="0" err="1"/>
              <a:t>Landreform</a:t>
            </a:r>
            <a:r>
              <a:rPr lang="en-US" sz="2800" b="1" dirty="0"/>
              <a:t> (</a:t>
            </a:r>
            <a:r>
              <a:rPr lang="en-US" sz="2800" b="1" dirty="0" err="1"/>
              <a:t>pasal</a:t>
            </a:r>
            <a:r>
              <a:rPr lang="en-US" sz="2800" b="1" dirty="0"/>
              <a:t> 7, 10 </a:t>
            </a:r>
            <a:r>
              <a:rPr lang="en-US" sz="2800" b="1" dirty="0" err="1"/>
              <a:t>dan</a:t>
            </a:r>
            <a:r>
              <a:rPr lang="en-US" sz="2800" b="1" dirty="0"/>
              <a:t> 17 UUPA)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i="1" dirty="0" err="1"/>
              <a:t>Pasal</a:t>
            </a:r>
            <a:r>
              <a:rPr lang="en-US" sz="2800" i="1" dirty="0"/>
              <a:t> 7.</a:t>
            </a:r>
            <a:br>
              <a:rPr lang="en-US" sz="2800" i="1" dirty="0"/>
            </a:br>
            <a:r>
              <a:rPr lang="en-US" sz="2800" i="1" dirty="0" err="1"/>
              <a:t>Untuk</a:t>
            </a:r>
            <a:r>
              <a:rPr lang="en-US" sz="2800" i="1" dirty="0"/>
              <a:t> </a:t>
            </a:r>
            <a:r>
              <a:rPr lang="en-US" sz="2800" i="1" dirty="0" err="1"/>
              <a:t>tidak</a:t>
            </a:r>
            <a:r>
              <a:rPr lang="en-US" sz="2800" i="1" dirty="0"/>
              <a:t> </a:t>
            </a:r>
            <a:r>
              <a:rPr lang="en-US" sz="2800" i="1" dirty="0" err="1"/>
              <a:t>merugikan</a:t>
            </a:r>
            <a:r>
              <a:rPr lang="en-US" sz="2800" i="1" dirty="0"/>
              <a:t> </a:t>
            </a:r>
            <a:r>
              <a:rPr lang="en-US" sz="2800" i="1" dirty="0" err="1"/>
              <a:t>kepentingan</a:t>
            </a:r>
            <a:r>
              <a:rPr lang="en-US" sz="2800" i="1" dirty="0"/>
              <a:t> </a:t>
            </a:r>
            <a:r>
              <a:rPr lang="en-US" sz="2800" i="1" dirty="0" err="1"/>
              <a:t>umum</a:t>
            </a:r>
            <a:r>
              <a:rPr lang="en-US" sz="2800" i="1" dirty="0"/>
              <a:t> </a:t>
            </a:r>
            <a:r>
              <a:rPr lang="en-US" sz="2800" i="1" dirty="0" err="1"/>
              <a:t>maka</a:t>
            </a:r>
            <a:r>
              <a:rPr lang="en-US" sz="2800" i="1" dirty="0"/>
              <a:t> </a:t>
            </a:r>
            <a:r>
              <a:rPr lang="en-US" sz="2800" i="1" dirty="0" err="1"/>
              <a:t>pemilikan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penguasaan</a:t>
            </a:r>
            <a:r>
              <a:rPr lang="en-US" sz="2800" i="1" dirty="0"/>
              <a:t> </a:t>
            </a:r>
            <a:r>
              <a:rPr lang="en-US" sz="2800" i="1" dirty="0" err="1"/>
              <a:t>tanah</a:t>
            </a:r>
            <a:r>
              <a:rPr lang="en-US" sz="2800" i="1" dirty="0"/>
              <a:t> yang </a:t>
            </a:r>
            <a:r>
              <a:rPr lang="en-US" sz="2800" i="1" dirty="0" err="1"/>
              <a:t>melampaui</a:t>
            </a:r>
            <a:r>
              <a:rPr lang="en-US" sz="2800" i="1" dirty="0"/>
              <a:t> </a:t>
            </a:r>
            <a:r>
              <a:rPr lang="en-US" sz="2800" i="1" dirty="0" err="1"/>
              <a:t>batas</a:t>
            </a:r>
            <a:r>
              <a:rPr lang="en-US" sz="2800" i="1" dirty="0"/>
              <a:t> </a:t>
            </a:r>
            <a:r>
              <a:rPr lang="en-US" sz="2800" i="1" dirty="0" err="1"/>
              <a:t>tidak</a:t>
            </a:r>
            <a:r>
              <a:rPr lang="en-US" sz="2800" i="1" dirty="0"/>
              <a:t> </a:t>
            </a:r>
            <a:r>
              <a:rPr lang="en-US" sz="2800" i="1" dirty="0" err="1"/>
              <a:t>diperkenankan</a:t>
            </a:r>
            <a:r>
              <a:rPr lang="en-US" sz="2800" i="1" dirty="0"/>
              <a:t>.</a:t>
            </a:r>
            <a:br>
              <a:rPr lang="en-US" sz="2800" i="1" dirty="0"/>
            </a:br>
            <a:r>
              <a:rPr lang="en-US" sz="2800" i="1" dirty="0" err="1"/>
              <a:t>Pasal</a:t>
            </a:r>
            <a:r>
              <a:rPr lang="en-US" sz="2800" i="1" dirty="0"/>
              <a:t> 10.</a:t>
            </a:r>
            <a:br>
              <a:rPr lang="en-US" sz="2800" i="1" dirty="0"/>
            </a:br>
            <a:r>
              <a:rPr lang="en-US" sz="2800" i="1" dirty="0"/>
              <a:t>(1) </a:t>
            </a:r>
            <a:r>
              <a:rPr lang="en-US" sz="2800" i="1" dirty="0" err="1"/>
              <a:t>Setiap</a:t>
            </a:r>
            <a:r>
              <a:rPr lang="en-US" sz="2800" i="1" dirty="0"/>
              <a:t> orang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badan</a:t>
            </a:r>
            <a:r>
              <a:rPr lang="en-US" sz="2800" i="1" dirty="0"/>
              <a:t> </a:t>
            </a:r>
            <a:r>
              <a:rPr lang="en-US" sz="2800" i="1" dirty="0" err="1"/>
              <a:t>hukum</a:t>
            </a:r>
            <a:r>
              <a:rPr lang="en-US" sz="2800" i="1" dirty="0"/>
              <a:t> yang </a:t>
            </a:r>
            <a:r>
              <a:rPr lang="en-US" sz="2800" i="1" dirty="0" err="1"/>
              <a:t>mempunyai</a:t>
            </a:r>
            <a:r>
              <a:rPr lang="en-US" sz="2800" i="1" dirty="0"/>
              <a:t> </a:t>
            </a:r>
            <a:r>
              <a:rPr lang="en-US" sz="2800" i="1" dirty="0" err="1"/>
              <a:t>sesuatu</a:t>
            </a:r>
            <a:r>
              <a:rPr lang="en-US" sz="2800" i="1" dirty="0"/>
              <a:t> </a:t>
            </a:r>
            <a:r>
              <a:rPr lang="en-US" sz="2800" i="1" dirty="0" err="1"/>
              <a:t>hak</a:t>
            </a:r>
            <a:r>
              <a:rPr lang="en-US" sz="2800" i="1" dirty="0"/>
              <a:t> </a:t>
            </a:r>
            <a:r>
              <a:rPr lang="en-US" sz="2800" i="1" dirty="0" err="1"/>
              <a:t>atas</a:t>
            </a:r>
            <a:r>
              <a:rPr lang="en-US" sz="2800" i="1" dirty="0"/>
              <a:t> </a:t>
            </a:r>
            <a:r>
              <a:rPr lang="en-US" sz="2800" i="1" dirty="0" err="1"/>
              <a:t>tanah</a:t>
            </a:r>
            <a:r>
              <a:rPr lang="en-US" sz="2800" i="1" dirty="0"/>
              <a:t> </a:t>
            </a:r>
            <a:r>
              <a:rPr lang="en-US" sz="2800" i="1" dirty="0" err="1"/>
              <a:t>pertanian</a:t>
            </a:r>
            <a:r>
              <a:rPr lang="en-US" sz="2800" i="1" dirty="0"/>
              <a:t> </a:t>
            </a:r>
            <a:r>
              <a:rPr lang="en-US" sz="2800" i="1" dirty="0" err="1"/>
              <a:t>pada</a:t>
            </a:r>
            <a:r>
              <a:rPr lang="en-US" sz="2800" i="1" dirty="0"/>
              <a:t> </a:t>
            </a:r>
            <a:r>
              <a:rPr lang="en-US" sz="2800" i="1" dirty="0" err="1"/>
              <a:t>azasnya</a:t>
            </a:r>
            <a:r>
              <a:rPr lang="en-US" sz="2800" i="1" dirty="0"/>
              <a:t> </a:t>
            </a:r>
            <a:r>
              <a:rPr lang="en-US" sz="2800" i="1" dirty="0" err="1"/>
              <a:t>diwajibkan</a:t>
            </a:r>
            <a:r>
              <a:rPr lang="en-US" sz="2800" i="1" dirty="0"/>
              <a:t> </a:t>
            </a:r>
            <a:r>
              <a:rPr lang="en-US" sz="2800" i="1" dirty="0" err="1"/>
              <a:t>mengerjakan</a:t>
            </a:r>
            <a:r>
              <a:rPr lang="en-US" sz="2800" i="1" dirty="0"/>
              <a:t> </a:t>
            </a:r>
            <a:r>
              <a:rPr lang="en-US" sz="2800" i="1" dirty="0" err="1"/>
              <a:t>atau</a:t>
            </a:r>
            <a:r>
              <a:rPr lang="en-US" sz="2800" i="1" dirty="0"/>
              <a:t> </a:t>
            </a:r>
            <a:r>
              <a:rPr lang="en-US" sz="2800" i="1" dirty="0" err="1"/>
              <a:t>mengusahakannya</a:t>
            </a:r>
            <a:r>
              <a:rPr lang="en-US" sz="2800" i="1" dirty="0"/>
              <a:t> </a:t>
            </a:r>
            <a:r>
              <a:rPr lang="en-US" sz="2800" i="1" dirty="0" err="1"/>
              <a:t>sendiri</a:t>
            </a:r>
            <a:r>
              <a:rPr lang="en-US" sz="2800" i="1" dirty="0"/>
              <a:t> </a:t>
            </a:r>
            <a:r>
              <a:rPr lang="en-US" sz="2800" i="1" dirty="0" err="1"/>
              <a:t>secara</a:t>
            </a:r>
            <a:r>
              <a:rPr lang="en-US" sz="2800" i="1" dirty="0"/>
              <a:t> </a:t>
            </a:r>
            <a:r>
              <a:rPr lang="en-US" sz="2800" i="1" dirty="0" err="1"/>
              <a:t>aktif</a:t>
            </a:r>
            <a:r>
              <a:rPr lang="en-US" sz="2800" i="1" dirty="0"/>
              <a:t>,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mencegah</a:t>
            </a:r>
            <a:r>
              <a:rPr lang="en-US" sz="2800" i="1" dirty="0"/>
              <a:t> </a:t>
            </a:r>
            <a:r>
              <a:rPr lang="en-US" sz="2800" i="1" dirty="0" err="1"/>
              <a:t>cara-cara</a:t>
            </a:r>
            <a:r>
              <a:rPr lang="en-US" sz="2800" i="1" dirty="0"/>
              <a:t> </a:t>
            </a:r>
            <a:r>
              <a:rPr lang="en-US" sz="2800" i="1" dirty="0" err="1"/>
              <a:t>pemerasan</a:t>
            </a:r>
            <a:r>
              <a:rPr lang="en-US" sz="2800" i="1" dirty="0"/>
              <a:t>.</a:t>
            </a:r>
            <a:br>
              <a:rPr lang="en-US" sz="2800" i="1" dirty="0"/>
            </a:br>
            <a:r>
              <a:rPr lang="en-US" sz="2800" i="1" dirty="0"/>
              <a:t>(2) </a:t>
            </a:r>
            <a:r>
              <a:rPr lang="en-US" sz="2800" i="1" dirty="0" err="1"/>
              <a:t>Pelaksanaan</a:t>
            </a:r>
            <a:r>
              <a:rPr lang="en-US" sz="2800" i="1" dirty="0"/>
              <a:t> </a:t>
            </a:r>
            <a:r>
              <a:rPr lang="en-US" sz="2800" i="1" dirty="0" err="1"/>
              <a:t>dari</a:t>
            </a:r>
            <a:r>
              <a:rPr lang="en-US" sz="2800" i="1" dirty="0"/>
              <a:t> </a:t>
            </a:r>
            <a:r>
              <a:rPr lang="en-US" sz="2800" i="1" dirty="0" err="1"/>
              <a:t>pada</a:t>
            </a:r>
            <a:r>
              <a:rPr lang="en-US" sz="2800" i="1" dirty="0"/>
              <a:t> </a:t>
            </a:r>
            <a:r>
              <a:rPr lang="en-US" sz="2800" i="1" dirty="0" err="1"/>
              <a:t>ketentuan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ayat</a:t>
            </a:r>
            <a:r>
              <a:rPr lang="en-US" sz="2800" i="1" dirty="0"/>
              <a:t> (1) </a:t>
            </a:r>
            <a:r>
              <a:rPr lang="en-US" sz="2800" i="1" dirty="0" err="1"/>
              <a:t>pasal</a:t>
            </a:r>
            <a:r>
              <a:rPr lang="en-US" sz="2800" i="1" dirty="0"/>
              <a:t> </a:t>
            </a:r>
            <a:r>
              <a:rPr lang="en-US" sz="2800" i="1" dirty="0" err="1"/>
              <a:t>ini</a:t>
            </a:r>
            <a:r>
              <a:rPr lang="en-US" sz="2800" i="1" dirty="0"/>
              <a:t> </a:t>
            </a:r>
            <a:r>
              <a:rPr lang="en-US" sz="2800" i="1" dirty="0" err="1"/>
              <a:t>akan</a:t>
            </a:r>
            <a:r>
              <a:rPr lang="en-US" sz="2800" i="1" dirty="0"/>
              <a:t> </a:t>
            </a:r>
            <a:r>
              <a:rPr lang="en-US" sz="2800" i="1" dirty="0" err="1"/>
              <a:t>diatur</a:t>
            </a:r>
            <a:r>
              <a:rPr lang="en-US" sz="2800" i="1" dirty="0"/>
              <a:t> </a:t>
            </a:r>
            <a:r>
              <a:rPr lang="en-US" sz="2800" i="1" dirty="0" err="1"/>
              <a:t>lebih</a:t>
            </a:r>
            <a:r>
              <a:rPr lang="en-US" sz="2800" i="1" dirty="0"/>
              <a:t> </a:t>
            </a:r>
            <a:r>
              <a:rPr lang="en-US" sz="2800" i="1" dirty="0" err="1"/>
              <a:t>lanjut</a:t>
            </a:r>
            <a:r>
              <a:rPr lang="en-US" sz="2800" i="1" dirty="0"/>
              <a:t>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peraturan</a:t>
            </a:r>
            <a:r>
              <a:rPr lang="en-US" sz="2800" i="1" dirty="0"/>
              <a:t> </a:t>
            </a:r>
            <a:r>
              <a:rPr lang="en-US" sz="2800" i="1" dirty="0" err="1"/>
              <a:t>perundangan</a:t>
            </a:r>
            <a:r>
              <a:rPr lang="en-US" sz="2800" i="1" dirty="0"/>
              <a:t>.</a:t>
            </a:r>
            <a:br>
              <a:rPr lang="en-US" sz="2800" i="1" dirty="0"/>
            </a:br>
            <a:r>
              <a:rPr lang="en-US" sz="2800" i="1" dirty="0"/>
              <a:t>(3) </a:t>
            </a:r>
            <a:r>
              <a:rPr lang="en-US" sz="2800" i="1" dirty="0" err="1"/>
              <a:t>Pengecualian</a:t>
            </a:r>
            <a:r>
              <a:rPr lang="en-US" sz="2800" i="1" dirty="0"/>
              <a:t> </a:t>
            </a:r>
            <a:r>
              <a:rPr lang="en-US" sz="2800" i="1" dirty="0" err="1"/>
              <a:t>terhadap</a:t>
            </a:r>
            <a:r>
              <a:rPr lang="en-US" sz="2800" i="1" dirty="0"/>
              <a:t> </a:t>
            </a:r>
            <a:r>
              <a:rPr lang="en-US" sz="2800" i="1" dirty="0" err="1"/>
              <a:t>azas</a:t>
            </a:r>
            <a:r>
              <a:rPr lang="en-US" sz="2800" i="1" dirty="0"/>
              <a:t> </a:t>
            </a:r>
            <a:r>
              <a:rPr lang="en-US" sz="2800" i="1" dirty="0" err="1"/>
              <a:t>tersebut</a:t>
            </a:r>
            <a:r>
              <a:rPr lang="en-US" sz="2800" i="1" dirty="0"/>
              <a:t> </a:t>
            </a:r>
            <a:r>
              <a:rPr lang="en-US" sz="2800" i="1" dirty="0" err="1"/>
              <a:t>pada</a:t>
            </a:r>
            <a:r>
              <a:rPr lang="en-US" sz="2800" i="1" dirty="0"/>
              <a:t> </a:t>
            </a:r>
            <a:r>
              <a:rPr lang="en-US" sz="2800" i="1" dirty="0" err="1"/>
              <a:t>ayat</a:t>
            </a:r>
            <a:r>
              <a:rPr lang="en-US" sz="2800" i="1" dirty="0"/>
              <a:t> ( 1 ) </a:t>
            </a:r>
            <a:r>
              <a:rPr lang="en-US" sz="2800" i="1" dirty="0" err="1"/>
              <a:t>pasal</a:t>
            </a:r>
            <a:r>
              <a:rPr lang="en-US" sz="2800" i="1" dirty="0"/>
              <a:t> </a:t>
            </a:r>
            <a:r>
              <a:rPr lang="en-US" sz="2800" i="1" dirty="0" err="1"/>
              <a:t>ini</a:t>
            </a:r>
            <a:r>
              <a:rPr lang="en-US" sz="2800" i="1" dirty="0"/>
              <a:t> </a:t>
            </a:r>
            <a:r>
              <a:rPr lang="en-US" sz="2800" i="1" dirty="0" err="1"/>
              <a:t>diatur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peraturan</a:t>
            </a:r>
            <a:r>
              <a:rPr lang="en-US" sz="2800" i="1" dirty="0"/>
              <a:t> </a:t>
            </a:r>
            <a:r>
              <a:rPr lang="en-US" sz="2800" i="1" dirty="0" err="1"/>
              <a:t>perundangan</a:t>
            </a:r>
            <a:r>
              <a:rPr lang="en-US" sz="2800" i="1" dirty="0"/>
              <a:t>.</a:t>
            </a:r>
            <a:br>
              <a:rPr lang="en-US" sz="2800" i="1" dirty="0"/>
            </a:br>
            <a:r>
              <a:rPr lang="en-US" sz="2800" i="1" dirty="0" err="1"/>
              <a:t>Pasal</a:t>
            </a:r>
            <a:r>
              <a:rPr lang="en-US" sz="2800" i="1" dirty="0"/>
              <a:t> 17.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007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318" y="264693"/>
            <a:ext cx="10839008" cy="6112043"/>
          </a:xfrm>
        </p:spPr>
        <p:txBody>
          <a:bodyPr>
            <a:noAutofit/>
          </a:bodyPr>
          <a:lstStyle/>
          <a:p>
            <a:r>
              <a:rPr lang="en-US" sz="2800" i="1" dirty="0"/>
              <a:t>(1)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mengingat</a:t>
            </a:r>
            <a:r>
              <a:rPr lang="en-US" sz="2800" i="1" dirty="0"/>
              <a:t> </a:t>
            </a:r>
            <a:r>
              <a:rPr lang="en-US" sz="2800" i="1" dirty="0" err="1"/>
              <a:t>ketentuan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pasal</a:t>
            </a:r>
            <a:r>
              <a:rPr lang="en-US" sz="2800" i="1" dirty="0"/>
              <a:t> 7 </a:t>
            </a:r>
            <a:r>
              <a:rPr lang="en-US" sz="2800" i="1" dirty="0" err="1"/>
              <a:t>maka</a:t>
            </a:r>
            <a:r>
              <a:rPr lang="en-US" sz="2800" i="1" dirty="0"/>
              <a:t> </a:t>
            </a:r>
            <a:r>
              <a:rPr lang="en-US" sz="2800" i="1" dirty="0" err="1"/>
              <a:t>untuk</a:t>
            </a:r>
            <a:r>
              <a:rPr lang="en-US" sz="2800" i="1" dirty="0"/>
              <a:t> </a:t>
            </a:r>
            <a:r>
              <a:rPr lang="en-US" sz="2800" i="1" dirty="0" err="1"/>
              <a:t>mencapai</a:t>
            </a:r>
            <a:r>
              <a:rPr lang="en-US" sz="2800" i="1" dirty="0"/>
              <a:t> </a:t>
            </a:r>
            <a:r>
              <a:rPr lang="en-US" sz="2800" i="1" dirty="0" err="1"/>
              <a:t>tujuan</a:t>
            </a:r>
            <a:r>
              <a:rPr lang="en-US" sz="2800" i="1" dirty="0"/>
              <a:t> yang </a:t>
            </a:r>
            <a:r>
              <a:rPr lang="en-US" sz="2800" i="1" dirty="0" err="1"/>
              <a:t>dimaksud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pasal</a:t>
            </a:r>
            <a:r>
              <a:rPr lang="en-US" sz="2800" i="1" dirty="0"/>
              <a:t> 2 </a:t>
            </a:r>
            <a:r>
              <a:rPr lang="en-US" sz="2800" i="1" dirty="0" err="1"/>
              <a:t>ayat</a:t>
            </a:r>
            <a:r>
              <a:rPr lang="en-US" sz="2800" i="1" dirty="0"/>
              <a:t> (3) </a:t>
            </a:r>
            <a:r>
              <a:rPr lang="en-US" sz="2800" i="1" dirty="0" err="1"/>
              <a:t>diatur</a:t>
            </a:r>
            <a:r>
              <a:rPr lang="en-US" sz="2800" i="1" dirty="0"/>
              <a:t> </a:t>
            </a:r>
            <a:r>
              <a:rPr lang="en-US" sz="2800" i="1" dirty="0" err="1"/>
              <a:t>luas</a:t>
            </a:r>
            <a:r>
              <a:rPr lang="en-US" sz="2800" i="1" dirty="0"/>
              <a:t> </a:t>
            </a:r>
            <a:r>
              <a:rPr lang="en-US" sz="2800" i="1" dirty="0" err="1"/>
              <a:t>maksimum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/</a:t>
            </a:r>
            <a:r>
              <a:rPr lang="en-US" sz="2800" i="1" dirty="0" err="1"/>
              <a:t>atau</a:t>
            </a:r>
            <a:r>
              <a:rPr lang="en-US" sz="2800" i="1" dirty="0"/>
              <a:t> minimum </a:t>
            </a:r>
            <a:r>
              <a:rPr lang="en-US" sz="2800" i="1" dirty="0" err="1"/>
              <a:t>tanah</a:t>
            </a:r>
            <a:r>
              <a:rPr lang="en-US" sz="2800" i="1" dirty="0"/>
              <a:t> yang </a:t>
            </a:r>
            <a:r>
              <a:rPr lang="en-US" sz="2800" i="1" dirty="0" err="1"/>
              <a:t>boleh</a:t>
            </a:r>
            <a:r>
              <a:rPr lang="en-US" sz="2800" i="1" dirty="0"/>
              <a:t> </a:t>
            </a:r>
            <a:r>
              <a:rPr lang="en-US" sz="2800" i="1" dirty="0" err="1"/>
              <a:t>dipunyai</a:t>
            </a:r>
            <a:r>
              <a:rPr lang="en-US" sz="2800" i="1" dirty="0"/>
              <a:t>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sesuatu</a:t>
            </a:r>
            <a:r>
              <a:rPr lang="en-US" sz="2800" i="1" dirty="0"/>
              <a:t> </a:t>
            </a:r>
            <a:r>
              <a:rPr lang="en-US" sz="2800" i="1" dirty="0" err="1"/>
              <a:t>hak</a:t>
            </a:r>
            <a:r>
              <a:rPr lang="en-US" sz="2800" i="1" dirty="0"/>
              <a:t> </a:t>
            </a:r>
            <a:r>
              <a:rPr lang="en-US" sz="2800" i="1" dirty="0" err="1"/>
              <a:t>tersebut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pasal</a:t>
            </a:r>
            <a:r>
              <a:rPr lang="en-US" sz="2800" i="1" dirty="0"/>
              <a:t> 16 </a:t>
            </a:r>
            <a:r>
              <a:rPr lang="en-US" sz="2800" i="1" dirty="0" err="1"/>
              <a:t>oleh</a:t>
            </a:r>
            <a:r>
              <a:rPr lang="en-US" sz="2800" i="1" dirty="0"/>
              <a:t> </a:t>
            </a:r>
            <a:r>
              <a:rPr lang="en-US" sz="2800" i="1" dirty="0" err="1"/>
              <a:t>satu</a:t>
            </a:r>
            <a:r>
              <a:rPr lang="en-US" sz="2800" i="1" dirty="0"/>
              <a:t> </a:t>
            </a:r>
            <a:r>
              <a:rPr lang="en-US" sz="2800" i="1" dirty="0" err="1"/>
              <a:t>keluarga</a:t>
            </a:r>
            <a:r>
              <a:rPr lang="en-US" sz="2800" i="1" dirty="0"/>
              <a:t> </a:t>
            </a:r>
            <a:r>
              <a:rPr lang="en-US" sz="2800" i="1" dirty="0" err="1"/>
              <a:t>atau</a:t>
            </a:r>
            <a:r>
              <a:rPr lang="en-US" sz="2800" i="1" dirty="0"/>
              <a:t> </a:t>
            </a:r>
            <a:r>
              <a:rPr lang="en-US" sz="2800" i="1" dirty="0" err="1"/>
              <a:t>badan</a:t>
            </a:r>
            <a:r>
              <a:rPr lang="en-US" sz="2800" i="1" dirty="0"/>
              <a:t> </a:t>
            </a:r>
            <a:r>
              <a:rPr lang="en-US" sz="2800" i="1" dirty="0" err="1"/>
              <a:t>hukum</a:t>
            </a:r>
            <a:r>
              <a:rPr lang="en-US" sz="2800" i="1" dirty="0"/>
              <a:t>.</a:t>
            </a:r>
            <a:br>
              <a:rPr lang="en-US" sz="2800" i="1" dirty="0"/>
            </a:br>
            <a:r>
              <a:rPr lang="en-US" sz="2800" i="1" dirty="0"/>
              <a:t>(2) </a:t>
            </a:r>
            <a:r>
              <a:rPr lang="en-US" sz="2800" i="1" dirty="0" err="1"/>
              <a:t>Penetapan</a:t>
            </a:r>
            <a:r>
              <a:rPr lang="en-US" sz="2800" i="1" dirty="0"/>
              <a:t> </a:t>
            </a:r>
            <a:r>
              <a:rPr lang="en-US" sz="2800" i="1" dirty="0" err="1"/>
              <a:t>batas</a:t>
            </a:r>
            <a:r>
              <a:rPr lang="en-US" sz="2800" i="1" dirty="0"/>
              <a:t> </a:t>
            </a:r>
            <a:r>
              <a:rPr lang="en-US" sz="2800" i="1" dirty="0" err="1"/>
              <a:t>maksimum</a:t>
            </a:r>
            <a:r>
              <a:rPr lang="en-US" sz="2800" i="1" dirty="0"/>
              <a:t> </a:t>
            </a:r>
            <a:r>
              <a:rPr lang="en-US" sz="2800" i="1" dirty="0" err="1"/>
              <a:t>termaksud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ayat</a:t>
            </a:r>
            <a:r>
              <a:rPr lang="en-US" sz="2800" i="1" dirty="0"/>
              <a:t> (1) </a:t>
            </a:r>
            <a:r>
              <a:rPr lang="en-US" sz="2800" i="1" dirty="0" err="1"/>
              <a:t>pasal</a:t>
            </a:r>
            <a:r>
              <a:rPr lang="en-US" sz="2800" i="1" dirty="0"/>
              <a:t> </a:t>
            </a:r>
            <a:r>
              <a:rPr lang="en-US" sz="2800" i="1" dirty="0" err="1"/>
              <a:t>ini</a:t>
            </a:r>
            <a:r>
              <a:rPr lang="en-US" sz="2800" i="1" dirty="0"/>
              <a:t> </a:t>
            </a:r>
            <a:r>
              <a:rPr lang="en-US" sz="2800" i="1" dirty="0" err="1"/>
              <a:t>dilakukan</a:t>
            </a:r>
            <a:r>
              <a:rPr lang="en-US" sz="2800" i="1" dirty="0"/>
              <a:t>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peraturan</a:t>
            </a:r>
            <a:r>
              <a:rPr lang="en-US" sz="2800" i="1" dirty="0"/>
              <a:t> </a:t>
            </a:r>
            <a:r>
              <a:rPr lang="en-US" sz="2800" i="1" dirty="0" err="1"/>
              <a:t>perundangan</a:t>
            </a:r>
            <a:r>
              <a:rPr lang="en-US" sz="2800" i="1" dirty="0"/>
              <a:t> </a:t>
            </a:r>
            <a:r>
              <a:rPr lang="en-US" sz="2800" i="1" dirty="0" err="1"/>
              <a:t>didalam</a:t>
            </a:r>
            <a:r>
              <a:rPr lang="en-US" sz="2800" i="1" dirty="0"/>
              <a:t> </a:t>
            </a:r>
            <a:r>
              <a:rPr lang="en-US" sz="2800" i="1" dirty="0" err="1"/>
              <a:t>waktu</a:t>
            </a:r>
            <a:r>
              <a:rPr lang="en-US" sz="2800" i="1" dirty="0"/>
              <a:t> yang </a:t>
            </a:r>
            <a:r>
              <a:rPr lang="en-US" sz="2800" i="1" dirty="0" err="1"/>
              <a:t>singkat</a:t>
            </a:r>
            <a:r>
              <a:rPr lang="en-US" sz="2800" i="1" dirty="0"/>
              <a:t>.</a:t>
            </a:r>
            <a:br>
              <a:rPr lang="en-US" sz="2800" i="1" dirty="0"/>
            </a:br>
            <a:r>
              <a:rPr lang="en-US" sz="2800" i="1" dirty="0"/>
              <a:t>(3) Tanah-</a:t>
            </a:r>
            <a:r>
              <a:rPr lang="en-US" sz="2800" i="1" dirty="0" err="1"/>
              <a:t>tanah</a:t>
            </a:r>
            <a:r>
              <a:rPr lang="en-US" sz="2800" i="1" dirty="0"/>
              <a:t> yang </a:t>
            </a:r>
            <a:r>
              <a:rPr lang="en-US" sz="2800" i="1" dirty="0" err="1"/>
              <a:t>merupakan</a:t>
            </a:r>
            <a:r>
              <a:rPr lang="en-US" sz="2800" i="1" dirty="0"/>
              <a:t> </a:t>
            </a:r>
            <a:r>
              <a:rPr lang="en-US" sz="2800" i="1" dirty="0" err="1"/>
              <a:t>kelebihan</a:t>
            </a:r>
            <a:r>
              <a:rPr lang="en-US" sz="2800" i="1" dirty="0"/>
              <a:t> </a:t>
            </a:r>
            <a:r>
              <a:rPr lang="en-US" sz="2800" i="1" dirty="0" err="1"/>
              <a:t>dari</a:t>
            </a:r>
            <a:r>
              <a:rPr lang="en-US" sz="2800" i="1" dirty="0"/>
              <a:t> </a:t>
            </a:r>
            <a:r>
              <a:rPr lang="en-US" sz="2800" i="1" dirty="0" err="1"/>
              <a:t>batas</a:t>
            </a:r>
            <a:r>
              <a:rPr lang="en-US" sz="2800" i="1" dirty="0"/>
              <a:t> </a:t>
            </a:r>
            <a:r>
              <a:rPr lang="en-US" sz="2800" i="1" dirty="0" err="1"/>
              <a:t>maksimum</a:t>
            </a:r>
            <a:r>
              <a:rPr lang="en-US" sz="2800" i="1" dirty="0"/>
              <a:t> </a:t>
            </a:r>
            <a:r>
              <a:rPr lang="en-US" sz="2800" i="1" dirty="0" err="1"/>
              <a:t>termaksud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ayat</a:t>
            </a:r>
            <a:r>
              <a:rPr lang="en-US" sz="2800" i="1" dirty="0"/>
              <a:t> (2) </a:t>
            </a:r>
            <a:r>
              <a:rPr lang="en-US" sz="2800" i="1" dirty="0" err="1"/>
              <a:t>pasal</a:t>
            </a:r>
            <a:r>
              <a:rPr lang="en-US" sz="2800" i="1" dirty="0"/>
              <a:t> </a:t>
            </a:r>
            <a:r>
              <a:rPr lang="en-US" sz="2800" i="1" dirty="0" err="1"/>
              <a:t>ini</a:t>
            </a:r>
            <a:r>
              <a:rPr lang="en-US" sz="2800" i="1" dirty="0"/>
              <a:t> </a:t>
            </a:r>
            <a:r>
              <a:rPr lang="en-US" sz="2800" i="1" dirty="0" err="1"/>
              <a:t>diambil</a:t>
            </a:r>
            <a:r>
              <a:rPr lang="en-US" sz="2800" i="1" dirty="0"/>
              <a:t> </a:t>
            </a:r>
            <a:r>
              <a:rPr lang="en-US" sz="2800" i="1" dirty="0" err="1"/>
              <a:t>oleh</a:t>
            </a:r>
            <a:r>
              <a:rPr lang="en-US" sz="2800" i="1" dirty="0"/>
              <a:t> </a:t>
            </a:r>
            <a:r>
              <a:rPr lang="en-US" sz="2800" i="1" dirty="0" err="1"/>
              <a:t>Pemerintah</a:t>
            </a:r>
            <a:r>
              <a:rPr lang="en-US" sz="2800" i="1" dirty="0"/>
              <a:t>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ganti</a:t>
            </a:r>
            <a:r>
              <a:rPr lang="en-US" sz="2800" i="1" dirty="0"/>
              <a:t> </a:t>
            </a:r>
            <a:r>
              <a:rPr lang="en-US" sz="2800" i="1" dirty="0" err="1"/>
              <a:t>kerugian</a:t>
            </a:r>
            <a:r>
              <a:rPr lang="en-US" sz="2800" i="1" dirty="0"/>
              <a:t>, </a:t>
            </a:r>
            <a:r>
              <a:rPr lang="en-US" sz="2800" i="1" dirty="0" err="1"/>
              <a:t>untuk</a:t>
            </a:r>
            <a:r>
              <a:rPr lang="en-US" sz="2800" i="1" dirty="0"/>
              <a:t> </a:t>
            </a:r>
            <a:r>
              <a:rPr lang="en-US" sz="2800" i="1" dirty="0" err="1"/>
              <a:t>selanjutnya</a:t>
            </a:r>
            <a:r>
              <a:rPr lang="en-US" sz="2800" i="1" dirty="0"/>
              <a:t> </a:t>
            </a:r>
            <a:r>
              <a:rPr lang="en-US" sz="2800" i="1" dirty="0" err="1"/>
              <a:t>dibagikan</a:t>
            </a:r>
            <a:r>
              <a:rPr lang="en-US" sz="2800" i="1" dirty="0"/>
              <a:t> </a:t>
            </a:r>
            <a:r>
              <a:rPr lang="en-US" sz="2800" i="1" dirty="0" err="1"/>
              <a:t>kepada</a:t>
            </a:r>
            <a:r>
              <a:rPr lang="en-US" sz="2800" i="1" dirty="0"/>
              <a:t> </a:t>
            </a:r>
            <a:r>
              <a:rPr lang="en-US" sz="2800" i="1" dirty="0" err="1"/>
              <a:t>rakyat</a:t>
            </a:r>
            <a:r>
              <a:rPr lang="en-US" sz="2800" i="1" dirty="0"/>
              <a:t> yang </a:t>
            </a:r>
            <a:r>
              <a:rPr lang="en-US" sz="2800" i="1" dirty="0" err="1"/>
              <a:t>membutuhkan</a:t>
            </a:r>
            <a:r>
              <a:rPr lang="en-US" sz="2800" i="1" dirty="0"/>
              <a:t> </a:t>
            </a:r>
            <a:r>
              <a:rPr lang="en-US" sz="2800" i="1" dirty="0" err="1"/>
              <a:t>menurut</a:t>
            </a:r>
            <a:r>
              <a:rPr lang="en-US" sz="2800" i="1" dirty="0"/>
              <a:t> </a:t>
            </a:r>
            <a:r>
              <a:rPr lang="en-US" sz="2800" i="1" dirty="0" err="1"/>
              <a:t>ketentuan-ketentuan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Peraturan</a:t>
            </a:r>
            <a:r>
              <a:rPr lang="en-US" sz="2800" i="1" dirty="0"/>
              <a:t> </a:t>
            </a:r>
            <a:r>
              <a:rPr lang="en-US" sz="2800" i="1" dirty="0" err="1"/>
              <a:t>Pemerintah</a:t>
            </a:r>
            <a:r>
              <a:rPr lang="en-US" sz="2800" i="1" dirty="0" smtClean="0"/>
              <a:t>.</a:t>
            </a:r>
          </a:p>
          <a:p>
            <a:r>
              <a:rPr lang="en-US" sz="2800" i="1" dirty="0"/>
              <a:t>(4) </a:t>
            </a:r>
            <a:r>
              <a:rPr lang="en-US" sz="2800" i="1" dirty="0" err="1"/>
              <a:t>Tercapainya</a:t>
            </a:r>
            <a:r>
              <a:rPr lang="en-US" sz="2800" i="1" dirty="0"/>
              <a:t> </a:t>
            </a:r>
            <a:r>
              <a:rPr lang="en-US" sz="2800" i="1" dirty="0" err="1"/>
              <a:t>batas</a:t>
            </a:r>
            <a:r>
              <a:rPr lang="en-US" sz="2800" i="1" dirty="0"/>
              <a:t> minimum </a:t>
            </a:r>
            <a:r>
              <a:rPr lang="en-US" sz="2800" i="1" dirty="0" err="1"/>
              <a:t>termaksud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en-US" sz="2800" i="1" dirty="0" err="1"/>
              <a:t>ayat</a:t>
            </a:r>
            <a:r>
              <a:rPr lang="en-US" sz="2800" i="1" dirty="0"/>
              <a:t> (1)</a:t>
            </a:r>
            <a:br>
              <a:rPr lang="en-US" sz="2800" i="1" dirty="0"/>
            </a:br>
            <a:r>
              <a:rPr lang="en-US" sz="2800" i="1" dirty="0" err="1"/>
              <a:t>pasal</a:t>
            </a:r>
            <a:r>
              <a:rPr lang="en-US" sz="2800" i="1" dirty="0"/>
              <a:t> </a:t>
            </a:r>
            <a:r>
              <a:rPr lang="en-US" sz="2800" i="1" dirty="0" err="1"/>
              <a:t>ini</a:t>
            </a:r>
            <a:r>
              <a:rPr lang="en-US" sz="2800" i="1" dirty="0"/>
              <a:t>, yang </a:t>
            </a:r>
            <a:r>
              <a:rPr lang="en-US" sz="2800" i="1" dirty="0" err="1"/>
              <a:t>akan</a:t>
            </a:r>
            <a:r>
              <a:rPr lang="en-US" sz="2800" i="1" dirty="0"/>
              <a:t> </a:t>
            </a:r>
            <a:r>
              <a:rPr lang="en-US" sz="2800" i="1" dirty="0" err="1"/>
              <a:t>ditetapkan</a:t>
            </a:r>
            <a:r>
              <a:rPr lang="en-US" sz="2800" i="1" dirty="0"/>
              <a:t>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peraturan</a:t>
            </a:r>
            <a:r>
              <a:rPr lang="en-US" sz="2800" i="1" dirty="0"/>
              <a:t> </a:t>
            </a:r>
            <a:r>
              <a:rPr lang="en-US" sz="2800" i="1" dirty="0" err="1"/>
              <a:t>perundangan</a:t>
            </a:r>
            <a:r>
              <a:rPr lang="en-US" sz="2800" i="1" dirty="0"/>
              <a:t>, </a:t>
            </a:r>
            <a:r>
              <a:rPr lang="en-US" sz="2800" i="1" dirty="0" err="1"/>
              <a:t>dilaksanakan</a:t>
            </a:r>
            <a:r>
              <a:rPr lang="en-US" sz="2800" i="1" dirty="0"/>
              <a:t> </a:t>
            </a:r>
            <a:r>
              <a:rPr lang="en-US" sz="2800" i="1" dirty="0" err="1"/>
              <a:t>secara</a:t>
            </a:r>
            <a:r>
              <a:rPr lang="en-US" sz="2800" i="1" dirty="0"/>
              <a:t> </a:t>
            </a:r>
            <a:r>
              <a:rPr lang="en-US" sz="2800" i="1" dirty="0" err="1"/>
              <a:t>berangsur-angsur</a:t>
            </a:r>
            <a:r>
              <a:rPr lang="en-US" sz="2800" i="1" dirty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25143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1431</TotalTime>
  <Words>301</Words>
  <Application>Microsoft Office PowerPoint</Application>
  <PresentationFormat>Widescreen</PresentationFormat>
  <Paragraphs>23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Tw Cen MT</vt:lpstr>
      <vt:lpstr>Tw Cen MT Condensed</vt:lpstr>
      <vt:lpstr>Wingdings 3</vt:lpstr>
      <vt:lpstr>Integral</vt:lpstr>
      <vt:lpstr>Hukum Agraria Nasional beserta Asasasasnya</vt:lpstr>
      <vt:lpstr>ASAS-ASAS HUKUM AGRARIA DALAM UUPA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Agraria Nasional beserta Asasasasnya</dc:title>
  <dc:creator>Hp</dc:creator>
  <cp:lastModifiedBy>Hp</cp:lastModifiedBy>
  <cp:revision>3</cp:revision>
  <dcterms:created xsi:type="dcterms:W3CDTF">2019-04-09T03:49:21Z</dcterms:created>
  <dcterms:modified xsi:type="dcterms:W3CDTF">2019-04-10T03:40:52Z</dcterms:modified>
</cp:coreProperties>
</file>