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37" d="100"/>
          <a:sy n="37" d="100"/>
        </p:scale>
        <p:origin x="8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93669" y="992777"/>
            <a:ext cx="61051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6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ubun</a:t>
            </a:r>
            <a:r>
              <a:rPr lang="en-US" sz="6600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6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6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Ne</a:t>
            </a:r>
            <a:r>
              <a:rPr lang="en-US" sz="6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6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6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 </a:t>
            </a:r>
            <a:r>
              <a:rPr lang="en-US" sz="6600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6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6600" spc="-1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6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6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6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anah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2511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Kolinian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1802674"/>
            <a:ext cx="9960430" cy="4506686"/>
          </a:xfrm>
        </p:spPr>
        <p:txBody>
          <a:bodyPr>
            <a:normAutofit/>
          </a:bodyPr>
          <a:lstStyle/>
          <a:p>
            <a:r>
              <a:rPr lang="en-US" sz="4000" dirty="0" err="1"/>
              <a:t>Hubungan</a:t>
            </a:r>
            <a:r>
              <a:rPr lang="en-US" sz="4000" dirty="0"/>
              <a:t> </a:t>
            </a:r>
            <a:r>
              <a:rPr lang="en-US" sz="4000" dirty="0" err="1"/>
              <a:t>negara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tanah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masa</a:t>
            </a:r>
            <a:r>
              <a:rPr lang="en-US" sz="4000" dirty="0"/>
              <a:t> </a:t>
            </a:r>
            <a:r>
              <a:rPr lang="en-US" sz="4000" dirty="0" err="1"/>
              <a:t>kolonial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 </a:t>
            </a:r>
            <a:r>
              <a:rPr lang="en-US" sz="4000" i="1" dirty="0" err="1"/>
              <a:t>domein</a:t>
            </a:r>
            <a:r>
              <a:rPr lang="en-US" sz="4000" i="1" dirty="0"/>
              <a:t> </a:t>
            </a:r>
            <a:r>
              <a:rPr lang="en-US" sz="4000" i="1" dirty="0" err="1"/>
              <a:t>verklaring</a:t>
            </a:r>
            <a:r>
              <a:rPr lang="en-US" sz="4000" dirty="0"/>
              <a:t> (</a:t>
            </a:r>
            <a:r>
              <a:rPr lang="en-US" sz="4000" dirty="0" err="1"/>
              <a:t>pernyataan</a:t>
            </a:r>
            <a:r>
              <a:rPr lang="en-US" sz="4000" dirty="0"/>
              <a:t> </a:t>
            </a:r>
            <a:r>
              <a:rPr lang="en-US" sz="4000" dirty="0" err="1"/>
              <a:t>kepemilikan</a:t>
            </a:r>
            <a:r>
              <a:rPr lang="en-US" sz="4000" dirty="0"/>
              <a:t>).  Negara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pemilik</a:t>
            </a:r>
            <a:r>
              <a:rPr lang="en-US" sz="4000" dirty="0"/>
              <a:t> </a:t>
            </a:r>
            <a:r>
              <a:rPr lang="en-US" sz="4000" dirty="0" err="1"/>
              <a:t>tanah</a:t>
            </a:r>
            <a:r>
              <a:rPr lang="en-US" sz="4000" dirty="0"/>
              <a:t>,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r>
              <a:rPr lang="en-US" sz="4000" dirty="0" err="1"/>
              <a:t>tanah</a:t>
            </a:r>
            <a:r>
              <a:rPr lang="en-US" sz="4000" dirty="0"/>
              <a:t> yang </a:t>
            </a:r>
            <a:r>
              <a:rPr lang="en-US" sz="4000" dirty="0" err="1"/>
              <a:t>ada</a:t>
            </a:r>
            <a:r>
              <a:rPr lang="en-US" sz="4000" dirty="0"/>
              <a:t> di </a:t>
            </a:r>
            <a:r>
              <a:rPr lang="en-US" sz="4000" dirty="0" err="1"/>
              <a:t>Hindia</a:t>
            </a:r>
            <a:r>
              <a:rPr lang="en-US" sz="4000" dirty="0"/>
              <a:t> </a:t>
            </a:r>
            <a:r>
              <a:rPr lang="en-US" sz="4000" dirty="0" err="1"/>
              <a:t>Belanda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mutlak</a:t>
            </a:r>
            <a:r>
              <a:rPr lang="en-US" sz="4000" dirty="0"/>
              <a:t> </a:t>
            </a:r>
            <a:r>
              <a:rPr lang="en-US" sz="4000" dirty="0" err="1"/>
              <a:t>milik</a:t>
            </a:r>
            <a:r>
              <a:rPr lang="en-US" sz="4000" dirty="0"/>
              <a:t> </a:t>
            </a:r>
            <a:r>
              <a:rPr lang="en-US" sz="4000" dirty="0" err="1"/>
              <a:t>negara</a:t>
            </a:r>
            <a:r>
              <a:rPr lang="en-US" sz="4000" dirty="0"/>
              <a:t>, </a:t>
            </a:r>
            <a:r>
              <a:rPr lang="en-US" sz="4000" dirty="0" err="1"/>
              <a:t>masyarakat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punya</a:t>
            </a:r>
            <a:r>
              <a:rPr lang="en-US" sz="4000" dirty="0"/>
              <a:t> </a:t>
            </a:r>
            <a:r>
              <a:rPr lang="en-US" sz="4000" dirty="0" err="1"/>
              <a:t>hak</a:t>
            </a:r>
            <a:r>
              <a:rPr lang="en-US" sz="4000" dirty="0"/>
              <a:t> </a:t>
            </a:r>
            <a:r>
              <a:rPr lang="en-US" sz="4000" dirty="0" err="1"/>
              <a:t>milik</a:t>
            </a:r>
            <a:r>
              <a:rPr lang="en-US" sz="4000" dirty="0"/>
              <a:t> </a:t>
            </a:r>
            <a:r>
              <a:rPr lang="en-US" sz="4000" dirty="0" err="1"/>
              <a:t>atas</a:t>
            </a:r>
            <a:r>
              <a:rPr lang="en-US" sz="4000" dirty="0"/>
              <a:t> </a:t>
            </a:r>
            <a:r>
              <a:rPr lang="en-US" sz="4000" dirty="0" err="1"/>
              <a:t>tanah</a:t>
            </a:r>
            <a:r>
              <a:rPr lang="en-US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691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</a:t>
            </a:r>
            <a:r>
              <a:rPr lang="en-US" dirty="0" smtClean="0"/>
              <a:t> Indonesia </a:t>
            </a:r>
            <a:r>
              <a:rPr lang="en-US" dirty="0" err="1" smtClean="0"/>
              <a:t>merdeka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negara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masa</a:t>
            </a:r>
            <a:r>
              <a:rPr lang="en-US" sz="3600" dirty="0"/>
              <a:t> Indonesia </a:t>
            </a:r>
            <a:r>
              <a:rPr lang="en-US" sz="3600" dirty="0" err="1"/>
              <a:t>merdeka</a:t>
            </a:r>
            <a:r>
              <a:rPr lang="en-US" sz="3600" dirty="0"/>
              <a:t>,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lagi</a:t>
            </a:r>
            <a:r>
              <a:rPr lang="en-US" sz="3600" dirty="0"/>
              <a:t> </a:t>
            </a:r>
            <a:r>
              <a:rPr lang="en-US" sz="3600" dirty="0" err="1"/>
              <a:t>menerapkan</a:t>
            </a:r>
            <a:r>
              <a:rPr lang="en-US" sz="3600" dirty="0"/>
              <a:t> </a:t>
            </a:r>
            <a:r>
              <a:rPr lang="en-US" sz="3600" dirty="0" err="1"/>
              <a:t>domein</a:t>
            </a:r>
            <a:r>
              <a:rPr lang="en-US" sz="3600" dirty="0"/>
              <a:t> </a:t>
            </a:r>
            <a:r>
              <a:rPr lang="en-US" sz="3600" dirty="0" err="1"/>
              <a:t>verklaring</a:t>
            </a:r>
            <a:r>
              <a:rPr lang="en-US" sz="3600" dirty="0"/>
              <a:t>, 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err="1"/>
              <a:t>negara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kekuatan</a:t>
            </a:r>
            <a:r>
              <a:rPr lang="en-US" sz="3600" dirty="0"/>
              <a:t> </a:t>
            </a:r>
            <a:r>
              <a:rPr lang="en-US" sz="3600" dirty="0" err="1"/>
              <a:t>seluruh</a:t>
            </a:r>
            <a:r>
              <a:rPr lang="en-US" sz="3600" dirty="0"/>
              <a:t> </a:t>
            </a:r>
            <a:r>
              <a:rPr lang="en-US" sz="3600" dirty="0" err="1"/>
              <a:t>rakyat</a:t>
            </a:r>
            <a:r>
              <a:rPr lang="en-US" sz="3600" dirty="0"/>
              <a:t> Indonesia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menguasai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sz="3600" dirty="0"/>
              <a:t>. Ada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penguasaan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artian</a:t>
            </a:r>
            <a:r>
              <a:rPr lang="en-US" sz="3600" dirty="0"/>
              <a:t> </a:t>
            </a:r>
            <a:r>
              <a:rPr lang="en-US" sz="3600" dirty="0" err="1"/>
              <a:t>mengatur</a:t>
            </a:r>
            <a:r>
              <a:rPr lang="en-US" sz="3600" dirty="0"/>
              <a:t>, </a:t>
            </a:r>
            <a:r>
              <a:rPr lang="en-US" sz="3600" dirty="0" err="1"/>
              <a:t>masyarakat</a:t>
            </a:r>
            <a:r>
              <a:rPr lang="en-US" sz="3600" dirty="0"/>
              <a:t> </a:t>
            </a:r>
            <a:r>
              <a:rPr lang="en-US" sz="3600" dirty="0" err="1"/>
              <a:t>bisa</a:t>
            </a:r>
            <a:r>
              <a:rPr lang="en-US" sz="3600" dirty="0"/>
              <a:t>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mengajukan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milik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Negara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Negara </a:t>
            </a:r>
            <a:r>
              <a:rPr lang="en-US" dirty="0" err="1"/>
              <a:t>untuk</a:t>
            </a:r>
            <a:r>
              <a:rPr lang="en-US" dirty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sz="3200" dirty="0" err="1" smtClean="0"/>
              <a:t>mengatur</a:t>
            </a:r>
            <a:r>
              <a:rPr lang="en-US" sz="3200" dirty="0" smtClean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menyelenggarakan</a:t>
            </a:r>
            <a:r>
              <a:rPr lang="en-US" sz="3200" dirty="0"/>
              <a:t> </a:t>
            </a:r>
            <a:r>
              <a:rPr lang="en-US" sz="3200" dirty="0" err="1"/>
              <a:t>peruntukan</a:t>
            </a:r>
            <a:r>
              <a:rPr lang="en-US" sz="3200" dirty="0"/>
              <a:t>, </a:t>
            </a:r>
            <a:r>
              <a:rPr lang="en-US" sz="3200" dirty="0" err="1"/>
              <a:t>penggunaan</a:t>
            </a:r>
            <a:r>
              <a:rPr lang="en-US" sz="3200" dirty="0"/>
              <a:t>, </a:t>
            </a:r>
            <a:r>
              <a:rPr lang="en-US" sz="3200" dirty="0" err="1"/>
              <a:t>persediaan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pemeliharaan</a:t>
            </a:r>
            <a:r>
              <a:rPr lang="en-US" sz="3200" dirty="0"/>
              <a:t> </a:t>
            </a:r>
            <a:r>
              <a:rPr lang="en-US" sz="3200" dirty="0" err="1"/>
              <a:t>bumi</a:t>
            </a:r>
            <a:r>
              <a:rPr lang="en-US" sz="3200" dirty="0"/>
              <a:t>, air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angkasa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;</a:t>
            </a:r>
          </a:p>
          <a:p>
            <a:r>
              <a:rPr lang="en-US" sz="3200" dirty="0"/>
              <a:t>b.    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hubungan-hubungan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orang-orang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bumi</a:t>
            </a:r>
            <a:r>
              <a:rPr lang="en-US" sz="3200" dirty="0"/>
              <a:t>, air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angkasa</a:t>
            </a:r>
            <a:endParaRPr lang="en-US" sz="3200" dirty="0"/>
          </a:p>
          <a:p>
            <a:r>
              <a:rPr lang="en-US" sz="3200" dirty="0"/>
              <a:t>c.    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hubungan-hubungan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orang-orang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perbuatan-perbuatan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yang </a:t>
            </a:r>
            <a:r>
              <a:rPr lang="en-US" sz="3200" dirty="0" err="1"/>
              <a:t>mengenai</a:t>
            </a:r>
            <a:r>
              <a:rPr lang="en-US" sz="3200" dirty="0"/>
              <a:t> </a:t>
            </a:r>
            <a:r>
              <a:rPr lang="en-US" sz="3200" dirty="0" err="1"/>
              <a:t>bumi</a:t>
            </a:r>
            <a:r>
              <a:rPr lang="en-US" sz="3200" dirty="0"/>
              <a:t>, air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angkasa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396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652" y="1097280"/>
            <a:ext cx="9777550" cy="5212080"/>
          </a:xfrm>
        </p:spPr>
        <p:txBody>
          <a:bodyPr/>
          <a:lstStyle/>
          <a:p>
            <a:r>
              <a:rPr lang="en-US" sz="3200" dirty="0" err="1"/>
              <a:t>Dinamika</a:t>
            </a:r>
            <a:r>
              <a:rPr lang="en-US" sz="3200" dirty="0"/>
              <a:t> </a:t>
            </a:r>
            <a:r>
              <a:rPr lang="en-US" sz="3200" dirty="0" err="1"/>
              <a:t>pembangungan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en-US" sz="3200" dirty="0"/>
              <a:t>, </a:t>
            </a:r>
            <a:r>
              <a:rPr lang="en-US" sz="3200" dirty="0" err="1"/>
              <a:t>seringkali</a:t>
            </a:r>
            <a:r>
              <a:rPr lang="en-US" sz="3200" dirty="0"/>
              <a:t> </a:t>
            </a:r>
            <a:r>
              <a:rPr lang="en-US" sz="3200" dirty="0" err="1"/>
              <a:t>menuntut</a:t>
            </a:r>
            <a:r>
              <a:rPr lang="en-US" sz="3200" dirty="0"/>
              <a:t> Negara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penataan</a:t>
            </a:r>
            <a:r>
              <a:rPr lang="en-US" sz="3200" dirty="0"/>
              <a:t> </a:t>
            </a:r>
            <a:r>
              <a:rPr lang="en-US" sz="3200" dirty="0" err="1"/>
              <a:t>kembali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tata</a:t>
            </a:r>
            <a:r>
              <a:rPr lang="en-US" sz="3200" dirty="0"/>
              <a:t>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pemanfaatan</a:t>
            </a:r>
            <a:r>
              <a:rPr lang="en-US" sz="3200" dirty="0"/>
              <a:t> </a:t>
            </a:r>
            <a:r>
              <a:rPr lang="en-US" sz="3200" dirty="0" err="1"/>
              <a:t>tanah</a:t>
            </a:r>
            <a:r>
              <a:rPr lang="en-US" sz="3200" dirty="0"/>
              <a:t> </a:t>
            </a:r>
            <a:r>
              <a:rPr lang="en-US" sz="3200" dirty="0" err="1"/>
              <a:t>sedemikian</a:t>
            </a:r>
            <a:r>
              <a:rPr lang="en-US" sz="3200" dirty="0"/>
              <a:t> </a:t>
            </a:r>
            <a:r>
              <a:rPr lang="en-US" sz="3200" dirty="0" err="1"/>
              <a:t>rupa</a:t>
            </a:r>
            <a:r>
              <a:rPr lang="en-US" sz="3200" dirty="0"/>
              <a:t> yang </a:t>
            </a:r>
            <a:r>
              <a:rPr lang="en-US" sz="3200" dirty="0" err="1"/>
              <a:t>meminta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menyerahkan</a:t>
            </a:r>
            <a:r>
              <a:rPr lang="en-US" sz="3200" dirty="0"/>
              <a:t> </a:t>
            </a:r>
            <a:r>
              <a:rPr lang="en-US" sz="3200" dirty="0" err="1"/>
              <a:t>tanahnya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Negara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dipergunakan</a:t>
            </a:r>
            <a:r>
              <a:rPr lang="en-US" sz="3200" dirty="0"/>
              <a:t> </a:t>
            </a:r>
            <a:r>
              <a:rPr lang="en-US" sz="3200" dirty="0" err="1"/>
              <a:t>bgai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. Pembangunan </a:t>
            </a:r>
            <a:r>
              <a:rPr lang="en-US" sz="3200" dirty="0" err="1"/>
              <a:t>prasarana</a:t>
            </a:r>
            <a:r>
              <a:rPr lang="en-US" sz="3200" dirty="0"/>
              <a:t> </a:t>
            </a:r>
            <a:r>
              <a:rPr lang="en-US" sz="3200" dirty="0" err="1"/>
              <a:t>jalan</a:t>
            </a:r>
            <a:r>
              <a:rPr lang="en-US" sz="3200" dirty="0"/>
              <a:t> </a:t>
            </a:r>
            <a:r>
              <a:rPr lang="en-US" sz="3200" dirty="0" err="1"/>
              <a:t>raya</a:t>
            </a:r>
            <a:r>
              <a:rPr lang="en-US" sz="3200" dirty="0"/>
              <a:t>, </a:t>
            </a:r>
            <a:r>
              <a:rPr lang="en-US" sz="3200" dirty="0" err="1"/>
              <a:t>kawasan</a:t>
            </a:r>
            <a:r>
              <a:rPr lang="en-US" sz="3200" dirty="0"/>
              <a:t> </a:t>
            </a:r>
            <a:r>
              <a:rPr lang="en-US" sz="3200" dirty="0" err="1"/>
              <a:t>industri</a:t>
            </a:r>
            <a:r>
              <a:rPr lang="en-US" sz="3200" dirty="0"/>
              <a:t>, </a:t>
            </a:r>
            <a:r>
              <a:rPr lang="en-US" sz="3200" dirty="0" err="1"/>
              <a:t>pertanian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sebagainya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di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legitimasi</a:t>
            </a:r>
            <a:r>
              <a:rPr lang="en-US" sz="3200" dirty="0"/>
              <a:t> yang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pengambilalihan</a:t>
            </a:r>
            <a:r>
              <a:rPr lang="en-US" sz="3200" dirty="0"/>
              <a:t> </a:t>
            </a:r>
            <a:r>
              <a:rPr lang="en-US" sz="3200" dirty="0" err="1"/>
              <a:t>tanah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6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997" y="274319"/>
            <a:ext cx="10627940" cy="5839097"/>
          </a:xfrm>
        </p:spPr>
        <p:txBody>
          <a:bodyPr>
            <a:noAutofit/>
          </a:bodyPr>
          <a:lstStyle/>
          <a:p>
            <a:r>
              <a:rPr lang="en-US" sz="3200" dirty="0" err="1"/>
              <a:t>Otoritas</a:t>
            </a:r>
            <a:r>
              <a:rPr lang="en-US" sz="3200" dirty="0"/>
              <a:t> Negara,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Negara </a:t>
            </a:r>
            <a:r>
              <a:rPr lang="en-US" sz="3200" dirty="0" err="1"/>
              <a:t>Republik</a:t>
            </a:r>
            <a:r>
              <a:rPr lang="en-US" sz="3200" dirty="0"/>
              <a:t> Indonesia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penguasaan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tanah</a:t>
            </a:r>
            <a:r>
              <a:rPr lang="en-US" sz="3200" dirty="0"/>
              <a:t> </a:t>
            </a:r>
            <a:r>
              <a:rPr lang="en-US" sz="3200" dirty="0" err="1"/>
              <a:t>bersumber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konstitusi</a:t>
            </a:r>
            <a:r>
              <a:rPr lang="en-US" sz="3200" dirty="0"/>
              <a:t>, </a:t>
            </a:r>
            <a:r>
              <a:rPr lang="en-US" sz="3200" dirty="0" err="1"/>
              <a:t>dimana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pembukaan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mukadimah</a:t>
            </a:r>
            <a:r>
              <a:rPr lang="en-US" sz="3200" dirty="0"/>
              <a:t> </a:t>
            </a:r>
            <a:r>
              <a:rPr lang="en-US" sz="3200" dirty="0" err="1"/>
              <a:t>undang-undang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dinyatakan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Negara yang </a:t>
            </a:r>
            <a:r>
              <a:rPr lang="en-US" sz="3200" dirty="0" err="1"/>
              <a:t>membentuk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 </a:t>
            </a:r>
            <a:r>
              <a:rPr lang="en-US" sz="3200" dirty="0" err="1"/>
              <a:t>Republik</a:t>
            </a:r>
            <a:r>
              <a:rPr lang="en-US" sz="3200" dirty="0"/>
              <a:t> Indonesia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memajukan</a:t>
            </a:r>
            <a:r>
              <a:rPr lang="en-US" sz="3200" dirty="0"/>
              <a:t> </a:t>
            </a:r>
            <a:r>
              <a:rPr lang="en-US" sz="3200" dirty="0" err="1"/>
              <a:t>kesejahteraan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melindungi</a:t>
            </a:r>
            <a:r>
              <a:rPr lang="en-US" sz="3200" dirty="0"/>
              <a:t> </a:t>
            </a:r>
            <a:r>
              <a:rPr lang="en-US" sz="3200" dirty="0" err="1"/>
              <a:t>segenap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Indonesia. </a:t>
            </a:r>
            <a:r>
              <a:rPr lang="en-US" sz="3200" dirty="0" err="1"/>
              <a:t>Kemudian</a:t>
            </a:r>
            <a:r>
              <a:rPr lang="en-US" sz="3200" dirty="0"/>
              <a:t>,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33 </a:t>
            </a:r>
            <a:r>
              <a:rPr lang="en-US" sz="3200" dirty="0" err="1"/>
              <a:t>Undang-undang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1945, </a:t>
            </a:r>
            <a:r>
              <a:rPr lang="en-US" sz="3200" dirty="0" err="1"/>
              <a:t>ditegaskan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dideklarasikan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bumi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air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kekayaan</a:t>
            </a:r>
            <a:r>
              <a:rPr lang="en-US" sz="3200" dirty="0"/>
              <a:t> </a:t>
            </a:r>
            <a:r>
              <a:rPr lang="en-US" sz="3200" dirty="0" err="1"/>
              <a:t>alam</a:t>
            </a:r>
            <a:r>
              <a:rPr lang="en-US" sz="3200" dirty="0"/>
              <a:t> yang </a:t>
            </a:r>
            <a:r>
              <a:rPr lang="en-US" sz="3200" dirty="0" err="1"/>
              <a:t>terkandung</a:t>
            </a:r>
            <a:r>
              <a:rPr lang="en-US" sz="3200" dirty="0"/>
              <a:t> di </a:t>
            </a:r>
            <a:r>
              <a:rPr lang="en-US" sz="3200" dirty="0" err="1"/>
              <a:t>dalamnya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dikuasai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Negara. </a:t>
            </a:r>
            <a:r>
              <a:rPr lang="en-US" sz="3200" dirty="0" err="1"/>
              <a:t>Pasal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mengikutkan</a:t>
            </a:r>
            <a:r>
              <a:rPr lang="en-US" sz="3200" dirty="0"/>
              <a:t> </a:t>
            </a:r>
            <a:r>
              <a:rPr lang="en-US" sz="3200" dirty="0" err="1"/>
              <a:t>wilayah</a:t>
            </a:r>
            <a:r>
              <a:rPr lang="en-US" sz="3200" dirty="0"/>
              <a:t> </a:t>
            </a:r>
            <a:r>
              <a:rPr lang="en-US" sz="3200" dirty="0" err="1"/>
              <a:t>angkasa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konvensi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internasional</a:t>
            </a:r>
            <a:r>
              <a:rPr lang="en-US" sz="3200" dirty="0"/>
              <a:t> </a:t>
            </a:r>
            <a:r>
              <a:rPr lang="en-US" sz="3200" dirty="0" err="1"/>
              <a:t>wilayah</a:t>
            </a:r>
            <a:r>
              <a:rPr lang="en-US" sz="3200" dirty="0"/>
              <a:t> </a:t>
            </a:r>
            <a:r>
              <a:rPr lang="en-US" sz="3200" dirty="0" err="1"/>
              <a:t>angkasa</a:t>
            </a:r>
            <a:r>
              <a:rPr lang="en-US" sz="3200" dirty="0"/>
              <a:t> </a:t>
            </a:r>
            <a:r>
              <a:rPr lang="en-US" sz="3200" dirty="0" err="1"/>
              <a:t>sampai</a:t>
            </a:r>
            <a:r>
              <a:rPr lang="en-US" sz="3200" dirty="0"/>
              <a:t> </a:t>
            </a:r>
            <a:r>
              <a:rPr lang="en-US" sz="3200" dirty="0" err="1"/>
              <a:t>batas</a:t>
            </a:r>
            <a:r>
              <a:rPr lang="en-US" sz="3200" dirty="0"/>
              <a:t> </a:t>
            </a:r>
            <a:r>
              <a:rPr lang="en-US" sz="3200" dirty="0" err="1"/>
              <a:t>ketinggian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yurisdiksi</a:t>
            </a:r>
            <a:r>
              <a:rPr lang="en-US" sz="3200" dirty="0"/>
              <a:t> </a:t>
            </a:r>
            <a:r>
              <a:rPr lang="en-US" sz="3200" dirty="0" err="1"/>
              <a:t>batas</a:t>
            </a:r>
            <a:r>
              <a:rPr lang="en-US" sz="3200" dirty="0"/>
              <a:t> </a:t>
            </a:r>
            <a:r>
              <a:rPr lang="en-US" sz="3200" dirty="0" err="1"/>
              <a:t>kedaulatan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2149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257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Tw Cen MT</vt:lpstr>
      <vt:lpstr>Tw Cen MT Condensed</vt:lpstr>
      <vt:lpstr>Wingdings 3</vt:lpstr>
      <vt:lpstr>Integral</vt:lpstr>
      <vt:lpstr>PowerPoint Presentation</vt:lpstr>
      <vt:lpstr>masa Kolinian Belanda</vt:lpstr>
      <vt:lpstr>Masa Indonesia merdeka</vt:lpstr>
      <vt:lpstr>Hak menguasai dari Negara memberi wewenang kepada Negara untuk 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2019-04-09T04:08:57Z</dcterms:created>
  <dcterms:modified xsi:type="dcterms:W3CDTF">2019-04-18T10:45:43Z</dcterms:modified>
</cp:coreProperties>
</file>