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0" autoAdjust="0"/>
    <p:restoredTop sz="94660"/>
  </p:normalViewPr>
  <p:slideViewPr>
    <p:cSldViewPr snapToGrid="0">
      <p:cViewPr varScale="1">
        <p:scale>
          <a:sx n="37" d="100"/>
          <a:sy n="37" d="100"/>
        </p:scale>
        <p:origin x="84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pc="-5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ubun</a:t>
            </a:r>
            <a:r>
              <a:rPr lang="en-US" spc="-5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Ne</a:t>
            </a:r>
            <a:r>
              <a:rPr lang="en-US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ra </a:t>
            </a:r>
            <a:r>
              <a:rPr lang="en-US" spc="-5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n-US" spc="-15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anah</a:t>
            </a:r>
            <a:b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46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023" y="0"/>
            <a:ext cx="9905998" cy="1478570"/>
          </a:xfrm>
        </p:spPr>
        <p:txBody>
          <a:bodyPr/>
          <a:lstStyle/>
          <a:p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23" y="1415723"/>
            <a:ext cx="10816045" cy="42497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/>
              <a:t>Kewenangan</a:t>
            </a:r>
            <a:r>
              <a:rPr lang="en-US" sz="3200" dirty="0"/>
              <a:t> yang </a:t>
            </a:r>
            <a:r>
              <a:rPr lang="en-US" sz="3200" dirty="0" err="1"/>
              <a:t>diberikan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UUPA </a:t>
            </a:r>
            <a:r>
              <a:rPr lang="en-US" sz="3200" dirty="0" err="1"/>
              <a:t>digolongkan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tiga</a:t>
            </a:r>
            <a:r>
              <a:rPr lang="en-US" sz="3200" dirty="0"/>
              <a:t> </a:t>
            </a:r>
            <a:r>
              <a:rPr lang="en-US" sz="3200" dirty="0" err="1"/>
              <a:t>bagian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pengaturan</a:t>
            </a:r>
            <a:r>
              <a:rPr lang="en-US" sz="3200" dirty="0"/>
              <a:t> </a:t>
            </a:r>
            <a:r>
              <a:rPr lang="en-US" sz="3200" dirty="0" err="1"/>
              <a:t>peruntukan</a:t>
            </a:r>
            <a:r>
              <a:rPr lang="en-US" sz="3200" dirty="0"/>
              <a:t>, </a:t>
            </a:r>
            <a:r>
              <a:rPr lang="en-US" sz="3200" dirty="0" err="1"/>
              <a:t>pengaturan</a:t>
            </a:r>
            <a:r>
              <a:rPr lang="en-US" sz="3200" dirty="0"/>
              <a:t> </a:t>
            </a:r>
            <a:r>
              <a:rPr lang="en-US" sz="3200" dirty="0" err="1"/>
              <a:t>hubungan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orang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bagian-bagian</a:t>
            </a:r>
            <a:r>
              <a:rPr lang="en-US" sz="3200" dirty="0"/>
              <a:t> </a:t>
            </a:r>
            <a:r>
              <a:rPr lang="en-US" sz="3200" dirty="0" err="1"/>
              <a:t>tanah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pengaturan</a:t>
            </a:r>
            <a:r>
              <a:rPr lang="en-US" sz="3200" dirty="0"/>
              <a:t> </a:t>
            </a:r>
            <a:r>
              <a:rPr lang="en-US" sz="3200" dirty="0" err="1"/>
              <a:t>hubungan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orang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perbuatan</a:t>
            </a:r>
            <a:r>
              <a:rPr lang="en-US" sz="3200" dirty="0"/>
              <a:t> </a:t>
            </a:r>
            <a:r>
              <a:rPr lang="en-US" sz="3200" dirty="0" smtClean="0"/>
              <a:t>hokum.</a:t>
            </a:r>
          </a:p>
          <a:p>
            <a:pPr marL="0" indent="0">
              <a:buNone/>
            </a:pPr>
            <a:r>
              <a:rPr lang="en-US" sz="3200" dirty="0" err="1"/>
              <a:t>Ketiga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intisari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pengaturan</a:t>
            </a:r>
            <a:r>
              <a:rPr lang="en-US" sz="3200" dirty="0"/>
              <a:t> UUPA </a:t>
            </a:r>
            <a:r>
              <a:rPr lang="en-US" sz="3200" dirty="0" err="1"/>
              <a:t>pasal</a:t>
            </a:r>
            <a:r>
              <a:rPr lang="en-US" sz="3200" dirty="0"/>
              <a:t> 2 </a:t>
            </a:r>
            <a:r>
              <a:rPr lang="en-US" sz="3200" dirty="0" err="1"/>
              <a:t>ayat</a:t>
            </a:r>
            <a:r>
              <a:rPr lang="en-US" sz="3200" dirty="0"/>
              <a:t> 2 yang </a:t>
            </a:r>
            <a:r>
              <a:rPr lang="en-US" sz="3200" dirty="0" err="1"/>
              <a:t>menyangkut</a:t>
            </a:r>
            <a:r>
              <a:rPr lang="en-US" sz="3200" dirty="0"/>
              <a:t> </a:t>
            </a:r>
            <a:r>
              <a:rPr lang="en-US" sz="3200" dirty="0" err="1"/>
              <a:t>kewenangan</a:t>
            </a:r>
            <a:r>
              <a:rPr lang="en-US" sz="3200" dirty="0"/>
              <a:t> yang </a:t>
            </a:r>
            <a:r>
              <a:rPr lang="en-US" sz="3200" dirty="0" err="1"/>
              <a:t>diturunkan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Negara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Pemerintah</a:t>
            </a:r>
            <a:r>
              <a:rPr lang="en-US" sz="3200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54411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407" y="0"/>
            <a:ext cx="9905998" cy="1478570"/>
          </a:xfrm>
        </p:spPr>
        <p:txBody>
          <a:bodyPr/>
          <a:lstStyle/>
          <a:p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408" y="1478570"/>
            <a:ext cx="10115004" cy="4312631"/>
          </a:xfrm>
        </p:spPr>
        <p:txBody>
          <a:bodyPr>
            <a:noAutofit/>
          </a:bodyPr>
          <a:lstStyle/>
          <a:p>
            <a:r>
              <a:rPr lang="en-US" sz="3200" dirty="0"/>
              <a:t>a.    UU no. 5 </a:t>
            </a:r>
            <a:r>
              <a:rPr lang="en-US" sz="3200" dirty="0" err="1"/>
              <a:t>tahun</a:t>
            </a:r>
            <a:r>
              <a:rPr lang="en-US" sz="3200" dirty="0"/>
              <a:t> 1967 </a:t>
            </a:r>
            <a:r>
              <a:rPr lang="en-US" sz="3200" dirty="0" err="1"/>
              <a:t>tentang</a:t>
            </a:r>
            <a:r>
              <a:rPr lang="en-US" sz="3200" dirty="0"/>
              <a:t> UU </a:t>
            </a:r>
            <a:r>
              <a:rPr lang="en-US" sz="3200" dirty="0" err="1"/>
              <a:t>Pokok</a:t>
            </a:r>
            <a:r>
              <a:rPr lang="en-US" sz="3200" dirty="0"/>
              <a:t> </a:t>
            </a:r>
            <a:r>
              <a:rPr lang="en-US" sz="3200" dirty="0" err="1"/>
              <a:t>Kehutanan</a:t>
            </a:r>
            <a:r>
              <a:rPr lang="en-US" sz="3200" dirty="0"/>
              <a:t>.</a:t>
            </a:r>
          </a:p>
          <a:p>
            <a:pPr marL="731838" indent="0">
              <a:buNone/>
            </a:pPr>
            <a:r>
              <a:rPr lang="en-US" sz="3200" dirty="0" err="1"/>
              <a:t>Pasal</a:t>
            </a:r>
            <a:r>
              <a:rPr lang="en-US" sz="3200" dirty="0"/>
              <a:t> 5 </a:t>
            </a:r>
            <a:r>
              <a:rPr lang="en-US" sz="3200" dirty="0" err="1"/>
              <a:t>ayat</a:t>
            </a:r>
            <a:r>
              <a:rPr lang="en-US" sz="3200" dirty="0"/>
              <a:t> 2 UU </a:t>
            </a:r>
            <a:r>
              <a:rPr lang="en-US" sz="3200" dirty="0" err="1"/>
              <a:t>Pokok</a:t>
            </a:r>
            <a:r>
              <a:rPr lang="en-US" sz="3200" dirty="0"/>
              <a:t> </a:t>
            </a:r>
            <a:r>
              <a:rPr lang="en-US" sz="3200" dirty="0" err="1"/>
              <a:t>Kehutanan</a:t>
            </a:r>
            <a:r>
              <a:rPr lang="en-US" sz="3200" dirty="0"/>
              <a:t> </a:t>
            </a:r>
            <a:r>
              <a:rPr lang="en-US" sz="3200" dirty="0" err="1"/>
              <a:t>redaksi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konstruksinya</a:t>
            </a:r>
            <a:r>
              <a:rPr lang="en-US" sz="3200" dirty="0"/>
              <a:t> </a:t>
            </a:r>
            <a:r>
              <a:rPr lang="en-US" sz="3200" dirty="0" err="1"/>
              <a:t>persis</a:t>
            </a:r>
            <a:r>
              <a:rPr lang="en-US" sz="3200" dirty="0"/>
              <a:t>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pasal</a:t>
            </a:r>
            <a:r>
              <a:rPr lang="en-US" sz="3200" dirty="0"/>
              <a:t> 2 </a:t>
            </a:r>
            <a:r>
              <a:rPr lang="en-US" sz="3200" dirty="0" err="1"/>
              <a:t>ayat</a:t>
            </a:r>
            <a:r>
              <a:rPr lang="en-US" sz="3200" dirty="0"/>
              <a:t> 2 UUPA, </a:t>
            </a:r>
            <a:r>
              <a:rPr lang="en-US" sz="3200" dirty="0" err="1"/>
              <a:t>hanya</a:t>
            </a:r>
            <a:r>
              <a:rPr lang="en-US" sz="3200" dirty="0"/>
              <a:t> </a:t>
            </a:r>
            <a:r>
              <a:rPr lang="en-US" sz="3200" dirty="0" err="1"/>
              <a:t>saja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menggunakan</a:t>
            </a:r>
            <a:r>
              <a:rPr lang="en-US" sz="3200" dirty="0"/>
              <a:t> UUPA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salah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referensinya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/>
              <a:t>b.    UU no. 11 </a:t>
            </a:r>
            <a:r>
              <a:rPr lang="en-US" sz="3200" dirty="0" err="1"/>
              <a:t>tahun</a:t>
            </a:r>
            <a:r>
              <a:rPr lang="en-US" sz="3200" dirty="0"/>
              <a:t> 1967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Ketentuan-ketentuan</a:t>
            </a:r>
            <a:r>
              <a:rPr lang="en-US" sz="3200" dirty="0"/>
              <a:t> </a:t>
            </a:r>
            <a:r>
              <a:rPr lang="en-US" sz="3200" dirty="0" err="1"/>
              <a:t>pokok</a:t>
            </a:r>
            <a:r>
              <a:rPr lang="en-US" sz="3200" dirty="0"/>
              <a:t> </a:t>
            </a:r>
            <a:r>
              <a:rPr lang="en-US" sz="3200" dirty="0" err="1"/>
              <a:t>Pertambangan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pasal</a:t>
            </a:r>
            <a:r>
              <a:rPr lang="en-US" sz="3200" dirty="0"/>
              <a:t> 1 </a:t>
            </a:r>
            <a:r>
              <a:rPr lang="en-US" sz="3200" dirty="0" err="1"/>
              <a:t>ayat</a:t>
            </a:r>
            <a:r>
              <a:rPr lang="en-US" sz="3200" dirty="0"/>
              <a:t> 1 yang </a:t>
            </a:r>
            <a:r>
              <a:rPr lang="en-US" sz="3200" dirty="0" err="1"/>
              <a:t>mengatur</a:t>
            </a:r>
            <a:r>
              <a:rPr lang="en-US" sz="3200" dirty="0"/>
              <a:t> </a:t>
            </a:r>
            <a:r>
              <a:rPr lang="en-US" sz="3200" dirty="0" err="1"/>
              <a:t>mengenai</a:t>
            </a:r>
            <a:r>
              <a:rPr lang="en-US" sz="3200" dirty="0"/>
              <a:t> </a:t>
            </a:r>
            <a:r>
              <a:rPr lang="en-US" sz="3200" dirty="0" err="1"/>
              <a:t>penguasaan</a:t>
            </a:r>
            <a:r>
              <a:rPr lang="en-US" sz="3200" dirty="0"/>
              <a:t> </a:t>
            </a:r>
            <a:r>
              <a:rPr lang="en-US" sz="3200" dirty="0" err="1"/>
              <a:t>bahan</a:t>
            </a:r>
            <a:r>
              <a:rPr lang="en-US" sz="3200" dirty="0"/>
              <a:t> </a:t>
            </a:r>
            <a:r>
              <a:rPr lang="en-US" sz="3200" dirty="0" err="1"/>
              <a:t>galian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99399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909" y="522514"/>
            <a:ext cx="9819502" cy="6335486"/>
          </a:xfrm>
        </p:spPr>
        <p:txBody>
          <a:bodyPr>
            <a:normAutofit lnSpcReduction="10000"/>
          </a:bodyPr>
          <a:lstStyle/>
          <a:p>
            <a:r>
              <a:rPr lang="es-ES" sz="3600" dirty="0"/>
              <a:t>c.    UU no. 3 </a:t>
            </a:r>
            <a:r>
              <a:rPr lang="es-ES" sz="3600" dirty="0" err="1"/>
              <a:t>tahun</a:t>
            </a:r>
            <a:r>
              <a:rPr lang="es-ES" sz="3600" dirty="0"/>
              <a:t> 1972 </a:t>
            </a:r>
            <a:r>
              <a:rPr lang="es-ES" sz="3600" dirty="0" err="1"/>
              <a:t>tentang</a:t>
            </a:r>
            <a:r>
              <a:rPr lang="es-ES" sz="3600" dirty="0"/>
              <a:t> </a:t>
            </a:r>
            <a:r>
              <a:rPr lang="es-ES" sz="3600" dirty="0" err="1"/>
              <a:t>ketentuan-ketentuan</a:t>
            </a:r>
            <a:r>
              <a:rPr lang="es-ES" sz="3600" dirty="0"/>
              <a:t> </a:t>
            </a:r>
            <a:r>
              <a:rPr lang="es-ES" sz="3600" dirty="0" err="1"/>
              <a:t>Pokok</a:t>
            </a:r>
            <a:r>
              <a:rPr lang="es-ES" sz="3600" dirty="0"/>
              <a:t> </a:t>
            </a:r>
            <a:r>
              <a:rPr lang="es-ES" sz="3600" dirty="0" err="1" smtClean="0"/>
              <a:t>Transmigrasi</a:t>
            </a:r>
            <a:endParaRPr lang="es-ES" sz="3600" dirty="0" smtClean="0"/>
          </a:p>
          <a:p>
            <a:r>
              <a:rPr lang="es-ES" sz="3600" dirty="0"/>
              <a:t>d.    UU no. 11 </a:t>
            </a:r>
            <a:r>
              <a:rPr lang="es-ES" sz="3600" dirty="0" err="1"/>
              <a:t>tahun</a:t>
            </a:r>
            <a:r>
              <a:rPr lang="es-ES" sz="3600" dirty="0"/>
              <a:t> 1974 </a:t>
            </a:r>
            <a:r>
              <a:rPr lang="es-ES" sz="3600" dirty="0" err="1"/>
              <a:t>tentang</a:t>
            </a:r>
            <a:r>
              <a:rPr lang="es-ES" sz="3600" dirty="0"/>
              <a:t> </a:t>
            </a:r>
            <a:r>
              <a:rPr lang="es-ES" sz="3600" dirty="0" err="1" smtClean="0"/>
              <a:t>Pengairan</a:t>
            </a:r>
            <a:endParaRPr lang="es-ES" sz="3600" dirty="0" smtClean="0"/>
          </a:p>
          <a:p>
            <a:r>
              <a:rPr lang="en-US" sz="3600" dirty="0"/>
              <a:t>e.    UU no. 23 </a:t>
            </a:r>
            <a:r>
              <a:rPr lang="en-US" sz="3600" dirty="0" err="1"/>
              <a:t>tahun</a:t>
            </a:r>
            <a:r>
              <a:rPr lang="en-US" sz="3600" dirty="0"/>
              <a:t> 1997 </a:t>
            </a:r>
            <a:r>
              <a:rPr lang="en-US" sz="3600" dirty="0" err="1"/>
              <a:t>tentang</a:t>
            </a:r>
            <a:r>
              <a:rPr lang="en-US" sz="3600" dirty="0"/>
              <a:t> </a:t>
            </a:r>
            <a:r>
              <a:rPr lang="en-US" sz="3600" dirty="0" err="1"/>
              <a:t>Penataan</a:t>
            </a:r>
            <a:r>
              <a:rPr lang="en-US" sz="3600" dirty="0"/>
              <a:t> </a:t>
            </a:r>
            <a:r>
              <a:rPr lang="en-US" sz="3600" dirty="0" err="1"/>
              <a:t>Lingkungan</a:t>
            </a:r>
            <a:r>
              <a:rPr lang="en-US" sz="3600" dirty="0"/>
              <a:t> </a:t>
            </a:r>
            <a:r>
              <a:rPr lang="en-US" sz="3600" dirty="0" err="1"/>
              <a:t>Hidup</a:t>
            </a:r>
            <a:endParaRPr lang="en-US" sz="3600" dirty="0"/>
          </a:p>
          <a:p>
            <a:r>
              <a:rPr lang="en-US" sz="3600" dirty="0"/>
              <a:t>f.     UU no. 22 </a:t>
            </a:r>
            <a:r>
              <a:rPr lang="en-US" sz="3600" dirty="0" err="1"/>
              <a:t>tahun</a:t>
            </a:r>
            <a:r>
              <a:rPr lang="en-US" sz="3600" dirty="0"/>
              <a:t> 2001 </a:t>
            </a:r>
            <a:r>
              <a:rPr lang="en-US" sz="3600" dirty="0" err="1"/>
              <a:t>tentang</a:t>
            </a:r>
            <a:r>
              <a:rPr lang="en-US" sz="3600" dirty="0"/>
              <a:t> </a:t>
            </a:r>
            <a:r>
              <a:rPr lang="en-US" sz="3600" dirty="0" err="1"/>
              <a:t>Minyak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Gas </a:t>
            </a:r>
            <a:r>
              <a:rPr lang="en-US" sz="3600" dirty="0" err="1"/>
              <a:t>Bumi</a:t>
            </a:r>
            <a:endParaRPr lang="en-US" sz="3600" dirty="0"/>
          </a:p>
          <a:p>
            <a:r>
              <a:rPr lang="en-US" sz="3600" dirty="0"/>
              <a:t>g.    UU no. 25 </a:t>
            </a:r>
            <a:r>
              <a:rPr lang="en-US" sz="3600" dirty="0" err="1"/>
              <a:t>tahun</a:t>
            </a:r>
            <a:r>
              <a:rPr lang="en-US" sz="3600" dirty="0"/>
              <a:t> 2007 </a:t>
            </a:r>
            <a:r>
              <a:rPr lang="en-US" sz="3600" dirty="0" err="1"/>
              <a:t>tentang</a:t>
            </a:r>
            <a:r>
              <a:rPr lang="en-US" sz="3600" dirty="0"/>
              <a:t> </a:t>
            </a:r>
            <a:r>
              <a:rPr lang="en-US" sz="3600" dirty="0" err="1"/>
              <a:t>Penanaman</a:t>
            </a:r>
            <a:r>
              <a:rPr lang="en-US" sz="3600" dirty="0"/>
              <a:t> Modal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607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418011"/>
            <a:ext cx="9905999" cy="5930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Penggolongan</a:t>
            </a:r>
            <a:r>
              <a:rPr lang="en-US" sz="3200" dirty="0"/>
              <a:t> </a:t>
            </a:r>
            <a:r>
              <a:rPr lang="en-US" sz="3200" dirty="0" err="1"/>
              <a:t>hak</a:t>
            </a:r>
            <a:r>
              <a:rPr lang="en-US" sz="3200" dirty="0"/>
              <a:t> </a:t>
            </a:r>
            <a:r>
              <a:rPr lang="en-US" sz="3200" dirty="0" err="1"/>
              <a:t>menguasai</a:t>
            </a:r>
            <a:r>
              <a:rPr lang="en-US" sz="3200" dirty="0"/>
              <a:t> </a:t>
            </a:r>
            <a:r>
              <a:rPr lang="en-US" sz="3200" dirty="0" err="1"/>
              <a:t>negara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tanahyang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UUPA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meliputi</a:t>
            </a:r>
            <a:r>
              <a:rPr lang="en-US" sz="3200" dirty="0"/>
              <a:t> </a:t>
            </a:r>
            <a:r>
              <a:rPr lang="en-US" sz="3200" dirty="0" smtClean="0"/>
              <a:t>:</a:t>
            </a:r>
          </a:p>
          <a:p>
            <a:pPr marL="0" indent="0">
              <a:buNone/>
            </a:pPr>
            <a:r>
              <a:rPr lang="en-US" sz="3200" dirty="0"/>
              <a:t>a.    </a:t>
            </a:r>
            <a:r>
              <a:rPr lang="en-US" sz="3200" dirty="0" err="1"/>
              <a:t>mengatur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menyelenggarakan</a:t>
            </a:r>
            <a:r>
              <a:rPr lang="en-US" sz="3200" dirty="0"/>
              <a:t> </a:t>
            </a:r>
            <a:r>
              <a:rPr lang="en-US" sz="3200" dirty="0" err="1"/>
              <a:t>peruntukan</a:t>
            </a:r>
            <a:r>
              <a:rPr lang="en-US" sz="3200" dirty="0"/>
              <a:t>, </a:t>
            </a:r>
            <a:r>
              <a:rPr lang="en-US" sz="3200" dirty="0" err="1"/>
              <a:t>penggunaan</a:t>
            </a:r>
            <a:r>
              <a:rPr lang="en-US" sz="3200" dirty="0"/>
              <a:t>, </a:t>
            </a:r>
            <a:r>
              <a:rPr lang="en-US" sz="3200" dirty="0" err="1"/>
              <a:t>persediaan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pemeliharaan</a:t>
            </a:r>
            <a:r>
              <a:rPr lang="en-US" sz="3200" dirty="0"/>
              <a:t> </a:t>
            </a:r>
            <a:r>
              <a:rPr lang="en-US" sz="3200" dirty="0" err="1" smtClean="0"/>
              <a:t>tanah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b.    </a:t>
            </a:r>
            <a:r>
              <a:rPr lang="en-US" sz="3200" dirty="0" err="1"/>
              <a:t>menentukan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mengatur</a:t>
            </a:r>
            <a:r>
              <a:rPr lang="en-US" sz="3200" dirty="0"/>
              <a:t> </a:t>
            </a:r>
            <a:r>
              <a:rPr lang="en-US" sz="3200" dirty="0" err="1"/>
              <a:t>hubungan-hubungan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orang-orang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 smtClean="0"/>
              <a:t>tanah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c.    </a:t>
            </a:r>
            <a:r>
              <a:rPr lang="en-US" sz="3200" dirty="0" err="1"/>
              <a:t>menentukan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mengatur</a:t>
            </a:r>
            <a:r>
              <a:rPr lang="en-US" sz="3200" dirty="0"/>
              <a:t> </a:t>
            </a:r>
            <a:r>
              <a:rPr lang="en-US" sz="3200" dirty="0" err="1"/>
              <a:t>hubungan-hubungan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orang-orang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perbuatan-perbuatan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atas</a:t>
            </a:r>
            <a:r>
              <a:rPr lang="en-US" sz="3200" dirty="0"/>
              <a:t> </a:t>
            </a:r>
            <a:r>
              <a:rPr lang="en-US" sz="3200" dirty="0" err="1"/>
              <a:t>tanah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9053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Pengambil</a:t>
            </a:r>
            <a:r>
              <a:rPr lang="en-US" b="1" dirty="0"/>
              <a:t> </a:t>
            </a:r>
            <a:r>
              <a:rPr lang="en-US" b="1" dirty="0" err="1"/>
              <a:t>alihan</a:t>
            </a:r>
            <a:r>
              <a:rPr lang="en-US" b="1" dirty="0"/>
              <a:t> </a:t>
            </a:r>
            <a:r>
              <a:rPr lang="en-US" b="1" dirty="0" err="1"/>
              <a:t>tanah</a:t>
            </a:r>
            <a:r>
              <a:rPr lang="en-US" b="1" dirty="0"/>
              <a:t> </a:t>
            </a:r>
            <a:r>
              <a:rPr lang="en-US" b="1" dirty="0" err="1"/>
              <a:t>perorangan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7855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/>
              <a:t>1.    Alas </a:t>
            </a:r>
            <a:r>
              <a:rPr lang="en-US" sz="3600" dirty="0" err="1"/>
              <a:t>hak</a:t>
            </a:r>
            <a:r>
              <a:rPr lang="en-US" sz="3600" dirty="0"/>
              <a:t> </a:t>
            </a:r>
            <a:r>
              <a:rPr lang="en-US" sz="3600" dirty="0" err="1"/>
              <a:t>bagi</a:t>
            </a:r>
            <a:r>
              <a:rPr lang="en-US" sz="3600" dirty="0"/>
              <a:t> Negara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mengambil</a:t>
            </a:r>
            <a:r>
              <a:rPr lang="en-US" sz="3600" dirty="0"/>
              <a:t> </a:t>
            </a:r>
            <a:r>
              <a:rPr lang="en-US" sz="3600" dirty="0" err="1"/>
              <a:t>alih</a:t>
            </a:r>
            <a:r>
              <a:rPr lang="en-US" sz="3600" dirty="0"/>
              <a:t> </a:t>
            </a:r>
            <a:r>
              <a:rPr lang="en-US" sz="3600" dirty="0" err="1"/>
              <a:t>tanah</a:t>
            </a:r>
            <a:r>
              <a:rPr lang="en-US" sz="3600" dirty="0"/>
              <a:t> </a:t>
            </a:r>
            <a:r>
              <a:rPr lang="en-US" sz="3600" dirty="0" err="1" smtClean="0"/>
              <a:t>perorangan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	</a:t>
            </a:r>
            <a:r>
              <a:rPr lang="en-US" sz="3600" dirty="0" err="1"/>
              <a:t>Sifat</a:t>
            </a:r>
            <a:r>
              <a:rPr lang="en-US" sz="3600" dirty="0"/>
              <a:t> yang </a:t>
            </a:r>
            <a:r>
              <a:rPr lang="en-US" sz="3600" dirty="0" err="1"/>
              <a:t>melekat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kekuasaan</a:t>
            </a:r>
            <a:r>
              <a:rPr lang="en-US" sz="3600" dirty="0"/>
              <a:t> </a:t>
            </a:r>
            <a:r>
              <a:rPr lang="en-US" sz="3600" dirty="0" err="1"/>
              <a:t>negara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penguasaan</a:t>
            </a:r>
            <a:r>
              <a:rPr lang="en-US" sz="3600" dirty="0"/>
              <a:t> </a:t>
            </a:r>
            <a:r>
              <a:rPr lang="en-US" sz="3600" dirty="0" err="1"/>
              <a:t>tanah</a:t>
            </a:r>
            <a:r>
              <a:rPr lang="en-US" sz="3600" dirty="0"/>
              <a:t> </a:t>
            </a:r>
            <a:r>
              <a:rPr lang="en-US" sz="3600" dirty="0" err="1"/>
              <a:t>tercermin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berbagai</a:t>
            </a:r>
            <a:r>
              <a:rPr lang="en-US" sz="3600" dirty="0"/>
              <a:t> </a:t>
            </a:r>
            <a:r>
              <a:rPr lang="en-US" sz="3600" dirty="0" err="1"/>
              <a:t>rumusan</a:t>
            </a:r>
            <a:r>
              <a:rPr lang="en-US" sz="3600" dirty="0"/>
              <a:t> </a:t>
            </a:r>
            <a:r>
              <a:rPr lang="en-US" sz="3600" dirty="0" err="1"/>
              <a:t>Undang-undang</a:t>
            </a:r>
            <a:r>
              <a:rPr lang="en-US" sz="3600" dirty="0"/>
              <a:t> yang </a:t>
            </a:r>
            <a:r>
              <a:rPr lang="en-US" sz="3600" dirty="0" err="1"/>
              <a:t>mengatur</a:t>
            </a:r>
            <a:r>
              <a:rPr lang="en-US" sz="3600" dirty="0"/>
              <a:t> </a:t>
            </a:r>
            <a:r>
              <a:rPr lang="en-US" sz="3600" dirty="0" err="1"/>
              <a:t>penggunaan</a:t>
            </a:r>
            <a:r>
              <a:rPr lang="en-US" sz="3600" dirty="0"/>
              <a:t>, </a:t>
            </a:r>
            <a:r>
              <a:rPr lang="en-US" sz="3600" dirty="0" err="1"/>
              <a:t>pemanfaatan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pengalih</a:t>
            </a:r>
            <a:r>
              <a:rPr lang="en-US" sz="3600" dirty="0"/>
              <a:t> </a:t>
            </a:r>
            <a:r>
              <a:rPr lang="en-US" sz="3600" dirty="0" err="1"/>
              <a:t>fungsian</a:t>
            </a:r>
            <a:r>
              <a:rPr lang="en-US" sz="3600" dirty="0"/>
              <a:t> </a:t>
            </a:r>
            <a:r>
              <a:rPr lang="en-US" sz="3600" dirty="0" err="1"/>
              <a:t>tanah</a:t>
            </a:r>
            <a:r>
              <a:rPr lang="en-US" dirty="0"/>
              <a:t>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19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Pencabutan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051867"/>
            <a:ext cx="9905999" cy="3541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pasal</a:t>
            </a:r>
            <a:r>
              <a:rPr lang="en-US" sz="3200" dirty="0"/>
              <a:t> 18 UUPA </a:t>
            </a:r>
            <a:r>
              <a:rPr lang="en-US" sz="3200" dirty="0" err="1"/>
              <a:t>dinyatakan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kepentingan</a:t>
            </a:r>
            <a:r>
              <a:rPr lang="en-US" sz="3200" dirty="0"/>
              <a:t> </a:t>
            </a:r>
            <a:r>
              <a:rPr lang="en-US" sz="3200" dirty="0" err="1"/>
              <a:t>umum</a:t>
            </a:r>
            <a:r>
              <a:rPr lang="en-US" sz="3200" dirty="0"/>
              <a:t>, </a:t>
            </a:r>
            <a:r>
              <a:rPr lang="en-US" sz="3200" dirty="0" err="1"/>
              <a:t>termasuk</a:t>
            </a:r>
            <a:r>
              <a:rPr lang="en-US" sz="3200" dirty="0"/>
              <a:t> </a:t>
            </a:r>
            <a:r>
              <a:rPr lang="en-US" sz="3200" dirty="0" err="1"/>
              <a:t>kepentingan</a:t>
            </a:r>
            <a:r>
              <a:rPr lang="en-US" sz="3200" dirty="0"/>
              <a:t> </a:t>
            </a:r>
            <a:r>
              <a:rPr lang="en-US" sz="3200" dirty="0" err="1"/>
              <a:t>bangsa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Negara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kepentingan</a:t>
            </a:r>
            <a:r>
              <a:rPr lang="en-US" sz="3200" dirty="0"/>
              <a:t> </a:t>
            </a:r>
            <a:r>
              <a:rPr lang="en-US" sz="3200" dirty="0" err="1"/>
              <a:t>bersama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rakyat</a:t>
            </a:r>
            <a:r>
              <a:rPr lang="en-US" sz="3200" dirty="0"/>
              <a:t>, </a:t>
            </a:r>
            <a:r>
              <a:rPr lang="en-US" sz="3200" dirty="0" err="1"/>
              <a:t>hak-hak</a:t>
            </a:r>
            <a:r>
              <a:rPr lang="en-US" sz="3200" dirty="0"/>
              <a:t> </a:t>
            </a:r>
            <a:r>
              <a:rPr lang="en-US" sz="3200" dirty="0" err="1"/>
              <a:t>atas</a:t>
            </a:r>
            <a:r>
              <a:rPr lang="en-US" sz="3200" dirty="0"/>
              <a:t> </a:t>
            </a:r>
            <a:r>
              <a:rPr lang="en-US" sz="3200" dirty="0" err="1"/>
              <a:t>tanah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dicabut</a:t>
            </a:r>
            <a:r>
              <a:rPr lang="en-US" sz="3200" dirty="0"/>
              <a:t>,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memberi</a:t>
            </a:r>
            <a:r>
              <a:rPr lang="en-US" sz="3200" dirty="0"/>
              <a:t> </a:t>
            </a:r>
            <a:r>
              <a:rPr lang="en-US" sz="3200" dirty="0" err="1"/>
              <a:t>ganti</a:t>
            </a:r>
            <a:r>
              <a:rPr lang="en-US" sz="3200" dirty="0"/>
              <a:t> </a:t>
            </a:r>
            <a:r>
              <a:rPr lang="en-US" sz="3200" dirty="0" err="1"/>
              <a:t>kerugian</a:t>
            </a:r>
            <a:r>
              <a:rPr lang="en-US" sz="3200" dirty="0"/>
              <a:t> yang </a:t>
            </a:r>
            <a:r>
              <a:rPr lang="en-US" sz="3200" dirty="0" err="1"/>
              <a:t>layak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menurut</a:t>
            </a:r>
            <a:r>
              <a:rPr lang="en-US" sz="3200" dirty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/>
              <a:t>yang </a:t>
            </a:r>
            <a:r>
              <a:rPr lang="en-US" sz="3200" dirty="0" err="1"/>
              <a:t>diatur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undang-undang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 err="1"/>
              <a:t>Unsur-unsur</a:t>
            </a:r>
            <a:r>
              <a:rPr lang="en-US" sz="3200" dirty="0"/>
              <a:t> yang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dipenuhi</a:t>
            </a:r>
            <a:r>
              <a:rPr lang="en-US" sz="3200" dirty="0"/>
              <a:t> </a:t>
            </a:r>
            <a:r>
              <a:rPr lang="en-US" sz="3200" dirty="0" err="1"/>
              <a:t>menurut</a:t>
            </a:r>
            <a:r>
              <a:rPr lang="en-US" sz="3200" dirty="0"/>
              <a:t> </a:t>
            </a:r>
            <a:r>
              <a:rPr lang="en-US" sz="3200" dirty="0" err="1"/>
              <a:t>pasal</a:t>
            </a:r>
            <a:r>
              <a:rPr lang="en-US" sz="3200" dirty="0"/>
              <a:t> 18 UUPA </a:t>
            </a:r>
            <a:r>
              <a:rPr lang="en-US" sz="3200" dirty="0" err="1"/>
              <a:t>adalah</a:t>
            </a:r>
            <a:r>
              <a:rPr lang="en-US" sz="3200" dirty="0"/>
              <a:t> 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7723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167" y="995452"/>
            <a:ext cx="9905999" cy="4647701"/>
          </a:xfrm>
        </p:spPr>
        <p:txBody>
          <a:bodyPr>
            <a:normAutofit/>
          </a:bodyPr>
          <a:lstStyle/>
          <a:p>
            <a:r>
              <a:rPr lang="en-US" sz="3600" dirty="0"/>
              <a:t>a.    </a:t>
            </a:r>
            <a:r>
              <a:rPr lang="en-US" sz="3600" dirty="0" err="1"/>
              <a:t>Dasar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alasan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reason </a:t>
            </a:r>
            <a:r>
              <a:rPr lang="en-US" sz="3600" dirty="0" err="1"/>
              <a:t>de’tree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pencabutan</a:t>
            </a:r>
            <a:r>
              <a:rPr lang="en-US" sz="3600" dirty="0"/>
              <a:t> </a:t>
            </a:r>
            <a:r>
              <a:rPr lang="en-US" sz="3600" dirty="0" err="1"/>
              <a:t>hak</a:t>
            </a:r>
            <a:r>
              <a:rPr lang="en-US" sz="3600" dirty="0"/>
              <a:t> </a:t>
            </a:r>
            <a:r>
              <a:rPr lang="en-US" sz="3600" dirty="0" err="1"/>
              <a:t>atas</a:t>
            </a:r>
            <a:r>
              <a:rPr lang="en-US" sz="3600" dirty="0"/>
              <a:t> </a:t>
            </a:r>
            <a:r>
              <a:rPr lang="en-US" sz="3600" dirty="0" err="1"/>
              <a:t>tanah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adanya</a:t>
            </a:r>
            <a:r>
              <a:rPr lang="en-US" sz="3600" dirty="0"/>
              <a:t> :</a:t>
            </a:r>
          </a:p>
          <a:p>
            <a:r>
              <a:rPr lang="en-US" sz="3600" dirty="0"/>
              <a:t>1)    </a:t>
            </a:r>
            <a:r>
              <a:rPr lang="en-US" sz="3600" dirty="0" err="1"/>
              <a:t>Kepentingan</a:t>
            </a:r>
            <a:r>
              <a:rPr lang="en-US" sz="3600" dirty="0"/>
              <a:t> </a:t>
            </a:r>
            <a:r>
              <a:rPr lang="en-US" sz="3600" dirty="0" err="1"/>
              <a:t>umum</a:t>
            </a:r>
            <a:endParaRPr lang="en-US" sz="3600" dirty="0"/>
          </a:p>
          <a:p>
            <a:r>
              <a:rPr lang="en-US" sz="3600" dirty="0"/>
              <a:t>2)    </a:t>
            </a:r>
            <a:r>
              <a:rPr lang="en-US" sz="3600" dirty="0" err="1"/>
              <a:t>Kepentingan</a:t>
            </a:r>
            <a:r>
              <a:rPr lang="en-US" sz="3600" dirty="0"/>
              <a:t> </a:t>
            </a:r>
            <a:r>
              <a:rPr lang="en-US" sz="3600" dirty="0" err="1"/>
              <a:t>bangsa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negara</a:t>
            </a:r>
            <a:endParaRPr lang="en-US" sz="3600" dirty="0"/>
          </a:p>
          <a:p>
            <a:r>
              <a:rPr lang="en-US" sz="3600" dirty="0"/>
              <a:t>3)    </a:t>
            </a:r>
            <a:r>
              <a:rPr lang="en-US" sz="3600" dirty="0" err="1"/>
              <a:t>Kepentingan</a:t>
            </a:r>
            <a:r>
              <a:rPr lang="en-US" sz="3600" dirty="0"/>
              <a:t> </a:t>
            </a:r>
            <a:r>
              <a:rPr lang="en-US" sz="3600" dirty="0" err="1"/>
              <a:t>bersama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rakyat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808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538" y="1178333"/>
            <a:ext cx="9905999" cy="3541714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 </a:t>
            </a:r>
            <a:r>
              <a:rPr lang="en-US" sz="3600" smtClean="0"/>
              <a:t>b. Mekanisme</a:t>
            </a:r>
            <a:r>
              <a:rPr lang="en-US" sz="3600" dirty="0" smtClean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cara</a:t>
            </a:r>
            <a:r>
              <a:rPr lang="en-US" sz="3600" dirty="0"/>
              <a:t> </a:t>
            </a:r>
            <a:r>
              <a:rPr lang="en-US" sz="3600" dirty="0" err="1"/>
              <a:t>mencabut</a:t>
            </a:r>
            <a:r>
              <a:rPr lang="en-US" sz="3600" dirty="0"/>
              <a:t> </a:t>
            </a:r>
            <a:r>
              <a:rPr lang="en-US" sz="3600" dirty="0" err="1"/>
              <a:t>hak</a:t>
            </a:r>
            <a:r>
              <a:rPr lang="en-US" sz="3600" dirty="0"/>
              <a:t> </a:t>
            </a:r>
            <a:r>
              <a:rPr lang="en-US" sz="3600" dirty="0" err="1"/>
              <a:t>atas</a:t>
            </a:r>
            <a:r>
              <a:rPr lang="en-US" sz="3600" dirty="0"/>
              <a:t> </a:t>
            </a:r>
            <a:r>
              <a:rPr lang="en-US" sz="3600" dirty="0" err="1"/>
              <a:t>tanah</a:t>
            </a:r>
            <a:r>
              <a:rPr lang="en-US" sz="3600" dirty="0"/>
              <a:t> </a:t>
            </a:r>
            <a:r>
              <a:rPr lang="en-US" sz="3600" dirty="0" err="1"/>
              <a:t>harus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:</a:t>
            </a:r>
          </a:p>
          <a:p>
            <a:r>
              <a:rPr lang="en-US" sz="3600" dirty="0"/>
              <a:t>1)    </a:t>
            </a:r>
            <a:r>
              <a:rPr lang="en-US" sz="3600" dirty="0" err="1"/>
              <a:t>Ganti</a:t>
            </a:r>
            <a:r>
              <a:rPr lang="en-US" sz="3600" dirty="0"/>
              <a:t> </a:t>
            </a:r>
            <a:r>
              <a:rPr lang="en-US" sz="3600" dirty="0" err="1"/>
              <a:t>kerugian</a:t>
            </a:r>
            <a:r>
              <a:rPr lang="en-US" sz="3600" dirty="0"/>
              <a:t> yang </a:t>
            </a:r>
            <a:r>
              <a:rPr lang="en-US" sz="3600" dirty="0" err="1"/>
              <a:t>layak</a:t>
            </a:r>
            <a:endParaRPr lang="en-US" sz="3600" dirty="0"/>
          </a:p>
          <a:p>
            <a:r>
              <a:rPr lang="en-US" sz="3600" dirty="0"/>
              <a:t>2)    </a:t>
            </a:r>
            <a:r>
              <a:rPr lang="en-US" sz="3600" dirty="0" err="1"/>
              <a:t>Menurut</a:t>
            </a:r>
            <a:r>
              <a:rPr lang="en-US" sz="3600" dirty="0"/>
              <a:t> </a:t>
            </a:r>
            <a:r>
              <a:rPr lang="en-US" sz="3600" dirty="0" err="1"/>
              <a:t>cara</a:t>
            </a:r>
            <a:r>
              <a:rPr lang="en-US" sz="3600" dirty="0"/>
              <a:t> yang </a:t>
            </a:r>
            <a:r>
              <a:rPr lang="en-US" sz="3600" dirty="0" err="1"/>
              <a:t>diatur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undang-undang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727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11</TotalTime>
  <Words>164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Tw Cen MT</vt:lpstr>
      <vt:lpstr>Circuit</vt:lpstr>
      <vt:lpstr>Hubungan Negara dengan Tanah  </vt:lpstr>
      <vt:lpstr>Jenis-jenis hak menguasai tanah yang dimiliki Negara</vt:lpstr>
      <vt:lpstr>Hak menguasai dari negara, antara lain tercantum pada :</vt:lpstr>
      <vt:lpstr>PowerPoint Presentation</vt:lpstr>
      <vt:lpstr>PowerPoint Presentation</vt:lpstr>
      <vt:lpstr>Pengambil alihan tanah perorangan oleh Negara</vt:lpstr>
      <vt:lpstr>2. Pencabutan hak atas tanah oleh Negar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Hubungan Negara dengan Tanah  </dc:title>
  <dc:creator>Hp</dc:creator>
  <cp:lastModifiedBy>Hp</cp:lastModifiedBy>
  <cp:revision>3</cp:revision>
  <dcterms:created xsi:type="dcterms:W3CDTF">2019-04-18T10:46:09Z</dcterms:created>
  <dcterms:modified xsi:type="dcterms:W3CDTF">2019-04-18T10:57:23Z</dcterms:modified>
</cp:coreProperties>
</file>