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B87AE-F174-4A7E-B825-60E5EF21D656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B07C3-9AB9-4C4B-9CD9-686ED7C296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64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6247F5-E3D7-4AE9-B223-91990EA50FA1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/>
              <a:t>9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FE5271-C4D1-4C3B-BC0F-1CB951065034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E4D0C-6159-4316-9EE8-EEB65EA2CE95}" type="datetimeFigureOut">
              <a:rPr lang="en-AU" smtClean="0"/>
              <a:t>23/10/2013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819483-0BED-43FB-BA53-37F4E43B7318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Berpikir</a:t>
            </a:r>
            <a:r>
              <a:rPr lang="en-AU" dirty="0" smtClean="0"/>
              <a:t> </a:t>
            </a:r>
            <a:r>
              <a:rPr lang="en-AU" dirty="0" err="1" smtClean="0"/>
              <a:t>Sistemik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(Systems Thinking)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err="1" smtClean="0"/>
              <a:t>Roesfiansjah</a:t>
            </a:r>
            <a:r>
              <a:rPr lang="en-AU" dirty="0" smtClean="0"/>
              <a:t> </a:t>
            </a:r>
            <a:r>
              <a:rPr lang="en-AU" dirty="0" err="1" smtClean="0"/>
              <a:t>Rasjidin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Program </a:t>
            </a:r>
            <a:r>
              <a:rPr lang="en-AU" dirty="0" err="1" smtClean="0"/>
              <a:t>Studi</a:t>
            </a:r>
            <a:r>
              <a:rPr lang="en-AU" dirty="0" smtClean="0"/>
              <a:t>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Industri</a:t>
            </a:r>
            <a:endParaRPr lang="en-AU" dirty="0" smtClean="0"/>
          </a:p>
          <a:p>
            <a:r>
              <a:rPr lang="en-AU" dirty="0" err="1" smtClean="0"/>
              <a:t>Fakultas</a:t>
            </a:r>
            <a:r>
              <a:rPr lang="en-AU" dirty="0" smtClean="0"/>
              <a:t> </a:t>
            </a:r>
            <a:r>
              <a:rPr lang="en-AU" dirty="0" err="1" smtClean="0"/>
              <a:t>Teknik</a:t>
            </a:r>
            <a:r>
              <a:rPr lang="en-AU" dirty="0" smtClean="0"/>
              <a:t> – Univ. </a:t>
            </a:r>
            <a:r>
              <a:rPr lang="en-AU" dirty="0" err="1" smtClean="0"/>
              <a:t>Esa</a:t>
            </a:r>
            <a:r>
              <a:rPr lang="en-AU" dirty="0" smtClean="0"/>
              <a:t> </a:t>
            </a:r>
            <a:r>
              <a:rPr lang="en-AU" dirty="0" err="1" smtClean="0"/>
              <a:t>Unggul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ChangeArrowheads="1"/>
          </p:cNvSpPr>
          <p:nvPr/>
        </p:nvSpPr>
        <p:spPr bwMode="auto">
          <a:xfrm>
            <a:off x="1752600" y="762000"/>
            <a:ext cx="5372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smtClean="0">
                <a:solidFill>
                  <a:srgbClr val="3333CC"/>
                </a:solidFill>
              </a:rPr>
              <a:t>WHAT IS A SYSTEM?</a:t>
            </a:r>
            <a:endParaRPr lang="en-US" altLang="en-US" sz="4000" b="1" smtClean="0">
              <a:solidFill>
                <a:srgbClr val="000000"/>
              </a:solidFill>
            </a:endParaRPr>
          </a:p>
        </p:txBody>
      </p:sp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685800" y="1828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676400" y="4572000"/>
            <a:ext cx="184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3" name="Text Box 1029"/>
          <p:cNvSpPr txBox="1">
            <a:spLocks noChangeArrowheads="1"/>
          </p:cNvSpPr>
          <p:nvPr/>
        </p:nvSpPr>
        <p:spPr bwMode="auto">
          <a:xfrm>
            <a:off x="457200" y="2097088"/>
            <a:ext cx="8153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smtClean="0">
                <a:solidFill>
                  <a:srgbClr val="000000"/>
                </a:solidFill>
              </a:rPr>
              <a:t>A collection of people and/or parts which interact with each other to function as a whole</a:t>
            </a:r>
            <a:r>
              <a:rPr lang="en-US" altLang="en-US" sz="2800" smtClean="0">
                <a:solidFill>
                  <a:srgbClr val="000000"/>
                </a:solidFill>
              </a:rPr>
              <a:t>  </a:t>
            </a:r>
            <a:endParaRPr lang="en-US" altLang="en-US" sz="4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70892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FF0000"/>
                </a:solidFill>
              </a:rPr>
              <a:t>DISKUSI &amp; TANYA JAWAB</a:t>
            </a:r>
            <a:endParaRPr lang="en-A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Analisis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Cara </a:t>
            </a:r>
            <a:r>
              <a:rPr lang="en-AU" dirty="0" err="1" smtClean="0"/>
              <a:t>terbaik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en-AU" dirty="0" err="1" smtClean="0"/>
              <a:t>sesuatu</a:t>
            </a:r>
            <a:r>
              <a:rPr lang="en-AU" dirty="0" smtClean="0"/>
              <a:t>?</a:t>
            </a:r>
          </a:p>
          <a:p>
            <a:r>
              <a:rPr lang="en-AU" dirty="0" err="1" smtClean="0"/>
              <a:t>Mengurai</a:t>
            </a:r>
            <a:r>
              <a:rPr lang="en-AU" dirty="0" smtClean="0"/>
              <a:t> </a:t>
            </a:r>
            <a:r>
              <a:rPr lang="en-AU" dirty="0" err="1" smtClean="0"/>
              <a:t>sesuatu</a:t>
            </a:r>
            <a:r>
              <a:rPr lang="en-AU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bagian-bagiannya</a:t>
            </a:r>
            <a:endParaRPr lang="en-AU" dirty="0" smtClean="0"/>
          </a:p>
          <a:p>
            <a:r>
              <a:rPr lang="en-AU" dirty="0" err="1" smtClean="0"/>
              <a:t>Contoh</a:t>
            </a:r>
            <a:r>
              <a:rPr lang="en-AU" dirty="0" smtClean="0"/>
              <a:t>: </a:t>
            </a:r>
            <a:r>
              <a:rPr lang="en-AU" dirty="0" err="1" smtClean="0"/>
              <a:t>mengurai</a:t>
            </a:r>
            <a:r>
              <a:rPr lang="en-AU" dirty="0" smtClean="0"/>
              <a:t> jam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komponen-komponennya</a:t>
            </a:r>
            <a:r>
              <a:rPr lang="en-AU" dirty="0" smtClean="0"/>
              <a:t>, air </a:t>
            </a:r>
            <a:r>
              <a:rPr lang="en-AU" dirty="0" err="1" smtClean="0"/>
              <a:t>menjadi</a:t>
            </a:r>
            <a:r>
              <a:rPr lang="en-AU" dirty="0" smtClean="0"/>
              <a:t> atom H (</a:t>
            </a:r>
            <a:r>
              <a:rPr lang="en-AU" dirty="0" err="1" smtClean="0"/>
              <a:t>hidrogen</a:t>
            </a:r>
            <a:r>
              <a:rPr lang="en-AU" dirty="0" smtClean="0"/>
              <a:t>) </a:t>
            </a:r>
            <a:r>
              <a:rPr lang="en-AU" dirty="0" err="1" smtClean="0"/>
              <a:t>dan</a:t>
            </a:r>
            <a:r>
              <a:rPr lang="en-AU" dirty="0" smtClean="0"/>
              <a:t> O</a:t>
            </a:r>
            <a:r>
              <a:rPr lang="en-AU" baseline="-25000" dirty="0" smtClean="0"/>
              <a:t>2</a:t>
            </a:r>
            <a:r>
              <a:rPr lang="en-AU" dirty="0" smtClean="0"/>
              <a:t> (</a:t>
            </a:r>
            <a:r>
              <a:rPr lang="en-AU" dirty="0" err="1" smtClean="0"/>
              <a:t>oksigen</a:t>
            </a:r>
            <a:r>
              <a:rPr lang="en-AU" dirty="0" smtClean="0"/>
              <a:t>)</a:t>
            </a:r>
          </a:p>
          <a:p>
            <a:r>
              <a:rPr lang="en-AU" dirty="0" err="1" smtClean="0"/>
              <a:t>Hubungan</a:t>
            </a:r>
            <a:r>
              <a:rPr lang="en-AU" dirty="0" smtClean="0"/>
              <a:t> (relationships) </a:t>
            </a:r>
            <a:r>
              <a:rPr lang="en-AU" dirty="0" err="1" smtClean="0"/>
              <a:t>antar</a:t>
            </a:r>
            <a:r>
              <a:rPr lang="en-AU" dirty="0" smtClean="0"/>
              <a:t> </a:t>
            </a:r>
            <a:r>
              <a:rPr lang="en-AU" dirty="0" err="1" smtClean="0"/>
              <a:t>komponen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dipentingkan</a:t>
            </a:r>
            <a:endParaRPr lang="en-AU" dirty="0" smtClean="0"/>
          </a:p>
          <a:p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pemahaman</a:t>
            </a:r>
            <a:r>
              <a:rPr lang="en-AU" dirty="0" smtClean="0"/>
              <a:t> yang </a:t>
            </a:r>
            <a:r>
              <a:rPr lang="en-AU" dirty="0" err="1" smtClean="0"/>
              <a:t>terbatas</a:t>
            </a:r>
            <a:r>
              <a:rPr lang="en-AU" dirty="0" smtClean="0"/>
              <a:t> </a:t>
            </a:r>
            <a:r>
              <a:rPr lang="en-AU" dirty="0" err="1" smtClean="0"/>
              <a:t>tentang</a:t>
            </a:r>
            <a:r>
              <a:rPr lang="en-AU" dirty="0" smtClean="0"/>
              <a:t> </a:t>
            </a:r>
            <a:r>
              <a:rPr lang="en-AU" dirty="0" err="1" smtClean="0"/>
              <a:t>suatu</a:t>
            </a:r>
            <a:r>
              <a:rPr lang="en-AU" dirty="0" smtClean="0"/>
              <a:t> </a:t>
            </a:r>
            <a:r>
              <a:rPr lang="en-AU" dirty="0" err="1" smtClean="0"/>
              <a:t>realitas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7846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Berpikir</a:t>
            </a:r>
            <a:r>
              <a:rPr lang="en-AU" dirty="0" smtClean="0"/>
              <a:t> </a:t>
            </a:r>
            <a:r>
              <a:rPr lang="en-AU" dirty="0" err="1" smtClean="0"/>
              <a:t>analitik</a:t>
            </a:r>
            <a:r>
              <a:rPr lang="en-AU" dirty="0" smtClean="0"/>
              <a:t> and </a:t>
            </a:r>
            <a:r>
              <a:rPr lang="en-AU" dirty="0" err="1" smtClean="0"/>
              <a:t>sistemik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Berpikir</a:t>
            </a:r>
            <a:r>
              <a:rPr lang="en-AU" dirty="0" smtClean="0"/>
              <a:t> </a:t>
            </a:r>
            <a:r>
              <a:rPr lang="en-AU" dirty="0" err="1" smtClean="0"/>
              <a:t>analitik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ditinggalkan</a:t>
            </a:r>
            <a:endParaRPr lang="en-AU" dirty="0" smtClean="0"/>
          </a:p>
          <a:p>
            <a:r>
              <a:rPr lang="en-AU" dirty="0" err="1" smtClean="0"/>
              <a:t>Penting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berbagai</a:t>
            </a:r>
            <a:r>
              <a:rPr lang="en-AU" dirty="0" smtClean="0"/>
              <a:t> </a:t>
            </a:r>
            <a:r>
              <a:rPr lang="en-AU" dirty="0" err="1" smtClean="0"/>
              <a:t>permasalahan</a:t>
            </a:r>
            <a:r>
              <a:rPr lang="en-AU" dirty="0" smtClean="0"/>
              <a:t> yang </a:t>
            </a:r>
            <a:r>
              <a:rPr lang="en-AU" dirty="0" err="1" smtClean="0"/>
              <a:t>sederhana</a:t>
            </a:r>
            <a:r>
              <a:rPr lang="en-AU" dirty="0" smtClean="0"/>
              <a:t> (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kompleks</a:t>
            </a:r>
            <a:r>
              <a:rPr lang="en-AU" dirty="0" smtClean="0"/>
              <a:t>)</a:t>
            </a:r>
            <a:endParaRPr lang="en-AU" dirty="0" smtClean="0"/>
          </a:p>
          <a:p>
            <a:r>
              <a:rPr lang="en-AU" dirty="0" smtClean="0"/>
              <a:t>Systems thinking </a:t>
            </a:r>
            <a:r>
              <a:rPr lang="en-AU" dirty="0" err="1" smtClean="0"/>
              <a:t>berbeda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analisis</a:t>
            </a:r>
            <a:endParaRPr lang="en-AU" dirty="0" smtClean="0"/>
          </a:p>
          <a:p>
            <a:r>
              <a:rPr lang="en-AU" dirty="0" err="1" smtClean="0"/>
              <a:t>Penting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menggabungkan</a:t>
            </a:r>
            <a:r>
              <a:rPr lang="en-AU" dirty="0" smtClean="0"/>
              <a:t> analytical thinking </a:t>
            </a:r>
            <a:r>
              <a:rPr lang="en-AU" dirty="0" err="1" smtClean="0"/>
              <a:t>dengan</a:t>
            </a:r>
            <a:r>
              <a:rPr lang="en-AU" dirty="0" smtClean="0"/>
              <a:t> systems thinking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1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Systems thinking shows us how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1772816"/>
            <a:ext cx="867645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3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Systems thinking shows us how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7129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82851"/>
            <a:ext cx="8712968" cy="257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Sebuah</a:t>
            </a:r>
            <a:r>
              <a:rPr lang="en-AU" dirty="0" smtClean="0"/>
              <a:t> Kumpulan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kumpulan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sama-sama</a:t>
            </a:r>
            <a:r>
              <a:rPr lang="en-AU" dirty="0" smtClean="0"/>
              <a:t> </a:t>
            </a:r>
            <a:r>
              <a:rPr lang="en-AU" dirty="0" err="1" smtClean="0"/>
              <a:t>terdiri</a:t>
            </a:r>
            <a:r>
              <a:rPr lang="en-AU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bagian-bagian</a:t>
            </a:r>
            <a:endParaRPr lang="en-AU" dirty="0" smtClean="0"/>
          </a:p>
          <a:p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kumpulan</a:t>
            </a:r>
            <a:r>
              <a:rPr lang="en-AU" dirty="0" smtClean="0"/>
              <a:t>,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dikurangi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ditambahi</a:t>
            </a:r>
            <a:r>
              <a:rPr lang="en-AU" dirty="0" smtClean="0"/>
              <a:t>,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mengalami</a:t>
            </a:r>
            <a:r>
              <a:rPr lang="en-AU" dirty="0" smtClean="0"/>
              <a:t> </a:t>
            </a:r>
            <a:r>
              <a:rPr lang="en-AU" dirty="0" err="1" smtClean="0"/>
              <a:t>perubahan</a:t>
            </a:r>
            <a:r>
              <a:rPr lang="en-AU" dirty="0" smtClean="0"/>
              <a:t>.  </a:t>
            </a:r>
            <a:r>
              <a:rPr lang="en-AU" dirty="0" err="1" smtClean="0"/>
              <a:t>Contoh</a:t>
            </a:r>
            <a:r>
              <a:rPr lang="en-AU" dirty="0" smtClean="0"/>
              <a:t>: </a:t>
            </a:r>
            <a:r>
              <a:rPr lang="en-AU" dirty="0" err="1" smtClean="0"/>
              <a:t>kumpulan</a:t>
            </a:r>
            <a:r>
              <a:rPr lang="en-AU" dirty="0" smtClean="0"/>
              <a:t> </a:t>
            </a:r>
            <a:r>
              <a:rPr lang="en-AU" dirty="0" err="1" smtClean="0"/>
              <a:t>kacang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mangkuk</a:t>
            </a:r>
            <a:r>
              <a:rPr lang="en-AU" dirty="0" smtClean="0"/>
              <a:t>,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dikurangi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ditambah</a:t>
            </a:r>
            <a:r>
              <a:rPr lang="en-AU" dirty="0" smtClean="0"/>
              <a:t>, </a:t>
            </a:r>
            <a:r>
              <a:rPr lang="en-AU" dirty="0" err="1" smtClean="0"/>
              <a:t>tetap</a:t>
            </a:r>
            <a:r>
              <a:rPr lang="en-AU" dirty="0" smtClean="0"/>
              <a:t> </a:t>
            </a:r>
            <a:r>
              <a:rPr lang="en-AU" dirty="0" err="1" smtClean="0"/>
              <a:t>saja</a:t>
            </a:r>
            <a:r>
              <a:rPr lang="en-AU" dirty="0" smtClean="0"/>
              <a:t> </a:t>
            </a:r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sekumpulan</a:t>
            </a:r>
            <a:r>
              <a:rPr lang="en-AU" dirty="0" smtClean="0"/>
              <a:t> </a:t>
            </a:r>
            <a:r>
              <a:rPr lang="en-AU" dirty="0" err="1" smtClean="0"/>
              <a:t>kacang</a:t>
            </a:r>
            <a:endParaRPr lang="en-AU" dirty="0" smtClean="0"/>
          </a:p>
          <a:p>
            <a:r>
              <a:rPr lang="en-AU" dirty="0" err="1" smtClean="0"/>
              <a:t>Kedua</a:t>
            </a:r>
            <a:r>
              <a:rPr lang="en-AU" dirty="0" smtClean="0"/>
              <a:t> </a:t>
            </a:r>
            <a:r>
              <a:rPr lang="en-AU" dirty="0" err="1" smtClean="0"/>
              <a:t>bagian</a:t>
            </a:r>
            <a:r>
              <a:rPr lang="en-AU" dirty="0" smtClean="0"/>
              <a:t> yang </a:t>
            </a:r>
            <a:r>
              <a:rPr lang="en-AU" dirty="0" err="1" smtClean="0"/>
              <a:t>terpisah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kumpulan</a:t>
            </a:r>
            <a:r>
              <a:rPr lang="en-AU" dirty="0" smtClean="0"/>
              <a:t>, </a:t>
            </a:r>
            <a:r>
              <a:rPr lang="en-AU" dirty="0" err="1" smtClean="0"/>
              <a:t>sama-sama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fungsinya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25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Sebuah</a:t>
            </a:r>
            <a:r>
              <a:rPr lang="en-AU" dirty="0" smtClean="0"/>
              <a:t> Kumpulan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,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dikurangi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ditambahi</a:t>
            </a:r>
            <a:r>
              <a:rPr lang="en-AU" dirty="0" smtClean="0"/>
              <a:t>,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mengalami</a:t>
            </a:r>
            <a:r>
              <a:rPr lang="en-AU" dirty="0" smtClean="0"/>
              <a:t> </a:t>
            </a:r>
            <a:r>
              <a:rPr lang="en-AU" dirty="0" err="1" smtClean="0"/>
              <a:t>perubahan</a:t>
            </a:r>
            <a:r>
              <a:rPr lang="en-AU" dirty="0" smtClean="0"/>
              <a:t> </a:t>
            </a:r>
            <a:r>
              <a:rPr lang="en-AU" dirty="0" err="1" smtClean="0"/>
              <a:t>nyata</a:t>
            </a:r>
            <a:endParaRPr lang="en-AU" dirty="0"/>
          </a:p>
          <a:p>
            <a:r>
              <a:rPr lang="en-AU" dirty="0" err="1" smtClean="0"/>
              <a:t>Contoh</a:t>
            </a:r>
            <a:r>
              <a:rPr lang="en-AU" dirty="0" smtClean="0"/>
              <a:t>: </a:t>
            </a:r>
            <a:r>
              <a:rPr lang="en-AU" dirty="0" err="1" smtClean="0"/>
              <a:t>aki</a:t>
            </a:r>
            <a:r>
              <a:rPr lang="en-AU" dirty="0" smtClean="0"/>
              <a:t> (battery) </a:t>
            </a:r>
            <a:r>
              <a:rPr lang="en-AU" dirty="0" err="1" smtClean="0"/>
              <a:t>diambil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mobil</a:t>
            </a:r>
            <a:r>
              <a:rPr lang="en-AU" dirty="0" smtClean="0"/>
              <a:t> (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mekanik</a:t>
            </a:r>
            <a:r>
              <a:rPr lang="en-AU" dirty="0" smtClean="0"/>
              <a:t>), </a:t>
            </a:r>
            <a:r>
              <a:rPr lang="en-AU" dirty="0" err="1" smtClean="0"/>
              <a:t>polisi</a:t>
            </a:r>
            <a:r>
              <a:rPr lang="en-AU" dirty="0" smtClean="0"/>
              <a:t> </a:t>
            </a:r>
            <a:r>
              <a:rPr lang="en-AU" dirty="0" err="1" smtClean="0"/>
              <a:t>ditiadakan</a:t>
            </a:r>
            <a:r>
              <a:rPr lang="en-AU" dirty="0" smtClean="0"/>
              <a:t> di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kota</a:t>
            </a:r>
            <a:r>
              <a:rPr lang="en-AU" dirty="0" smtClean="0"/>
              <a:t> (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sosial</a:t>
            </a:r>
            <a:r>
              <a:rPr lang="en-AU" dirty="0" smtClean="0"/>
              <a:t>)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dinas</a:t>
            </a:r>
            <a:r>
              <a:rPr lang="en-AU" dirty="0" smtClean="0"/>
              <a:t> </a:t>
            </a:r>
            <a:r>
              <a:rPr lang="en-AU" dirty="0" err="1" smtClean="0"/>
              <a:t>kebersihan</a:t>
            </a:r>
            <a:r>
              <a:rPr lang="en-AU" dirty="0" smtClean="0"/>
              <a:t> </a:t>
            </a:r>
            <a:r>
              <a:rPr lang="en-AU" dirty="0" err="1" smtClean="0"/>
              <a:t>kota</a:t>
            </a:r>
            <a:r>
              <a:rPr lang="en-AU" dirty="0" smtClean="0"/>
              <a:t> </a:t>
            </a:r>
            <a:r>
              <a:rPr lang="en-AU" dirty="0" err="1" smtClean="0"/>
              <a:t>ditiadakan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struktur</a:t>
            </a:r>
            <a:r>
              <a:rPr lang="en-AU" dirty="0" smtClean="0"/>
              <a:t> </a:t>
            </a:r>
            <a:r>
              <a:rPr lang="en-AU" dirty="0" err="1" smtClean="0"/>
              <a:t>pemerintahan</a:t>
            </a:r>
            <a:r>
              <a:rPr lang="en-AU" dirty="0" smtClean="0"/>
              <a:t> </a:t>
            </a:r>
            <a:r>
              <a:rPr lang="en-AU" dirty="0" err="1" smtClean="0"/>
              <a:t>kota</a:t>
            </a:r>
            <a:endParaRPr lang="en-AU" dirty="0" smtClean="0"/>
          </a:p>
          <a:p>
            <a:r>
              <a:rPr lang="en-AU" dirty="0" err="1" smtClean="0"/>
              <a:t>Kedua</a:t>
            </a:r>
            <a:r>
              <a:rPr lang="en-AU" dirty="0" smtClean="0"/>
              <a:t> </a:t>
            </a:r>
            <a:r>
              <a:rPr lang="en-AU" dirty="0" err="1" smtClean="0"/>
              <a:t>bagian</a:t>
            </a:r>
            <a:r>
              <a:rPr lang="en-AU" dirty="0" smtClean="0"/>
              <a:t> yang </a:t>
            </a:r>
            <a:r>
              <a:rPr lang="en-AU" dirty="0" err="1" smtClean="0"/>
              <a:t>terpisah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,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berfungsi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beroperasi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terpisah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85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Sebuah</a:t>
            </a:r>
            <a:r>
              <a:rPr lang="en-AU" dirty="0" smtClean="0"/>
              <a:t> Kumpulan </a:t>
            </a:r>
            <a:r>
              <a:rPr lang="en-AU" dirty="0" err="1" smtClean="0"/>
              <a:t>vs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Membagi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kumpulan</a:t>
            </a:r>
            <a:r>
              <a:rPr lang="en-AU" dirty="0" smtClean="0"/>
              <a:t> </a:t>
            </a:r>
            <a:r>
              <a:rPr lang="en-AU" dirty="0" err="1" smtClean="0"/>
              <a:t>maka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diperoleh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kumpulan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kecil</a:t>
            </a:r>
            <a:endParaRPr lang="en-AU" dirty="0" smtClean="0"/>
          </a:p>
          <a:p>
            <a:r>
              <a:rPr lang="en-AU" dirty="0" err="1" smtClean="0"/>
              <a:t>Contoh</a:t>
            </a:r>
            <a:r>
              <a:rPr lang="en-AU" dirty="0" smtClean="0"/>
              <a:t>: </a:t>
            </a:r>
            <a:r>
              <a:rPr lang="en-AU" dirty="0" err="1" smtClean="0"/>
              <a:t>membagi</a:t>
            </a:r>
            <a:r>
              <a:rPr lang="en-AU" dirty="0" smtClean="0"/>
              <a:t> </a:t>
            </a:r>
            <a:r>
              <a:rPr lang="en-AU" dirty="0" err="1" smtClean="0"/>
              <a:t>semangkuk</a:t>
            </a:r>
            <a:r>
              <a:rPr lang="en-AU" dirty="0" smtClean="0"/>
              <a:t> </a:t>
            </a:r>
            <a:r>
              <a:rPr lang="en-AU" dirty="0" err="1" smtClean="0"/>
              <a:t>kacang</a:t>
            </a:r>
            <a:r>
              <a:rPr lang="en-AU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mangkuk</a:t>
            </a:r>
            <a:r>
              <a:rPr lang="en-AU" dirty="0" smtClean="0"/>
              <a:t> </a:t>
            </a:r>
            <a:r>
              <a:rPr lang="en-AU" dirty="0" err="1" smtClean="0"/>
              <a:t>kacang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ukuran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kecil</a:t>
            </a:r>
            <a:endParaRPr lang="en-AU" dirty="0" smtClean="0"/>
          </a:p>
          <a:p>
            <a:r>
              <a:rPr lang="en-AU" dirty="0" err="1" smtClean="0"/>
              <a:t>Membagi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diperoleh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buah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kecil</a:t>
            </a:r>
            <a:endParaRPr lang="en-AU" dirty="0" smtClean="0"/>
          </a:p>
          <a:p>
            <a:r>
              <a:rPr lang="en-AU" dirty="0" err="1" smtClean="0"/>
              <a:t>Contoh</a:t>
            </a:r>
            <a:r>
              <a:rPr lang="en-AU" dirty="0" smtClean="0"/>
              <a:t>: </a:t>
            </a:r>
            <a:r>
              <a:rPr lang="en-AU" dirty="0" err="1" smtClean="0"/>
              <a:t>memotong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atas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bagian</a:t>
            </a:r>
            <a:r>
              <a:rPr lang="en-AU" dirty="0" smtClean="0"/>
              <a:t>,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didapati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ekor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berukuran</a:t>
            </a:r>
            <a:r>
              <a:rPr lang="en-AU" dirty="0" smtClean="0"/>
              <a:t> </a:t>
            </a:r>
            <a:r>
              <a:rPr lang="en-AU" dirty="0" err="1" smtClean="0"/>
              <a:t>kecil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5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907" name="Picture 4107" descr="SA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4822825"/>
            <a:ext cx="488473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2"/>
                </a:solidFill>
              </a:rPr>
              <a:t>SYSTEM INTEGRITY</a:t>
            </a:r>
            <a:endParaRPr lang="en-US" altLang="en-US" smtClean="0"/>
          </a:p>
        </p:txBody>
      </p:sp>
      <p:pic>
        <p:nvPicPr>
          <p:cNvPr id="208899" name="Picture 4099" descr="c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43275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2" name="Picture 4102" descr="cowhead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00" b="42799"/>
          <a:stretch>
            <a:fillRect/>
          </a:stretch>
        </p:blipFill>
        <p:spPr bwMode="auto">
          <a:xfrm>
            <a:off x="4648200" y="2362200"/>
            <a:ext cx="23685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3" name="Picture 4103" descr="cowass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1" r="26917" b="42799"/>
          <a:stretch>
            <a:fillRect/>
          </a:stretch>
        </p:blipFill>
        <p:spPr bwMode="auto">
          <a:xfrm>
            <a:off x="2438400" y="2667000"/>
            <a:ext cx="2216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9" name="Rectangle 410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9" imgW="0" imgH="0" progId="MS_ClipArt_Gallery.2">
                  <p:embed/>
                </p:oleObj>
              </mc:Choice>
              <mc:Fallback>
                <p:oleObj name="Clip" r:id="rId9" imgW="0" imgH="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4105"/>
          <p:cNvSpPr txBox="1">
            <a:spLocks noChangeArrowheads="1"/>
          </p:cNvSpPr>
          <p:nvPr/>
        </p:nvSpPr>
        <p:spPr bwMode="auto">
          <a:xfrm>
            <a:off x="1600200" y="5715000"/>
            <a:ext cx="663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Dividing a cow in half does not give you two smaller cows</a:t>
            </a:r>
          </a:p>
        </p:txBody>
      </p:sp>
    </p:spTree>
    <p:extLst>
      <p:ext uri="{BB962C8B-B14F-4D97-AF65-F5344CB8AC3E}">
        <p14:creationId xmlns:p14="http://schemas.microsoft.com/office/powerpoint/2010/main" val="42171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oo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329</Words>
  <Application>Microsoft Office PowerPoint</Application>
  <PresentationFormat>On-screen Show (4:3)</PresentationFormat>
  <Paragraphs>38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Clip</vt:lpstr>
      <vt:lpstr>Berpikir Sistemik (Systems Thinking)</vt:lpstr>
      <vt:lpstr>Analisis</vt:lpstr>
      <vt:lpstr>Berpikir analitik and sistemik</vt:lpstr>
      <vt:lpstr>Systems thinking shows us how to:</vt:lpstr>
      <vt:lpstr>Systems thinking shows us how to:</vt:lpstr>
      <vt:lpstr>Sebuah Kumpulan vs Sebuah Sistem</vt:lpstr>
      <vt:lpstr>Sebuah Kumpulan vs Sebuah Sistem</vt:lpstr>
      <vt:lpstr>Sebuah Kumpulan vs Sebuah Sistem</vt:lpstr>
      <vt:lpstr>SYSTEM INTEGRITY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Berpikir Sistemik</dc:title>
  <dc:creator>Roesfi Elsa</dc:creator>
  <cp:lastModifiedBy>Roesfi Elsa</cp:lastModifiedBy>
  <cp:revision>8</cp:revision>
  <dcterms:created xsi:type="dcterms:W3CDTF">2013-10-23T03:11:16Z</dcterms:created>
  <dcterms:modified xsi:type="dcterms:W3CDTF">2013-10-23T06:03:03Z</dcterms:modified>
</cp:coreProperties>
</file>