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2EC5-E777-4D6F-A26C-70991AF07136}" type="datetimeFigureOut">
              <a:rPr lang="en-AU" smtClean="0"/>
              <a:t>27/10/2013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916E-81B3-4011-AC86-08BC59F9F326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2EC5-E777-4D6F-A26C-70991AF07136}" type="datetimeFigureOut">
              <a:rPr lang="en-AU" smtClean="0"/>
              <a:t>27/10/2013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916E-81B3-4011-AC86-08BC59F9F3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2EC5-E777-4D6F-A26C-70991AF07136}" type="datetimeFigureOut">
              <a:rPr lang="en-AU" smtClean="0"/>
              <a:t>27/10/2013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916E-81B3-4011-AC86-08BC59F9F3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2EC5-E777-4D6F-A26C-70991AF07136}" type="datetimeFigureOut">
              <a:rPr lang="en-AU" smtClean="0"/>
              <a:t>27/10/2013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916E-81B3-4011-AC86-08BC59F9F3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2EC5-E777-4D6F-A26C-70991AF07136}" type="datetimeFigureOut">
              <a:rPr lang="en-AU" smtClean="0"/>
              <a:t>27/10/2013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916E-81B3-4011-AC86-08BC59F9F326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2EC5-E777-4D6F-A26C-70991AF07136}" type="datetimeFigureOut">
              <a:rPr lang="en-AU" smtClean="0"/>
              <a:t>27/10/2013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916E-81B3-4011-AC86-08BC59F9F3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2EC5-E777-4D6F-A26C-70991AF07136}" type="datetimeFigureOut">
              <a:rPr lang="en-AU" smtClean="0"/>
              <a:t>27/10/2013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916E-81B3-4011-AC86-08BC59F9F3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2EC5-E777-4D6F-A26C-70991AF07136}" type="datetimeFigureOut">
              <a:rPr lang="en-AU" smtClean="0"/>
              <a:t>27/10/2013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916E-81B3-4011-AC86-08BC59F9F3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2EC5-E777-4D6F-A26C-70991AF07136}" type="datetimeFigureOut">
              <a:rPr lang="en-AU" smtClean="0"/>
              <a:t>27/10/2013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916E-81B3-4011-AC86-08BC59F9F3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2EC5-E777-4D6F-A26C-70991AF07136}" type="datetimeFigureOut">
              <a:rPr lang="en-AU" smtClean="0"/>
              <a:t>27/10/2013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916E-81B3-4011-AC86-08BC59F9F3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2EC5-E777-4D6F-A26C-70991AF07136}" type="datetimeFigureOut">
              <a:rPr lang="en-AU" smtClean="0"/>
              <a:t>27/10/2013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D4916E-81B3-4011-AC86-08BC59F9F326}" type="slidenum">
              <a:rPr lang="en-AU" smtClean="0"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122EC5-E777-4D6F-A26C-70991AF07136}" type="datetimeFigureOut">
              <a:rPr lang="en-AU" smtClean="0"/>
              <a:t>27/10/2013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D4916E-81B3-4011-AC86-08BC59F9F326}" type="slidenum">
              <a:rPr lang="en-AU" smtClean="0"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Model </a:t>
            </a:r>
            <a:r>
              <a:rPr lang="en-AU" dirty="0" err="1" smtClean="0"/>
              <a:t>Persediaan</a:t>
            </a:r>
            <a:r>
              <a:rPr lang="en-AU" dirty="0" smtClean="0"/>
              <a:t> </a:t>
            </a:r>
            <a:r>
              <a:rPr lang="en-AU" dirty="0" err="1" smtClean="0"/>
              <a:t>Deterministik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08648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 smtClean="0"/>
              <a:t>Roesfiansjah</a:t>
            </a:r>
            <a:r>
              <a:rPr lang="en-AU" dirty="0" smtClean="0"/>
              <a:t> </a:t>
            </a:r>
            <a:r>
              <a:rPr lang="en-AU" dirty="0" err="1" smtClean="0"/>
              <a:t>Rasjidin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Program </a:t>
            </a:r>
            <a:r>
              <a:rPr lang="en-AU" dirty="0" err="1" smtClean="0"/>
              <a:t>Studi</a:t>
            </a:r>
            <a:r>
              <a:rPr lang="en-AU" dirty="0" smtClean="0"/>
              <a:t> </a:t>
            </a:r>
            <a:r>
              <a:rPr lang="en-AU" dirty="0" err="1" smtClean="0"/>
              <a:t>Teknik</a:t>
            </a:r>
            <a:r>
              <a:rPr lang="en-AU" dirty="0" smtClean="0"/>
              <a:t> </a:t>
            </a:r>
            <a:r>
              <a:rPr lang="en-AU" dirty="0" err="1" smtClean="0"/>
              <a:t>Industri</a:t>
            </a:r>
            <a:endParaRPr lang="en-AU" dirty="0" smtClean="0"/>
          </a:p>
          <a:p>
            <a:r>
              <a:rPr lang="en-AU" dirty="0" err="1" smtClean="0"/>
              <a:t>Fakultas</a:t>
            </a:r>
            <a:r>
              <a:rPr lang="en-AU" dirty="0" smtClean="0"/>
              <a:t> </a:t>
            </a:r>
            <a:r>
              <a:rPr lang="en-AU" dirty="0" err="1" smtClean="0"/>
              <a:t>Teknik</a:t>
            </a:r>
            <a:r>
              <a:rPr lang="en-AU" dirty="0" smtClean="0"/>
              <a:t> – Univ. </a:t>
            </a:r>
            <a:r>
              <a:rPr lang="en-AU" dirty="0" err="1" smtClean="0"/>
              <a:t>Esa</a:t>
            </a:r>
            <a:r>
              <a:rPr lang="en-AU" dirty="0" smtClean="0"/>
              <a:t> </a:t>
            </a:r>
            <a:r>
              <a:rPr lang="en-AU" dirty="0" err="1" smtClean="0"/>
              <a:t>Unggul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22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`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48464" cy="24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2" y="3705073"/>
            <a:ext cx="8644458" cy="29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/>
              <a:t>Shortage Cost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9433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11430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Total Cost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395664"/>
            <a:ext cx="8460432" cy="322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8" y="4653136"/>
            <a:ext cx="8447484" cy="222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2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Decision Variables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1248"/>
            <a:ext cx="8712968" cy="24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4079"/>
            <a:ext cx="8856984" cy="228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6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Special Case 1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5465"/>
            <a:ext cx="8707710" cy="435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4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Special Case 2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4470"/>
            <a:ext cx="8964487" cy="42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2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Special Case 3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" y="1694546"/>
            <a:ext cx="9059366" cy="468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8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Special Case 4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8014"/>
            <a:ext cx="9144000" cy="18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9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AU" sz="32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AU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AU" sz="3200" b="1" dirty="0" smtClean="0">
                <a:solidFill>
                  <a:srgbClr val="002060"/>
                </a:solidFill>
              </a:rPr>
              <a:t>DISKUSI &amp; TANYA JAWAB</a:t>
            </a:r>
            <a:endParaRPr lang="en-A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en-AU" dirty="0" err="1" smtClean="0">
                <a:solidFill>
                  <a:schemeClr val="tx1"/>
                </a:solidFill>
              </a:rPr>
              <a:t>Notasi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2113084"/>
            <a:ext cx="8604447" cy="311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1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7634"/>
            <a:ext cx="5976664" cy="197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48923"/>
            <a:ext cx="8532440" cy="343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Model </a:t>
            </a:r>
            <a:r>
              <a:rPr lang="en-AU" dirty="0" err="1" smtClean="0">
                <a:solidFill>
                  <a:schemeClr val="tx1"/>
                </a:solidFill>
              </a:rPr>
              <a:t>Produk</a:t>
            </a:r>
            <a:r>
              <a:rPr lang="en-AU" dirty="0" smtClean="0">
                <a:solidFill>
                  <a:schemeClr val="tx1"/>
                </a:solidFill>
              </a:rPr>
              <a:t> Tunggal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2585"/>
            <a:ext cx="8568952" cy="355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 smtClean="0">
                <a:solidFill>
                  <a:schemeClr val="tx1"/>
                </a:solidFill>
              </a:rPr>
              <a:t>Ilustrasi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Persediaan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Deterministik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Produk</a:t>
            </a:r>
            <a:r>
              <a:rPr lang="en-AU" dirty="0" smtClean="0">
                <a:solidFill>
                  <a:schemeClr val="tx1"/>
                </a:solidFill>
              </a:rPr>
              <a:t> Tunggal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09697"/>
            <a:ext cx="6804248" cy="567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5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err="1" smtClean="0">
                <a:solidFill>
                  <a:schemeClr val="tx1"/>
                </a:solidFill>
              </a:rPr>
              <a:t>Deskripsi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Sistem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Persediaan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Deterministik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Produk</a:t>
            </a:r>
            <a:r>
              <a:rPr lang="en-AU" dirty="0" smtClean="0">
                <a:solidFill>
                  <a:schemeClr val="tx1"/>
                </a:solidFill>
              </a:rPr>
              <a:t> Tunggal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474020"/>
            <a:ext cx="8892480" cy="347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6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Lot Production Time</a:t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&amp; Maximum Inventory Level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Time to produce a lot Q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Maximum inventory level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9"/>
            <a:ext cx="4536504" cy="98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23531"/>
            <a:ext cx="7416824" cy="217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4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188640"/>
            <a:ext cx="8229600" cy="11430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Order Cost &amp; Carrying Cost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628799"/>
            <a:ext cx="8848725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996952"/>
            <a:ext cx="8677275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3" y="4437112"/>
            <a:ext cx="7534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0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Carrying Cost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3" y="2276872"/>
            <a:ext cx="8916863" cy="373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4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73</Words>
  <Application>Microsoft Office PowerPoint</Application>
  <PresentationFormat>On-screen Show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Model Persediaan Deterministik</vt:lpstr>
      <vt:lpstr>Notasi</vt:lpstr>
      <vt:lpstr>PowerPoint Presentation</vt:lpstr>
      <vt:lpstr>Model Produk Tunggal</vt:lpstr>
      <vt:lpstr>Ilustrasi Persediaan Deterministik Produk Tunggal</vt:lpstr>
      <vt:lpstr>Deskripsi Sistem Persediaan Deterministik Produk Tunggal</vt:lpstr>
      <vt:lpstr>Lot Production Time &amp; Maximum Inventory Level</vt:lpstr>
      <vt:lpstr>Order Cost &amp; Carrying Cost</vt:lpstr>
      <vt:lpstr>Carrying Cost</vt:lpstr>
      <vt:lpstr>`</vt:lpstr>
      <vt:lpstr>Total Cost</vt:lpstr>
      <vt:lpstr>Decision Variables </vt:lpstr>
      <vt:lpstr>Special Case 1</vt:lpstr>
      <vt:lpstr>Special Case 2</vt:lpstr>
      <vt:lpstr>Special Case 3</vt:lpstr>
      <vt:lpstr>Special Case 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Persediaan Deterministik</dc:title>
  <dc:creator>Roesfi Elsa</dc:creator>
  <cp:lastModifiedBy>Roesfi Elsa</cp:lastModifiedBy>
  <cp:revision>11</cp:revision>
  <dcterms:created xsi:type="dcterms:W3CDTF">2013-10-24T08:52:01Z</dcterms:created>
  <dcterms:modified xsi:type="dcterms:W3CDTF">2013-10-26T19:42:26Z</dcterms:modified>
</cp:coreProperties>
</file>