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548BF5-5033-4B28-BA86-209A43CF9443}" type="datetimeFigureOut">
              <a:rPr lang="id-ID" smtClean="0"/>
              <a:t>19/05/2015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A245AB-5422-4EE4-A340-5B4C1478DCA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DESAIN STRATEGI PROSES MANUFAKTUR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DISUSUN OLEH : IPHOV KUMALA SRIWANA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b="1" dirty="0" smtClean="0"/>
              <a:t>3 STRATEGI DASAR DALAM PROSES MANUFAKTUR DAN DESAIN PRODUK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Early</a:t>
            </a:r>
            <a:r>
              <a:rPr lang="en-US" b="1" u="sng" dirty="0" smtClean="0"/>
              <a:t> – </a:t>
            </a:r>
            <a:r>
              <a:rPr lang="en-US" b="1" i="1" u="sng" dirty="0" smtClean="0"/>
              <a:t>Late</a:t>
            </a:r>
            <a:r>
              <a:rPr lang="en-US" b="1" u="sng" dirty="0" smtClean="0"/>
              <a:t> </a:t>
            </a:r>
            <a:endParaRPr lang="id-ID" b="1" u="sng" dirty="0" smtClean="0"/>
          </a:p>
          <a:p>
            <a:pPr lvl="0" algn="just"/>
            <a:r>
              <a:rPr lang="id-ID" dirty="0" smtClean="0"/>
              <a:t>P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berthan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 </a:t>
            </a:r>
            <a:endParaRPr lang="id-ID" dirty="0" smtClean="0"/>
          </a:p>
          <a:p>
            <a:pPr lvl="0"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b="1" dirty="0" smtClean="0"/>
              <a:t>3 STRATEGI DASAR DALAM PROSES MANUFAKTUR DAN DESAIN PRODUK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i="1" u="sng" dirty="0" smtClean="0"/>
              <a:t>Late</a:t>
            </a:r>
            <a:r>
              <a:rPr lang="en-US" b="1" u="sng" dirty="0" smtClean="0"/>
              <a:t> – </a:t>
            </a:r>
            <a:r>
              <a:rPr lang="en-US" b="1" i="1" u="sng" dirty="0" smtClean="0"/>
              <a:t>Late</a:t>
            </a:r>
            <a:r>
              <a:rPr lang="en-US" b="1" u="sng" dirty="0" smtClean="0"/>
              <a:t>: </a:t>
            </a:r>
            <a:endParaRPr lang="id-ID" b="1" u="sng" dirty="0" smtClean="0"/>
          </a:p>
          <a:p>
            <a:pPr lvl="0" algn="just"/>
            <a:r>
              <a:rPr lang="id-ID" dirty="0" smtClean="0"/>
              <a:t>B</a:t>
            </a:r>
            <a:r>
              <a:rPr lang="en-US" dirty="0" err="1" smtClean="0"/>
              <a:t>eberapa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volume </a:t>
            </a:r>
            <a:r>
              <a:rPr lang="en-US" dirty="0" err="1" smtClean="0"/>
              <a:t>penjualan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err="1" smtClean="0">
                <a:latin typeface="Baskerville Old Face" pitchFamily="18" charset="0"/>
              </a:rPr>
              <a:t>Dalam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mendesain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suatu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produk</a:t>
            </a:r>
            <a:r>
              <a:rPr lang="en-US" sz="3200" dirty="0" smtClean="0">
                <a:latin typeface="Baskerville Old Face" pitchFamily="18" charset="0"/>
              </a:rPr>
              <a:t>, </a:t>
            </a:r>
            <a:r>
              <a:rPr lang="en-US" sz="3200" dirty="0" err="1" smtClean="0">
                <a:latin typeface="Baskerville Old Face" pitchFamily="18" charset="0"/>
              </a:rPr>
              <a:t>sebuah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perusahaan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tidak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boleh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hanya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menyediakan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fitur</a:t>
            </a:r>
            <a:r>
              <a:rPr lang="en-US" sz="3200" dirty="0" smtClean="0">
                <a:latin typeface="Baskerville Old Face" pitchFamily="18" charset="0"/>
              </a:rPr>
              <a:t> yang </a:t>
            </a:r>
            <a:r>
              <a:rPr lang="en-US" sz="3200" dirty="0" err="1" smtClean="0">
                <a:latin typeface="Baskerville Old Face" pitchFamily="18" charset="0"/>
              </a:rPr>
              <a:t>spesifik</a:t>
            </a:r>
            <a:r>
              <a:rPr lang="en-US" sz="3200" dirty="0" smtClean="0">
                <a:latin typeface="Baskerville Old Face" pitchFamily="18" charset="0"/>
              </a:rPr>
              <a:t> yang </a:t>
            </a:r>
            <a:r>
              <a:rPr lang="en-US" sz="3200" dirty="0" err="1" smtClean="0">
                <a:latin typeface="Baskerville Old Face" pitchFamily="18" charset="0"/>
              </a:rPr>
              <a:t>dibutuhkan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suatu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produk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untuk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menunjukkan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fungsi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dasarnya</a:t>
            </a:r>
            <a:r>
              <a:rPr lang="en-US" sz="3200" dirty="0" smtClean="0">
                <a:latin typeface="Baskerville Old Face" pitchFamily="18" charset="0"/>
              </a:rPr>
              <a:t>, </a:t>
            </a:r>
            <a:r>
              <a:rPr lang="en-US" sz="3200" dirty="0" err="1" smtClean="0">
                <a:latin typeface="Baskerville Old Face" pitchFamily="18" charset="0"/>
              </a:rPr>
              <a:t>tetapi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juga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harus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memuaskan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beberapa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tujuan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umum</a:t>
            </a:r>
            <a:r>
              <a:rPr lang="en-US" sz="3200" dirty="0" smtClean="0">
                <a:latin typeface="Baskerville Old Face" pitchFamily="18" charset="0"/>
              </a:rPr>
              <a:t> yang </a:t>
            </a:r>
            <a:r>
              <a:rPr lang="en-US" sz="3200" dirty="0" err="1" smtClean="0">
                <a:latin typeface="Baskerville Old Face" pitchFamily="18" charset="0"/>
              </a:rPr>
              <a:t>diminta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oleh</a:t>
            </a:r>
            <a:r>
              <a:rPr lang="en-US" sz="3200" dirty="0" smtClean="0">
                <a:latin typeface="Baskerville Old Face" pitchFamily="18" charset="0"/>
              </a:rPr>
              <a:t> </a:t>
            </a:r>
            <a:r>
              <a:rPr lang="en-US" sz="3200" dirty="0" err="1" smtClean="0">
                <a:latin typeface="Baskerville Old Face" pitchFamily="18" charset="0"/>
              </a:rPr>
              <a:t>konsumen</a:t>
            </a:r>
            <a:r>
              <a:rPr lang="en-US" sz="3200" dirty="0" smtClean="0">
                <a:latin typeface="Baskerville Old Face" pitchFamily="18" charset="0"/>
              </a:rPr>
              <a:t>. </a:t>
            </a:r>
            <a:endParaRPr lang="id-ID" sz="32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TUJUAN UMUM D</a:t>
            </a:r>
            <a:r>
              <a:rPr lang="id-ID" b="1" dirty="0" smtClean="0"/>
              <a:t>ESIGN PRODUK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Biaya</a:t>
            </a:r>
            <a:r>
              <a:rPr lang="en-US" dirty="0" smtClean="0"/>
              <a:t>: </a:t>
            </a:r>
            <a:r>
              <a:rPr lang="en-US" i="1" dirty="0" smtClean="0"/>
              <a:t>Low</a:t>
            </a:r>
            <a:r>
              <a:rPr lang="en-US" dirty="0" smtClean="0"/>
              <a:t> </a:t>
            </a:r>
            <a:r>
              <a:rPr lang="en-US" i="1" dirty="0" smtClean="0"/>
              <a:t>cost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low</a:t>
            </a:r>
            <a:r>
              <a:rPr lang="en-US" dirty="0" smtClean="0"/>
              <a:t> </a:t>
            </a:r>
            <a:r>
              <a:rPr lang="en-US" i="1" dirty="0" smtClean="0"/>
              <a:t>price.</a:t>
            </a:r>
            <a:endParaRPr lang="id-ID" dirty="0" smtClean="0"/>
          </a:p>
          <a:p>
            <a:pPr lvl="0" algn="just"/>
            <a:r>
              <a:rPr lang="en-US" dirty="0" err="1" smtClean="0"/>
              <a:t>Kualitas</a:t>
            </a:r>
            <a:r>
              <a:rPr lang="en-US" dirty="0" smtClean="0"/>
              <a:t>: </a:t>
            </a:r>
            <a:r>
              <a:rPr lang="en-US" i="1" dirty="0" smtClean="0"/>
              <a:t>performance</a:t>
            </a:r>
            <a:r>
              <a:rPr lang="en-US" dirty="0" smtClean="0"/>
              <a:t>, </a:t>
            </a:r>
            <a:r>
              <a:rPr lang="en-US" i="1" dirty="0" smtClean="0"/>
              <a:t>product</a:t>
            </a:r>
            <a:r>
              <a:rPr lang="en-US" dirty="0" smtClean="0"/>
              <a:t> </a:t>
            </a:r>
            <a:r>
              <a:rPr lang="en-US" i="1" dirty="0" smtClean="0"/>
              <a:t>quality</a:t>
            </a:r>
            <a:r>
              <a:rPr lang="en-US" dirty="0" smtClean="0"/>
              <a:t>, </a:t>
            </a:r>
            <a:r>
              <a:rPr lang="en-US" i="1" dirty="0" smtClean="0"/>
              <a:t>product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i="1" dirty="0" smtClean="0"/>
              <a:t>service</a:t>
            </a:r>
            <a:r>
              <a:rPr lang="en-US" dirty="0" smtClean="0"/>
              <a:t> </a:t>
            </a:r>
            <a:r>
              <a:rPr lang="en-US" i="1" dirty="0" err="1" smtClean="0"/>
              <a:t>reability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i="1" dirty="0" smtClean="0"/>
              <a:t>sale</a:t>
            </a:r>
            <a:r>
              <a:rPr lang="en-US" dirty="0" smtClean="0"/>
              <a:t> </a:t>
            </a:r>
            <a:r>
              <a:rPr lang="en-US" i="1" dirty="0" smtClean="0"/>
              <a:t>service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r>
              <a:rPr lang="en-US" dirty="0" smtClean="0"/>
              <a:t>: </a:t>
            </a:r>
            <a:r>
              <a:rPr lang="en-US" i="1" dirty="0" smtClean="0"/>
              <a:t>volume</a:t>
            </a:r>
            <a:r>
              <a:rPr lang="en-US" dirty="0" smtClean="0"/>
              <a:t> </a:t>
            </a:r>
            <a:r>
              <a:rPr lang="en-US" i="1" dirty="0" smtClean="0"/>
              <a:t>flexibility</a:t>
            </a:r>
            <a:r>
              <a:rPr lang="en-US" dirty="0" smtClean="0"/>
              <a:t>, </a:t>
            </a:r>
            <a:r>
              <a:rPr lang="en-US" i="1" dirty="0" smtClean="0"/>
              <a:t>product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i="1" dirty="0" smtClean="0"/>
              <a:t>service</a:t>
            </a:r>
            <a:r>
              <a:rPr lang="en-US" dirty="0" smtClean="0"/>
              <a:t> </a:t>
            </a:r>
            <a:r>
              <a:rPr lang="en-US" i="1" dirty="0" smtClean="0"/>
              <a:t>flexibility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customization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r>
              <a:rPr lang="en-US" dirty="0" err="1" smtClean="0"/>
              <a:t>Responsi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: </a:t>
            </a:r>
            <a:r>
              <a:rPr lang="en-US" i="1" dirty="0" smtClean="0"/>
              <a:t>delivery</a:t>
            </a:r>
            <a:r>
              <a:rPr lang="en-US" dirty="0" smtClean="0"/>
              <a:t> </a:t>
            </a:r>
            <a:r>
              <a:rPr lang="en-US" i="1" dirty="0" smtClean="0"/>
              <a:t>reliability</a:t>
            </a:r>
            <a:r>
              <a:rPr lang="en-US" dirty="0" smtClean="0"/>
              <a:t>, </a:t>
            </a:r>
            <a:r>
              <a:rPr lang="en-US" i="1" dirty="0" smtClean="0"/>
              <a:t>fast</a:t>
            </a:r>
            <a:r>
              <a:rPr lang="en-US" dirty="0" smtClean="0"/>
              <a:t> </a:t>
            </a:r>
            <a:r>
              <a:rPr lang="en-US" i="1" dirty="0" smtClean="0"/>
              <a:t>delivery</a:t>
            </a:r>
            <a:r>
              <a:rPr lang="en-US" dirty="0" smtClean="0"/>
              <a:t> </a:t>
            </a:r>
            <a:r>
              <a:rPr lang="en-US" i="1" dirty="0" smtClean="0"/>
              <a:t>time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speed</a:t>
            </a:r>
            <a:r>
              <a:rPr lang="en-US" dirty="0" smtClean="0"/>
              <a:t> </a:t>
            </a:r>
            <a:r>
              <a:rPr lang="en-US" i="1" dirty="0" smtClean="0"/>
              <a:t>of</a:t>
            </a:r>
            <a:r>
              <a:rPr lang="en-US" dirty="0" smtClean="0"/>
              <a:t> </a:t>
            </a:r>
            <a:r>
              <a:rPr lang="en-US" i="1" dirty="0" smtClean="0"/>
              <a:t>innovation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DESAIN STRATEGI PROSES MANUFAKTUR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600" dirty="0" err="1"/>
              <a:t>M</a:t>
            </a:r>
            <a:r>
              <a:rPr lang="en-US" sz="3600" dirty="0" err="1" smtClean="0"/>
              <a:t>embutuhkan</a:t>
            </a:r>
            <a:r>
              <a:rPr lang="en-US" sz="3600" dirty="0" smtClean="0"/>
              <a:t> </a:t>
            </a:r>
            <a:r>
              <a:rPr lang="en-US" sz="3600" dirty="0" err="1"/>
              <a:t>pengambilan</a:t>
            </a:r>
            <a:r>
              <a:rPr lang="en-US" sz="3600" dirty="0"/>
              <a:t> </a:t>
            </a:r>
            <a:r>
              <a:rPr lang="en-US" sz="3600" dirty="0" err="1"/>
              <a:t>keputusan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tiga</a:t>
            </a:r>
            <a:r>
              <a:rPr lang="en-US" sz="3600" dirty="0"/>
              <a:t> </a:t>
            </a:r>
            <a:r>
              <a:rPr lang="en-US" sz="3600" dirty="0" err="1"/>
              <a:t>daerah</a:t>
            </a:r>
            <a:r>
              <a:rPr lang="en-US" sz="3600" dirty="0"/>
              <a:t> </a:t>
            </a:r>
            <a:r>
              <a:rPr lang="en-US" sz="3600" dirty="0" err="1" smtClean="0"/>
              <a:t>dasar</a:t>
            </a:r>
            <a:r>
              <a:rPr lang="id-ID" sz="3600" dirty="0" smtClean="0"/>
              <a:t>, yaitu :</a:t>
            </a:r>
            <a:endParaRPr lang="id-ID" sz="3600" dirty="0"/>
          </a:p>
          <a:p>
            <a:pPr lvl="1" algn="just"/>
            <a:r>
              <a:rPr lang="en-US" sz="3600" dirty="0" err="1"/>
              <a:t>Proses</a:t>
            </a:r>
            <a:r>
              <a:rPr lang="en-US" sz="3600" dirty="0"/>
              <a:t> </a:t>
            </a:r>
            <a:r>
              <a:rPr lang="en-US" sz="3600" dirty="0" err="1"/>
              <a:t>manufaktur</a:t>
            </a:r>
            <a:endParaRPr lang="id-ID" sz="3600" dirty="0"/>
          </a:p>
          <a:p>
            <a:pPr lvl="1" algn="just"/>
            <a:r>
              <a:rPr lang="en-US" sz="3600" dirty="0" err="1"/>
              <a:t>Tanggapan</a:t>
            </a:r>
            <a:r>
              <a:rPr lang="en-US" sz="3600" dirty="0"/>
              <a:t> </a:t>
            </a:r>
            <a:r>
              <a:rPr lang="en-US" sz="3600" dirty="0" err="1"/>
              <a:t>permintaan</a:t>
            </a:r>
            <a:endParaRPr lang="id-ID" sz="3600" dirty="0"/>
          </a:p>
          <a:p>
            <a:pPr lvl="1" algn="just"/>
            <a:r>
              <a:rPr lang="en-US" sz="3600" dirty="0" err="1"/>
              <a:t>Perencanaan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kontrol</a:t>
            </a:r>
            <a:r>
              <a:rPr lang="en-US" sz="3600" dirty="0"/>
              <a:t> </a:t>
            </a:r>
            <a:endParaRPr lang="id-ID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PROSES MANUFAKTUR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pekerja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output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input,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, output,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HIERARKI DESAIN PRODUK</a:t>
            </a:r>
            <a:r>
              <a:rPr lang="id-ID" b="1" dirty="0" smtClean="0"/>
              <a:t> DAN PROSES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id-ID" dirty="0" smtClean="0"/>
          </a:p>
          <a:p>
            <a:pPr lvl="0" algn="just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Taktis</a:t>
            </a:r>
            <a:endParaRPr lang="id-ID" dirty="0" smtClean="0"/>
          </a:p>
          <a:p>
            <a:pPr lvl="0" algn="just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HIERARKI DESAIN PRODUK</a:t>
            </a:r>
            <a:r>
              <a:rPr lang="id-ID" b="1" dirty="0" smtClean="0"/>
              <a:t> DAN PROSES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u="sng" dirty="0" err="1" smtClean="0"/>
              <a:t>Desain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strategis</a:t>
            </a:r>
            <a:r>
              <a:rPr lang="en-US" b="1" u="sng" dirty="0" smtClean="0"/>
              <a:t>: </a:t>
            </a:r>
            <a:endParaRPr lang="id-ID" b="1" u="sng" dirty="0" smtClean="0"/>
          </a:p>
          <a:p>
            <a:pPr lvl="0" algn="just"/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(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endParaRPr lang="id-ID" dirty="0" smtClean="0"/>
          </a:p>
          <a:p>
            <a:pPr lvl="0" algn="just"/>
            <a:r>
              <a:rPr lang="id-ID" dirty="0" smtClean="0"/>
              <a:t>T</a:t>
            </a:r>
            <a:r>
              <a:rPr lang="en-US" dirty="0" err="1" smtClean="0"/>
              <a:t>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line </a:t>
            </a:r>
            <a:r>
              <a:rPr lang="en-US" dirty="0" err="1" smtClean="0"/>
              <a:t>produk</a:t>
            </a:r>
            <a:r>
              <a:rPr lang="en-US" dirty="0" smtClean="0"/>
              <a:t> total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HIERARKI DESAIN PRODUK</a:t>
            </a:r>
            <a:r>
              <a:rPr lang="id-ID" b="1" dirty="0" smtClean="0"/>
              <a:t> DAN PROSES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en-US" b="1" u="sng" dirty="0" err="1" smtClean="0"/>
              <a:t>Desain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Taktis</a:t>
            </a:r>
            <a:r>
              <a:rPr lang="en-US" b="1" u="sng" dirty="0" smtClean="0"/>
              <a:t>: </a:t>
            </a:r>
            <a:endParaRPr lang="id-ID" b="1" u="sng" dirty="0" smtClean="0"/>
          </a:p>
          <a:p>
            <a:pPr lvl="0" algn="just"/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(4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, </a:t>
            </a:r>
            <a:endParaRPr lang="id-ID" dirty="0" smtClean="0"/>
          </a:p>
          <a:p>
            <a:pPr lvl="0" algn="just"/>
            <a:r>
              <a:rPr lang="id-ID" dirty="0" smtClean="0"/>
              <a:t>T</a:t>
            </a:r>
            <a:r>
              <a:rPr lang="en-US" dirty="0" err="1" smtClean="0"/>
              <a:t>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HIERARKI DESAIN PRODUK</a:t>
            </a:r>
            <a:r>
              <a:rPr lang="id-ID" b="1" dirty="0" smtClean="0"/>
              <a:t> DAN PROSES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u="sng" dirty="0" err="1" smtClean="0"/>
              <a:t>Desain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operasional</a:t>
            </a:r>
            <a:r>
              <a:rPr lang="en-US" b="1" u="sng" dirty="0" smtClean="0"/>
              <a:t>: </a:t>
            </a:r>
            <a:endParaRPr lang="id-ID" b="1" u="sng" dirty="0" smtClean="0"/>
          </a:p>
          <a:p>
            <a:pPr algn="just"/>
            <a:r>
              <a:rPr lang="id-ID" dirty="0" smtClean="0"/>
              <a:t>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 (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bulan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id-ID" dirty="0" smtClean="0"/>
              <a:t>.</a:t>
            </a:r>
            <a:r>
              <a:rPr lang="en-US" dirty="0" smtClean="0"/>
              <a:t> </a:t>
            </a:r>
            <a:endParaRPr lang="id-ID" dirty="0" smtClean="0"/>
          </a:p>
          <a:p>
            <a:pPr algn="just"/>
            <a:r>
              <a:rPr lang="id-ID" dirty="0" smtClean="0"/>
              <a:t>K</a:t>
            </a:r>
            <a:r>
              <a:rPr lang="en-US" dirty="0" err="1" smtClean="0"/>
              <a:t>adangkala</a:t>
            </a:r>
            <a:r>
              <a:rPr lang="en-US" dirty="0" smtClean="0"/>
              <a:t> </a:t>
            </a:r>
            <a:r>
              <a:rPr lang="en-US" dirty="0" err="1" smtClean="0"/>
              <a:t>terkonsentrasi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manufaktur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b="1" dirty="0" smtClean="0"/>
              <a:t>3 STRATEGI DASAR DALAM PROSES MANUFAKTUR DAN DESAIN PRODUK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i="1" dirty="0" smtClean="0"/>
              <a:t>Early</a:t>
            </a:r>
            <a:r>
              <a:rPr lang="en-US" dirty="0" smtClean="0"/>
              <a:t> – </a:t>
            </a:r>
            <a:r>
              <a:rPr lang="en-US" i="1" dirty="0" smtClean="0"/>
              <a:t>Early</a:t>
            </a:r>
            <a:r>
              <a:rPr lang="en-US" dirty="0" smtClean="0"/>
              <a:t>:</a:t>
            </a:r>
            <a:endParaRPr lang="id-ID" dirty="0" smtClean="0"/>
          </a:p>
          <a:p>
            <a:pPr lvl="0" algn="just"/>
            <a:r>
              <a:rPr lang="en-US" i="1" dirty="0" smtClean="0"/>
              <a:t>Early</a:t>
            </a:r>
            <a:r>
              <a:rPr lang="en-US" dirty="0" smtClean="0"/>
              <a:t> – </a:t>
            </a:r>
            <a:r>
              <a:rPr lang="en-US" i="1" dirty="0" smtClean="0"/>
              <a:t>Late</a:t>
            </a:r>
            <a:r>
              <a:rPr lang="en-US" dirty="0" smtClean="0"/>
              <a:t>:</a:t>
            </a:r>
            <a:endParaRPr lang="id-ID" dirty="0" smtClean="0"/>
          </a:p>
          <a:p>
            <a:pPr lvl="0" algn="just"/>
            <a:r>
              <a:rPr lang="en-US" i="1" dirty="0" smtClean="0"/>
              <a:t>Late</a:t>
            </a:r>
            <a:r>
              <a:rPr lang="en-US" dirty="0" smtClean="0"/>
              <a:t> – </a:t>
            </a:r>
            <a:r>
              <a:rPr lang="en-US" i="1" dirty="0" smtClean="0"/>
              <a:t>Late</a:t>
            </a:r>
            <a:r>
              <a:rPr lang="en-US" dirty="0" smtClean="0"/>
              <a:t>: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b="1" dirty="0" smtClean="0"/>
              <a:t>3 STRATEGI DASAR DALAM PROSES MANUFAKTUR DAN DESAIN PRODUK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en-US" b="1" i="1" u="sng" dirty="0" smtClean="0"/>
              <a:t>Early</a:t>
            </a:r>
            <a:r>
              <a:rPr lang="en-US" b="1" u="sng" dirty="0" smtClean="0"/>
              <a:t> – </a:t>
            </a:r>
            <a:r>
              <a:rPr lang="en-US" b="1" i="1" u="sng" dirty="0" smtClean="0"/>
              <a:t>Early</a:t>
            </a:r>
            <a:r>
              <a:rPr lang="en-US" b="1" u="sng" dirty="0" smtClean="0"/>
              <a:t>: </a:t>
            </a:r>
            <a:endParaRPr lang="id-ID" b="1" u="sng" dirty="0" smtClean="0"/>
          </a:p>
          <a:p>
            <a:pPr lvl="0" algn="just"/>
            <a:r>
              <a:rPr lang="id-ID" dirty="0" smtClean="0"/>
              <a:t>B</a:t>
            </a:r>
            <a:r>
              <a:rPr lang="en-US" dirty="0" err="1" smtClean="0"/>
              <a:t>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volume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endParaRPr lang="id-ID" dirty="0" smtClean="0"/>
          </a:p>
          <a:p>
            <a:pPr lvl="0" algn="just"/>
            <a:r>
              <a:rPr lang="en-US" dirty="0" smtClean="0"/>
              <a:t>Perusahaan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 </a:t>
            </a:r>
            <a:endParaRPr lang="id-ID" dirty="0" smtClean="0"/>
          </a:p>
          <a:p>
            <a:pPr lvl="0"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endParaRPr lang="id-ID" dirty="0" smtClean="0"/>
          </a:p>
          <a:p>
            <a:pPr lvl="0"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(</a:t>
            </a:r>
            <a:r>
              <a:rPr lang="en-US" i="1" dirty="0" smtClean="0"/>
              <a:t>maturity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margin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menyusut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id-ID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504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DESAIN STRATEGI PROSES MANUFAKTUR</vt:lpstr>
      <vt:lpstr>DESAIN STRATEGI PROSES MANUFAKTUR</vt:lpstr>
      <vt:lpstr> PROSES MANUFAKTUR </vt:lpstr>
      <vt:lpstr>HIERARKI DESAIN PRODUK DAN PROSES</vt:lpstr>
      <vt:lpstr>HIERARKI DESAIN PRODUK DAN PROSES</vt:lpstr>
      <vt:lpstr>HIERARKI DESAIN PRODUK DAN PROSES</vt:lpstr>
      <vt:lpstr>HIERARKI DESAIN PRODUK DAN PROSES</vt:lpstr>
      <vt:lpstr>3 STRATEGI DASAR DALAM PROSES MANUFAKTUR DAN DESAIN PRODUK</vt:lpstr>
      <vt:lpstr>3 STRATEGI DASAR DALAM PROSES MANUFAKTUR DAN DESAIN PRODUK</vt:lpstr>
      <vt:lpstr>3 STRATEGI DASAR DALAM PROSES MANUFAKTUR DAN DESAIN PRODUK</vt:lpstr>
      <vt:lpstr>3 STRATEGI DASAR DALAM PROSES MANUFAKTUR DAN DESAIN PRODUK</vt:lpstr>
      <vt:lpstr>PowerPoint Presentation</vt:lpstr>
      <vt:lpstr>TUJUAN UMUM DESIGN PRODUK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iphov</dc:creator>
  <cp:lastModifiedBy>May</cp:lastModifiedBy>
  <cp:revision>6</cp:revision>
  <dcterms:created xsi:type="dcterms:W3CDTF">2012-10-11T07:46:31Z</dcterms:created>
  <dcterms:modified xsi:type="dcterms:W3CDTF">2015-05-19T03:47:52Z</dcterms:modified>
</cp:coreProperties>
</file>