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7" r:id="rId9"/>
    <p:sldId id="268" r:id="rId10"/>
    <p:sldId id="266" r:id="rId11"/>
    <p:sldId id="269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4199C9-8A88-4C77-B510-D239BB83C69A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5E68B5-B4B0-4484-8118-2FD7BA648AE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manufaktur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DISUSUN OLEH : IPHOV KUMALA SRIWANA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i="1" dirty="0" smtClean="0"/>
              <a:t>manufacturing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Flexible Manufacturing System</a:t>
            </a:r>
            <a:endParaRPr lang="id-ID" b="1" u="sng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line </a:t>
            </a:r>
            <a:r>
              <a:rPr lang="en-US" dirty="0" err="1" smtClean="0"/>
              <a:t>berbentuk</a:t>
            </a:r>
            <a:r>
              <a:rPr lang="en-US" dirty="0" smtClean="0"/>
              <a:t> automated cell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perkakas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yang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perlatan</a:t>
            </a:r>
            <a:r>
              <a:rPr lang="en-US" dirty="0" smtClean="0"/>
              <a:t> </a:t>
            </a:r>
            <a:r>
              <a:rPr lang="en-US" dirty="0" err="1" smtClean="0"/>
              <a:t>pemindah</a:t>
            </a:r>
            <a:r>
              <a:rPr lang="en-US" dirty="0" smtClean="0"/>
              <a:t> material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klasifikasi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desain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i="1" dirty="0" smtClean="0"/>
              <a:t>manufacturing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Agile Manufacturing System</a:t>
            </a:r>
            <a:endParaRPr lang="id-ID" b="1" u="sng" dirty="0" smtClean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FMS,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automasi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smtClean="0"/>
              <a:t>AMS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fi-FI" dirty="0" smtClean="0"/>
              <a:t>AMS akan menggunakan JIT sebagai kendaraan pelaksana di lantai produksi. 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 smtClean="0"/>
              <a:t>strategi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desain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proses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manufaktur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/</a:t>
            </a:r>
            <a:r>
              <a:rPr lang="en-US" dirty="0" err="1"/>
              <a:t>dibuat</a:t>
            </a:r>
            <a:r>
              <a:rPr lang="en-US" dirty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Project </a:t>
            </a:r>
            <a:r>
              <a:rPr lang="en-US" dirty="0"/>
              <a:t>(No Product Flow</a:t>
            </a:r>
            <a:r>
              <a:rPr lang="en-US" dirty="0" smtClean="0"/>
              <a:t>)</a:t>
            </a:r>
            <a:endParaRPr lang="id-ID" dirty="0" smtClean="0"/>
          </a:p>
          <a:p>
            <a:pPr lvl="0" algn="just"/>
            <a:r>
              <a:rPr lang="en-US" dirty="0" smtClean="0"/>
              <a:t>Job Shop (Jumbled Flow)</a:t>
            </a:r>
            <a:endParaRPr lang="id-ID" dirty="0" smtClean="0"/>
          </a:p>
          <a:p>
            <a:pPr lvl="0" algn="just"/>
            <a:r>
              <a:rPr lang="en-US" dirty="0" smtClean="0"/>
              <a:t>Line Flow</a:t>
            </a:r>
            <a:endParaRPr lang="id-ID" dirty="0" smtClean="0"/>
          </a:p>
          <a:p>
            <a:pPr algn="just"/>
            <a:r>
              <a:rPr lang="en-US" dirty="0" smtClean="0"/>
              <a:t>Line-flow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lvl="1" algn="just"/>
            <a:r>
              <a:rPr lang="en-US" dirty="0" smtClean="0"/>
              <a:t>Small-Batch (Interrupted) Line Flow</a:t>
            </a:r>
            <a:endParaRPr lang="id-ID" dirty="0" smtClean="0"/>
          </a:p>
          <a:p>
            <a:pPr lvl="1" algn="just"/>
            <a:r>
              <a:rPr lang="en-US" dirty="0" smtClean="0"/>
              <a:t>Large-Batch (repetitive)Line Flow</a:t>
            </a: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Project </a:t>
            </a:r>
            <a:r>
              <a:rPr lang="en-US" b="1" i="1" u="sng" dirty="0"/>
              <a:t>(No Product Flow)</a:t>
            </a:r>
            <a:endParaRPr lang="id-ID" b="1" u="sng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project,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, </a:t>
            </a:r>
            <a:r>
              <a:rPr lang="en-US" dirty="0" err="1"/>
              <a:t>alat-alat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</a:t>
            </a:r>
            <a:r>
              <a:rPr lang="en-US" i="1" dirty="0"/>
              <a:t> </a:t>
            </a:r>
            <a:endParaRPr lang="id-ID" i="1" dirty="0" smtClean="0"/>
          </a:p>
          <a:p>
            <a:pPr algn="just"/>
            <a:r>
              <a:rPr lang="en-US" i="1" dirty="0" smtClean="0"/>
              <a:t>Project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S</a:t>
            </a:r>
            <a:r>
              <a:rPr lang="en-US" dirty="0" err="1" smtClean="0"/>
              <a:t>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u="sng" dirty="0" smtClean="0"/>
              <a:t>Job Shop (Jumbled Flow)</a:t>
            </a:r>
            <a:endParaRPr lang="id-ID" b="1" u="sng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i="1" dirty="0" smtClean="0"/>
              <a:t>Job shop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job shop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volume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Line Flow</a:t>
            </a:r>
            <a:endParaRPr lang="id-ID" b="1" u="sng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line</a:t>
            </a:r>
            <a:r>
              <a:rPr lang="en-US" dirty="0" smtClean="0"/>
              <a:t> </a:t>
            </a:r>
            <a:r>
              <a:rPr lang="en-US" i="1" dirty="0" smtClean="0"/>
              <a:t>flow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product flow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i="1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perakitan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i="1" u="sng" dirty="0" smtClean="0"/>
              <a:t>Line Flow</a:t>
            </a:r>
            <a:endParaRPr lang="id-ID" b="1" u="sng" dirty="0" smtClean="0"/>
          </a:p>
          <a:p>
            <a:pPr algn="just"/>
            <a:r>
              <a:rPr lang="en-US" i="1" dirty="0" smtClean="0"/>
              <a:t>Line-flow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lvl="1" algn="just"/>
            <a:r>
              <a:rPr lang="en-US" i="1" dirty="0" smtClean="0"/>
              <a:t>Small-Batch (Interrupted) Line Flow</a:t>
            </a:r>
            <a:endParaRPr lang="id-ID" dirty="0" smtClean="0"/>
          </a:p>
          <a:p>
            <a:pPr lvl="2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lama)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perakitan</a:t>
            </a:r>
            <a:r>
              <a:rPr lang="en-US" dirty="0" smtClean="0"/>
              <a:t>. </a:t>
            </a:r>
            <a:r>
              <a:rPr lang="en-US" i="1" dirty="0" smtClean="0"/>
              <a:t>Small-Batch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i="1" dirty="0" smtClean="0"/>
              <a:t>Make-to-Order.</a:t>
            </a:r>
            <a:endParaRPr lang="id-ID" dirty="0" smtClean="0"/>
          </a:p>
          <a:p>
            <a:pPr lvl="2" algn="just"/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i="1" u="sng" dirty="0" smtClean="0"/>
              <a:t>Line Flow</a:t>
            </a:r>
            <a:endParaRPr lang="id-ID" b="1" u="sng" dirty="0" smtClean="0"/>
          </a:p>
          <a:p>
            <a:pPr algn="just"/>
            <a:r>
              <a:rPr lang="en-US" i="1" dirty="0" smtClean="0"/>
              <a:t>Line-flow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lvl="1" algn="just"/>
            <a:r>
              <a:rPr lang="en-US" i="1" dirty="0" smtClean="0"/>
              <a:t>Large-Batch (repetitive)Line Flow</a:t>
            </a:r>
            <a:endParaRPr lang="id-ID" dirty="0" smtClean="0"/>
          </a:p>
          <a:p>
            <a:pPr lvl="2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nondiskret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i="1" dirty="0" smtClean="0"/>
              <a:t>Large-batch line flow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i="1" dirty="0" smtClean="0"/>
              <a:t>set-up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i="1" dirty="0" smtClean="0"/>
              <a:t>Make-to-Stock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mobil</a:t>
            </a:r>
            <a:r>
              <a:rPr lang="en-US" dirty="0" smtClean="0"/>
              <a:t>, computer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Assemble-to-Order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id-ID" dirty="0" smtClean="0"/>
          </a:p>
          <a:p>
            <a:pPr lvl="1"/>
            <a:r>
              <a:rPr lang="en-US" i="1" dirty="0" smtClean="0"/>
              <a:t>Continuous Line Flow</a:t>
            </a:r>
            <a:endParaRPr lang="id-ID" dirty="0" smtClean="0"/>
          </a:p>
          <a:p>
            <a:pPr lvl="2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. </a:t>
            </a:r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distel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relative lama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r>
              <a:rPr lang="en-US" i="1" dirty="0" smtClean="0"/>
              <a:t>Continuous Flow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berstandar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komoditi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i="1" dirty="0" smtClean="0"/>
              <a:t>Make-to-Stock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/>
              <a:t>klasifikasi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i="1" dirty="0" smtClean="0"/>
              <a:t>manufacturing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i="1" u="sng" dirty="0" smtClean="0"/>
              <a:t>Line Flow</a:t>
            </a:r>
            <a:endParaRPr lang="id-ID" b="1" u="sng" dirty="0" smtClean="0"/>
          </a:p>
          <a:p>
            <a:pPr algn="just"/>
            <a:r>
              <a:rPr lang="en-US" i="1" dirty="0" smtClean="0"/>
              <a:t>Line-flow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i="1" dirty="0" smtClean="0"/>
              <a:t>Continuous Line Flow</a:t>
            </a:r>
            <a:endParaRPr lang="id-ID" dirty="0" smtClean="0"/>
          </a:p>
          <a:p>
            <a:pPr lvl="2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distel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relative lama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r>
              <a:rPr lang="en-US" i="1" dirty="0" smtClean="0"/>
              <a:t>Continuous Flow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berstandar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komoditi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i="1" dirty="0" smtClean="0"/>
              <a:t>Make-to-Stock</a:t>
            </a:r>
            <a:r>
              <a:rPr lang="en-US" dirty="0" smtClean="0"/>
              <a:t>. </a:t>
            </a:r>
            <a:endParaRPr lang="id-ID" dirty="0" smtClean="0"/>
          </a:p>
          <a:p>
            <a:pPr lvl="2" algn="just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610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strategi desain proses manufaktur</vt:lpstr>
      <vt:lpstr>strategi desain proses manufaktur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  <vt:lpstr>klasifikasi Strategi desain proses manufacturing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iphov</dc:creator>
  <cp:lastModifiedBy>May</cp:lastModifiedBy>
  <cp:revision>4</cp:revision>
  <dcterms:created xsi:type="dcterms:W3CDTF">2012-10-11T08:49:46Z</dcterms:created>
  <dcterms:modified xsi:type="dcterms:W3CDTF">2015-05-19T03:48:13Z</dcterms:modified>
</cp:coreProperties>
</file>