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E5EE1-8AA8-401C-8F79-2BACB0EB2F14}" type="datetimeFigureOut">
              <a:rPr lang="id-ID" smtClean="0"/>
              <a:pPr/>
              <a:t>11/10/2012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F2B0E40-A5C6-442D-8803-F6B63C58083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E5EE1-8AA8-401C-8F79-2BACB0EB2F14}" type="datetimeFigureOut">
              <a:rPr lang="id-ID" smtClean="0"/>
              <a:pPr/>
              <a:t>11/10/2012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B0E40-A5C6-442D-8803-F6B63C58083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E5EE1-8AA8-401C-8F79-2BACB0EB2F14}" type="datetimeFigureOut">
              <a:rPr lang="id-ID" smtClean="0"/>
              <a:pPr/>
              <a:t>11/10/2012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B0E40-A5C6-442D-8803-F6B63C58083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E5EE1-8AA8-401C-8F79-2BACB0EB2F14}" type="datetimeFigureOut">
              <a:rPr lang="id-ID" smtClean="0"/>
              <a:pPr/>
              <a:t>11/10/2012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F2B0E40-A5C6-442D-8803-F6B63C58083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E5EE1-8AA8-401C-8F79-2BACB0EB2F14}" type="datetimeFigureOut">
              <a:rPr lang="id-ID" smtClean="0"/>
              <a:pPr/>
              <a:t>11/10/2012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B0E40-A5C6-442D-8803-F6B63C58083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E5EE1-8AA8-401C-8F79-2BACB0EB2F14}" type="datetimeFigureOut">
              <a:rPr lang="id-ID" smtClean="0"/>
              <a:pPr/>
              <a:t>11/10/2012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B0E40-A5C6-442D-8803-F6B63C58083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E5EE1-8AA8-401C-8F79-2BACB0EB2F14}" type="datetimeFigureOut">
              <a:rPr lang="id-ID" smtClean="0"/>
              <a:pPr/>
              <a:t>11/10/2012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F2B0E40-A5C6-442D-8803-F6B63C58083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E5EE1-8AA8-401C-8F79-2BACB0EB2F14}" type="datetimeFigureOut">
              <a:rPr lang="id-ID" smtClean="0"/>
              <a:pPr/>
              <a:t>11/10/2012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B0E40-A5C6-442D-8803-F6B63C58083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E5EE1-8AA8-401C-8F79-2BACB0EB2F14}" type="datetimeFigureOut">
              <a:rPr lang="id-ID" smtClean="0"/>
              <a:pPr/>
              <a:t>11/10/2012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B0E40-A5C6-442D-8803-F6B63C58083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E5EE1-8AA8-401C-8F79-2BACB0EB2F14}" type="datetimeFigureOut">
              <a:rPr lang="id-ID" smtClean="0"/>
              <a:pPr/>
              <a:t>11/10/2012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B0E40-A5C6-442D-8803-F6B63C58083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E5EE1-8AA8-401C-8F79-2BACB0EB2F14}" type="datetimeFigureOut">
              <a:rPr lang="id-ID" smtClean="0"/>
              <a:pPr/>
              <a:t>11/10/2012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B0E40-A5C6-442D-8803-F6B63C58083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AAE5EE1-8AA8-401C-8F79-2BACB0EB2F14}" type="datetimeFigureOut">
              <a:rPr lang="id-ID" smtClean="0"/>
              <a:pPr/>
              <a:t>11/10/2012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F2B0E40-A5C6-442D-8803-F6B63C58083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KANSEI ENGINEERING</a:t>
            </a:r>
            <a:br>
              <a:rPr lang="id-ID" dirty="0" smtClean="0"/>
            </a:br>
            <a:r>
              <a:rPr lang="id-ID" sz="2200" dirty="0" smtClean="0"/>
              <a:t> DISUSUN OLEH : IPHOV KUMALA SRIWANA</a:t>
            </a:r>
            <a:endParaRPr lang="id-ID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id-ID" sz="3600" b="1" dirty="0" smtClean="0"/>
              <a:t>SISTEMATIKA KANSEI ENGINEERING</a:t>
            </a:r>
            <a:r>
              <a:rPr lang="id-ID" sz="3600" dirty="0" smtClean="0"/>
              <a:t/>
            </a:r>
            <a:br>
              <a:rPr lang="id-ID" sz="3600" dirty="0" smtClean="0"/>
            </a:b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Dalam proses </a:t>
            </a:r>
            <a:r>
              <a:rPr lang="id-ID" i="1" dirty="0" smtClean="0"/>
              <a:t>Kansei Engineering System </a:t>
            </a:r>
            <a:r>
              <a:rPr lang="id-ID" dirty="0" smtClean="0"/>
              <a:t>terdapat 3 subsistem antara lain: </a:t>
            </a:r>
          </a:p>
          <a:p>
            <a:pPr lvl="1" algn="just"/>
            <a:r>
              <a:rPr lang="id-ID" i="1" dirty="0" smtClean="0"/>
              <a:t>Kansei Analysis</a:t>
            </a:r>
            <a:r>
              <a:rPr lang="id-ID" dirty="0" smtClean="0"/>
              <a:t>, </a:t>
            </a:r>
          </a:p>
          <a:p>
            <a:pPr lvl="1" algn="just"/>
            <a:r>
              <a:rPr lang="id-ID" i="1" dirty="0" smtClean="0"/>
              <a:t>Kansei Inference</a:t>
            </a:r>
            <a:r>
              <a:rPr lang="id-ID" dirty="0" smtClean="0"/>
              <a:t>, dan </a:t>
            </a:r>
          </a:p>
          <a:p>
            <a:pPr lvl="1" algn="just"/>
            <a:r>
              <a:rPr lang="id-ID" i="1" dirty="0" smtClean="0"/>
              <a:t>Kansei Presentation</a:t>
            </a:r>
            <a:r>
              <a:rPr lang="id-ID" dirty="0" smtClean="0"/>
              <a:t>. 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id-ID" sz="4000" b="1" dirty="0" smtClean="0"/>
              <a:t>KANSEI ANALYSIS 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dirty="0" smtClean="0"/>
              <a:t>Subsistem pertama adalah mengumpulkan kata-kata </a:t>
            </a:r>
            <a:r>
              <a:rPr lang="id-ID" i="1" dirty="0" smtClean="0"/>
              <a:t>kansei (customer need) </a:t>
            </a:r>
            <a:r>
              <a:rPr lang="id-ID" dirty="0" smtClean="0"/>
              <a:t>yang sesuai dengan produk. </a:t>
            </a:r>
          </a:p>
          <a:p>
            <a:pPr algn="just"/>
            <a:r>
              <a:rPr lang="id-ID" i="1" dirty="0" smtClean="0"/>
              <a:t>Semantic Differentials </a:t>
            </a:r>
            <a:r>
              <a:rPr lang="id-ID" dirty="0" smtClean="0"/>
              <a:t>(SD) </a:t>
            </a:r>
            <a:r>
              <a:rPr lang="id-ID" i="1" dirty="0" smtClean="0"/>
              <a:t>I </a:t>
            </a:r>
            <a:r>
              <a:rPr lang="id-ID" dirty="0" smtClean="0"/>
              <a:t>digunakan untuk mendapatkan kansei (perasaan atau citra) pelanggan terhadap produk ke dalam data numeris.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id-ID" sz="4000" b="1" dirty="0" smtClean="0"/>
              <a:t>KANSEI ANALYSIS 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d-ID" dirty="0" smtClean="0"/>
              <a:t>Untuk memudahkan desainer dalam menangkap preferensi yang diberikan oleh pelanggan melalui kata-kata kansei tersebut, analisis faktor digunakan untuk mereduksi kata-kata kansei (variabel manifes) menjadi jumlah yang lebih sedikit (variabel laten) dengan memanfaatkan hubungan antar variabel. </a:t>
            </a:r>
          </a:p>
          <a:p>
            <a:pPr algn="just"/>
            <a:r>
              <a:rPr lang="id-ID" i="1" dirty="0" smtClean="0"/>
              <a:t>SD Evaluation II </a:t>
            </a:r>
            <a:r>
              <a:rPr lang="id-ID" dirty="0" smtClean="0"/>
              <a:t>diigunakan untuk memberikan penilaian antara item dan kategori desain dikaitkan dengan kata-kata </a:t>
            </a:r>
            <a:r>
              <a:rPr lang="id-ID" i="1" dirty="0" smtClean="0"/>
              <a:t>kansei</a:t>
            </a:r>
            <a:r>
              <a:rPr lang="id-ID" dirty="0" smtClean="0"/>
              <a:t>. Data penilaian tersebut kemudian dianalisis dengan manggunakan </a:t>
            </a:r>
            <a:r>
              <a:rPr lang="id-ID" i="1" dirty="0" smtClean="0"/>
              <a:t>Conjoint Analysis </a:t>
            </a:r>
            <a:r>
              <a:rPr lang="id-ID" dirty="0" smtClean="0"/>
              <a:t>untuk mencari hubungan antara kata </a:t>
            </a:r>
            <a:r>
              <a:rPr lang="id-ID" i="1" dirty="0" smtClean="0"/>
              <a:t>kansei </a:t>
            </a:r>
            <a:r>
              <a:rPr lang="id-ID" dirty="0" smtClean="0"/>
              <a:t>dengan item dan ketegori elemen desain [2]</a:t>
            </a:r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i="1" dirty="0" smtClean="0"/>
              <a:t>Kansei Inference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dirty="0" smtClean="0"/>
              <a:t>Subsistem kedua berfungsi untuk menterjemahkan citra atau perasaan pelanggan kedalam rincian desain yang kongkrit. </a:t>
            </a:r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i="1" smtClean="0"/>
              <a:t>Kansei Presentation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dirty="0" smtClean="0"/>
              <a:t>Berkaitan dengan subsistem ketiga semua rincian desain yang terdiri dari aspek-aspek komponen desain yang berkolerasi dengan hasil inferensi pada subsistem kedua dapat ditayangkan dalam bentuk grafis pada layar.</a:t>
            </a:r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TAHAPAN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>
              <a:buFont typeface="Wingdings 2"/>
              <a:buChar char=""/>
            </a:pPr>
            <a:r>
              <a:rPr lang="id-ID" b="1" dirty="0" smtClean="0"/>
              <a:t>Sampel Produk pada </a:t>
            </a:r>
            <a:r>
              <a:rPr lang="id-ID" b="1" i="1" dirty="0" smtClean="0"/>
              <a:t>customer </a:t>
            </a:r>
            <a:r>
              <a:rPr lang="id-ID" b="1" i="1" dirty="0" smtClean="0"/>
              <a:t>need</a:t>
            </a:r>
          </a:p>
          <a:p>
            <a:pPr marL="342900" lvl="2" indent="-342900">
              <a:buFont typeface="Wingdings 2"/>
              <a:buChar char=""/>
            </a:pPr>
            <a:r>
              <a:rPr lang="id-ID" b="1" dirty="0" smtClean="0"/>
              <a:t>Kata </a:t>
            </a:r>
            <a:r>
              <a:rPr lang="id-ID" b="1" dirty="0" smtClean="0"/>
              <a:t>– kata </a:t>
            </a:r>
            <a:r>
              <a:rPr lang="id-ID" b="1" i="1" dirty="0" smtClean="0"/>
              <a:t>Kansei</a:t>
            </a:r>
          </a:p>
          <a:p>
            <a:pPr marL="342900" lvl="2" indent="-342900">
              <a:buFont typeface="Wingdings 2"/>
              <a:buChar char=""/>
            </a:pPr>
            <a:r>
              <a:rPr lang="id-ID" b="1" dirty="0" smtClean="0"/>
              <a:t>Penilaian Konsumen Pada Kata </a:t>
            </a:r>
            <a:r>
              <a:rPr lang="id-ID" b="1" i="1" dirty="0" smtClean="0"/>
              <a:t>Kansei</a:t>
            </a:r>
          </a:p>
          <a:p>
            <a:pPr marL="342900" lvl="2" indent="-342900">
              <a:buFont typeface="Wingdings 2"/>
              <a:buChar char=""/>
            </a:pPr>
            <a:r>
              <a:rPr lang="id-ID" b="1" dirty="0" smtClean="0"/>
              <a:t>Penilaian Kata </a:t>
            </a:r>
            <a:r>
              <a:rPr lang="id-ID" b="1" i="1" dirty="0" smtClean="0"/>
              <a:t>Kansei </a:t>
            </a:r>
            <a:r>
              <a:rPr lang="id-ID" b="1" dirty="0" smtClean="0"/>
              <a:t>pada Item dan Kategori Elemen </a:t>
            </a:r>
            <a:r>
              <a:rPr lang="id-ID" b="1" dirty="0" smtClean="0"/>
              <a:t>Desain</a:t>
            </a:r>
          </a:p>
          <a:p>
            <a:pPr marL="342900" lvl="2" indent="-342900">
              <a:buFont typeface="Wingdings 2"/>
              <a:buChar char=""/>
            </a:pPr>
            <a:r>
              <a:rPr lang="id-ID" b="1" dirty="0" smtClean="0"/>
              <a:t>Pengambilan Data Anthropometri</a:t>
            </a:r>
            <a:endParaRPr lang="id-ID" dirty="0" smtClean="0"/>
          </a:p>
          <a:p>
            <a:pPr marL="342900" lvl="2" indent="-342900">
              <a:buFont typeface="Wingdings 2"/>
              <a:buChar char=""/>
            </a:pPr>
            <a:endParaRPr lang="id-ID" dirty="0" smtClean="0"/>
          </a:p>
          <a:p>
            <a:endParaRPr lang="id-ID" dirty="0" smtClean="0"/>
          </a:p>
          <a:p>
            <a:pPr marL="342900" lvl="2" indent="-342900">
              <a:buFont typeface="Wingdings 2"/>
              <a:buChar char=""/>
            </a:pPr>
            <a:endParaRPr lang="id-ID" b="1" i="1" dirty="0" smtClean="0"/>
          </a:p>
          <a:p>
            <a:endParaRPr lang="id-ID" dirty="0" smtClean="0"/>
          </a:p>
          <a:p>
            <a:pPr marL="342900" lvl="2" indent="-342900">
              <a:buFont typeface="Wingdings 2"/>
              <a:buChar char=""/>
            </a:pPr>
            <a:endParaRPr lang="id-ID" b="1" i="1" dirty="0" smtClean="0"/>
          </a:p>
          <a:p>
            <a:endParaRPr lang="id-ID" dirty="0" smtClean="0"/>
          </a:p>
          <a:p>
            <a:pPr lvl="2"/>
            <a:endParaRPr lang="id-ID" dirty="0" smtClean="0"/>
          </a:p>
          <a:p>
            <a:pPr marL="342900" lvl="2" indent="-342900">
              <a:buFont typeface="Wingdings 2"/>
              <a:buChar char=""/>
            </a:pPr>
            <a:endParaRPr lang="id-ID" dirty="0" smtClean="0"/>
          </a:p>
          <a:p>
            <a:pPr marL="342900" lvl="2" indent="-342900">
              <a:buFont typeface="Wingdings 2"/>
              <a:buChar char=""/>
            </a:pPr>
            <a:endParaRPr lang="id-ID" b="1" i="1" dirty="0" smtClean="0"/>
          </a:p>
          <a:p>
            <a:pPr marL="342900" lvl="2" indent="-342900">
              <a:buFont typeface="Wingdings 2"/>
              <a:buChar char=""/>
            </a:pPr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id-ID" sz="3600" b="1" dirty="0" smtClean="0"/>
              <a:t>DEFINISI KANSEI ENGINEERING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dirty="0" smtClean="0"/>
              <a:t>Teknologi </a:t>
            </a:r>
            <a:r>
              <a:rPr lang="id-ID" dirty="0"/>
              <a:t>yang menterjemahkan perasaan dan citra </a:t>
            </a:r>
            <a:r>
              <a:rPr lang="id-ID" i="1" dirty="0"/>
              <a:t>(image) </a:t>
            </a:r>
            <a:r>
              <a:rPr lang="id-ID" dirty="0"/>
              <a:t>pelanggan tentang suatu produk kedalam elemen-elemen </a:t>
            </a:r>
            <a:r>
              <a:rPr lang="id-ID" dirty="0" smtClean="0"/>
              <a:t>desain.</a:t>
            </a:r>
          </a:p>
          <a:p>
            <a:pPr algn="just"/>
            <a:r>
              <a:rPr lang="id-ID" dirty="0"/>
              <a:t>T</a:t>
            </a:r>
            <a:r>
              <a:rPr lang="id-ID" dirty="0" smtClean="0"/>
              <a:t>eknologi </a:t>
            </a:r>
            <a:r>
              <a:rPr lang="id-ID" dirty="0"/>
              <a:t>yang berorientasi pada pelanggan untuk pengembangan produk dengan berbasis pada ergonomika dan </a:t>
            </a:r>
            <a:r>
              <a:rPr lang="id-ID"/>
              <a:t>ilmu </a:t>
            </a:r>
            <a:r>
              <a:rPr lang="id-ID" smtClean="0"/>
              <a:t>komputer. </a:t>
            </a:r>
            <a:endParaRPr lang="id-ID" sz="4000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PROSES DARI KANSEI ENGINEERING</a:t>
            </a:r>
            <a:endParaRPr lang="id-ID" dirty="0"/>
          </a:p>
        </p:txBody>
      </p:sp>
      <p:pic>
        <p:nvPicPr>
          <p:cNvPr id="4" name="Picture 3" descr="http://dc310.4shared.com/doc/kvCicSM4/preview_html_6650e9a5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214554"/>
            <a:ext cx="7000923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lima gaya teknik dari metode </a:t>
            </a:r>
            <a:r>
              <a:rPr lang="id-ID" i="1" dirty="0" smtClean="0"/>
              <a:t>Kansei Engineering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id-ID" dirty="0" smtClean="0"/>
              <a:t>Tipe I : Klasifikasi Kategori</a:t>
            </a:r>
          </a:p>
          <a:p>
            <a:pPr lvl="0" algn="just"/>
            <a:r>
              <a:rPr lang="id-ID" dirty="0" smtClean="0"/>
              <a:t>Tipe II: </a:t>
            </a:r>
            <a:r>
              <a:rPr lang="id-ID" i="1" dirty="0" smtClean="0"/>
              <a:t>Kansei Engineering System</a:t>
            </a:r>
            <a:endParaRPr lang="id-ID" dirty="0" smtClean="0"/>
          </a:p>
          <a:p>
            <a:pPr lvl="0" algn="just"/>
            <a:r>
              <a:rPr lang="id-ID" dirty="0" smtClean="0"/>
              <a:t>Tipe 3: </a:t>
            </a:r>
            <a:r>
              <a:rPr lang="id-ID" i="1" dirty="0" smtClean="0"/>
              <a:t>Hybrid Kansei Engineering</a:t>
            </a:r>
            <a:endParaRPr lang="id-ID" dirty="0" smtClean="0"/>
          </a:p>
          <a:p>
            <a:pPr lvl="0" algn="just"/>
            <a:r>
              <a:rPr lang="id-ID" dirty="0" smtClean="0"/>
              <a:t>Tipe 4: Permodelan </a:t>
            </a:r>
            <a:r>
              <a:rPr lang="id-ID" i="1" dirty="0" smtClean="0"/>
              <a:t>Kansei Engineering</a:t>
            </a:r>
            <a:endParaRPr lang="id-ID" dirty="0" smtClean="0"/>
          </a:p>
          <a:p>
            <a:pPr lvl="0" algn="just"/>
            <a:r>
              <a:rPr lang="id-ID" dirty="0" smtClean="0"/>
              <a:t>Tipe 5: </a:t>
            </a:r>
            <a:r>
              <a:rPr lang="id-ID" i="1" dirty="0" smtClean="0"/>
              <a:t>Virtual Kansei Engineering</a:t>
            </a:r>
            <a:endParaRPr lang="id-ID" dirty="0" smtClean="0"/>
          </a:p>
          <a:p>
            <a:pPr algn="just"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lima gaya teknik dari metode </a:t>
            </a:r>
            <a:r>
              <a:rPr lang="id-ID" i="1" dirty="0" smtClean="0"/>
              <a:t>Kansei Engineering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None/>
            </a:pPr>
            <a:r>
              <a:rPr lang="id-ID" dirty="0" smtClean="0"/>
              <a:t>Tipe I : Klasifikasi Kategori</a:t>
            </a:r>
          </a:p>
          <a:p>
            <a:pPr algn="just"/>
            <a:r>
              <a:rPr lang="id-ID" dirty="0" smtClean="0"/>
              <a:t>Klasifikasi kategori adalah sebuah metode dimana kategori kansei tentang target yang direncanakan dipecah menjadi tiga struktur untuk menentukan detail desain fisik.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lima gaya teknik dari metode </a:t>
            </a:r>
            <a:r>
              <a:rPr lang="id-ID" i="1" dirty="0" smtClean="0"/>
              <a:t>Kansei Engineering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None/>
            </a:pPr>
            <a:r>
              <a:rPr lang="id-ID" b="1" dirty="0" smtClean="0"/>
              <a:t>Tipe II: </a:t>
            </a:r>
            <a:r>
              <a:rPr lang="id-ID" b="1" i="1" dirty="0" smtClean="0"/>
              <a:t>Kansei Engineering System</a:t>
            </a:r>
            <a:endParaRPr lang="id-ID" b="1" dirty="0" smtClean="0"/>
          </a:p>
          <a:p>
            <a:pPr algn="just"/>
            <a:r>
              <a:rPr lang="id-ID" dirty="0" smtClean="0"/>
              <a:t>KES adalah sebuah sistem pertolongan computer yang mendukung perasaan dan citra (image) konsumen ke dalam elemen – elemen desain fisik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lima gaya teknik dari metode </a:t>
            </a:r>
            <a:r>
              <a:rPr lang="id-ID" i="1" dirty="0" smtClean="0"/>
              <a:t>Kansei Engineering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None/>
            </a:pPr>
            <a:r>
              <a:rPr lang="id-ID" b="1" dirty="0" smtClean="0"/>
              <a:t>Tipe 3: </a:t>
            </a:r>
            <a:r>
              <a:rPr lang="id-ID" b="1" i="1" dirty="0" smtClean="0"/>
              <a:t>Hybrid Kansei Engineering</a:t>
            </a:r>
            <a:endParaRPr lang="id-ID" b="1" dirty="0" smtClean="0"/>
          </a:p>
          <a:p>
            <a:pPr algn="just"/>
            <a:r>
              <a:rPr lang="id-ID" dirty="0" smtClean="0"/>
              <a:t>Tipe ini hampir sama dengan tipe kedua akan tetapi tipe ini dapat juga memprediksi kansei dari suatu kekayaan produk.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lima gaya teknik dari metode </a:t>
            </a:r>
            <a:r>
              <a:rPr lang="id-ID" i="1" dirty="0" smtClean="0"/>
              <a:t>Kansei Engineering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None/>
            </a:pPr>
            <a:r>
              <a:rPr lang="id-ID" b="1" dirty="0" smtClean="0"/>
              <a:t>Tipe 4: Permodelan </a:t>
            </a:r>
            <a:r>
              <a:rPr lang="id-ID" b="1" i="1" dirty="0" smtClean="0"/>
              <a:t>Kansei Engineering</a:t>
            </a:r>
            <a:endParaRPr lang="id-ID" b="1" dirty="0" smtClean="0"/>
          </a:p>
          <a:p>
            <a:pPr algn="just"/>
            <a:r>
              <a:rPr lang="id-ID" dirty="0" smtClean="0"/>
              <a:t>Dalam permodelan kansei tipe 3, seuatu model matematis dibangun dalam basis peraturan yang rumit untuk mencapai keluaran ergonomi diterapkan sebagaimana peranan logika ke basis peraturan.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lima gaya teknik dari metode </a:t>
            </a:r>
            <a:r>
              <a:rPr lang="id-ID" i="1" dirty="0" smtClean="0"/>
              <a:t>Kansei Engineering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None/>
            </a:pPr>
            <a:r>
              <a:rPr lang="id-ID" b="1" dirty="0" smtClean="0"/>
              <a:t>Tipe 5: </a:t>
            </a:r>
            <a:r>
              <a:rPr lang="id-ID" b="1" i="1" dirty="0" smtClean="0"/>
              <a:t>Virtual Kansei Engineering</a:t>
            </a:r>
            <a:endParaRPr lang="id-ID" b="1" dirty="0" smtClean="0"/>
          </a:p>
          <a:p>
            <a:pPr algn="just"/>
            <a:r>
              <a:rPr lang="id-ID" dirty="0" smtClean="0"/>
              <a:t>Tipe ini memberikan presentasi dari produk nyata dengan perwakilan dalam penggabungan dengan kenyataannya. Hal ini dapat dilakukan dengan sistem pengumpulan data standar.</a:t>
            </a:r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</TotalTime>
  <Words>481</Words>
  <Application>Microsoft Office PowerPoint</Application>
  <PresentationFormat>On-screen Show (4:3)</PresentationFormat>
  <Paragraphs>57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Trek</vt:lpstr>
      <vt:lpstr>KANSEI ENGINEERING  DISUSUN OLEH : IPHOV KUMALA SRIWANA</vt:lpstr>
      <vt:lpstr>DEFINISI KANSEI ENGINEERING</vt:lpstr>
      <vt:lpstr>PROSES DARI KANSEI ENGINEERING</vt:lpstr>
      <vt:lpstr>lima gaya teknik dari metode Kansei Engineering</vt:lpstr>
      <vt:lpstr>lima gaya teknik dari metode Kansei Engineering</vt:lpstr>
      <vt:lpstr>lima gaya teknik dari metode Kansei Engineering</vt:lpstr>
      <vt:lpstr>lima gaya teknik dari metode Kansei Engineering</vt:lpstr>
      <vt:lpstr>lima gaya teknik dari metode Kansei Engineering</vt:lpstr>
      <vt:lpstr>lima gaya teknik dari metode Kansei Engineering</vt:lpstr>
      <vt:lpstr>SISTEMATIKA KANSEI ENGINEERING </vt:lpstr>
      <vt:lpstr>KANSEI ANALYSIS </vt:lpstr>
      <vt:lpstr>KANSEI ANALYSIS </vt:lpstr>
      <vt:lpstr>Kansei Inference</vt:lpstr>
      <vt:lpstr>Kansei Presentation</vt:lpstr>
      <vt:lpstr>TAHAPAN :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iphov</dc:creator>
  <cp:lastModifiedBy>iphov</cp:lastModifiedBy>
  <cp:revision>6</cp:revision>
  <dcterms:created xsi:type="dcterms:W3CDTF">2012-10-11T07:42:04Z</dcterms:created>
  <dcterms:modified xsi:type="dcterms:W3CDTF">2012-10-11T08:07:59Z</dcterms:modified>
</cp:coreProperties>
</file>