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5" r:id="rId6"/>
    <p:sldId id="264" r:id="rId7"/>
    <p:sldId id="266" r:id="rId8"/>
    <p:sldId id="260" r:id="rId9"/>
    <p:sldId id="267" r:id="rId10"/>
    <p:sldId id="261" r:id="rId11"/>
    <p:sldId id="268" r:id="rId12"/>
    <p:sldId id="270" r:id="rId13"/>
    <p:sldId id="269" r:id="rId14"/>
    <p:sldId id="262" r:id="rId15"/>
    <p:sldId id="271" r:id="rId16"/>
    <p:sldId id="263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0702F5-30B5-42CE-A798-B32FA51C6547}" type="datetimeFigureOut">
              <a:rPr lang="id-ID" smtClean="0"/>
              <a:t>11/10/2012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0F92-7869-4128-9B9F-F320A84CA05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dirty="0" smtClean="0"/>
              <a:t>Assemble to </a:t>
            </a:r>
            <a:r>
              <a:rPr lang="en-US" sz="4000" dirty="0" smtClean="0"/>
              <a:t>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 smtClean="0"/>
              <a:t>Contoh</a:t>
            </a:r>
            <a:r>
              <a:rPr lang="it-IT" sz="2800" dirty="0" smtClean="0"/>
              <a:t>: otomotif, komputer komersial, </a:t>
            </a:r>
            <a:r>
              <a:rPr lang="it-IT" sz="2800" i="1" dirty="0" smtClean="0"/>
              <a:t>sandwich</a:t>
            </a:r>
            <a:r>
              <a:rPr lang="it-IT" sz="2800" dirty="0" smtClean="0"/>
              <a:t> di restoran, dll</a:t>
            </a:r>
            <a:r>
              <a:rPr lang="it-IT" sz="2800" dirty="0" smtClean="0"/>
              <a:t>.</a:t>
            </a:r>
            <a:endParaRPr lang="id-ID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dirty="0" smtClean="0"/>
              <a:t>Assemble to </a:t>
            </a:r>
            <a:r>
              <a:rPr lang="en-US" sz="4000" dirty="0" smtClean="0"/>
              <a:t>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smtClean="0"/>
              <a:t>assemble to order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setengah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/>
            <a:r>
              <a:rPr lang="en-US" sz="2800" dirty="0" err="1" smtClean="0"/>
              <a:t>Sewaktu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memesan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</a:t>
            </a:r>
            <a:r>
              <a:rPr lang="en-US" sz="2800" dirty="0" err="1" smtClean="0"/>
              <a:t>produsen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mengolah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setengah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endParaRPr lang="id-ID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dirty="0" smtClean="0"/>
              <a:t>Assemble to </a:t>
            </a:r>
            <a:r>
              <a:rPr lang="en-US" sz="4000" dirty="0" smtClean="0"/>
              <a:t>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setengah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diperkirakan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id-ID" sz="2800" dirty="0" smtClean="0"/>
              <a:t>, s</a:t>
            </a:r>
            <a:r>
              <a:rPr lang="en-US" sz="2800" dirty="0" err="1" smtClean="0"/>
              <a:t>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produsen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menjawab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perkiraan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setengah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. </a:t>
            </a:r>
            <a:endParaRPr lang="id-ID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dirty="0" smtClean="0"/>
              <a:t>Make to </a:t>
            </a:r>
            <a:r>
              <a:rPr lang="en-US" sz="4000" dirty="0" smtClean="0"/>
              <a:t>stock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smtClean="0"/>
              <a:t>make to stock</a:t>
            </a:r>
            <a:r>
              <a:rPr lang="en-US" sz="2800" dirty="0" smtClean="0"/>
              <a:t>, </a:t>
            </a:r>
            <a:r>
              <a:rPr lang="en-US" sz="2800" dirty="0" err="1" smtClean="0"/>
              <a:t>produsen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segera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/>
            <a:r>
              <a:rPr lang="en-US" sz="2800" dirty="0" err="1" smtClean="0"/>
              <a:t>Produsen</a:t>
            </a:r>
            <a:r>
              <a:rPr lang="en-US" sz="2800" dirty="0" smtClean="0"/>
              <a:t> </a:t>
            </a:r>
            <a:r>
              <a:rPr lang="en-US" sz="2800" dirty="0" err="1" smtClean="0"/>
              <a:t>menetukan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mentah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/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memesan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disetujui</a:t>
            </a:r>
            <a:r>
              <a:rPr lang="en-US" sz="2800" dirty="0" smtClean="0"/>
              <a:t>. </a:t>
            </a:r>
            <a:endParaRPr lang="id-ID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dirty="0" smtClean="0"/>
              <a:t>Make to </a:t>
            </a:r>
            <a:r>
              <a:rPr lang="en-US" sz="4000" dirty="0" smtClean="0"/>
              <a:t>stock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segera</a:t>
            </a:r>
            <a:r>
              <a:rPr lang="en-US" sz="2800" dirty="0" smtClean="0"/>
              <a:t> </a:t>
            </a:r>
            <a:r>
              <a:rPr lang="en-US" sz="2800" dirty="0" err="1" smtClean="0"/>
              <a:t>dikirim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/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musiman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/>
            <a:r>
              <a:rPr lang="id-ID" sz="2800" dirty="0" smtClean="0"/>
              <a:t>Strategi ini diutamakan untuk produksi massa dengan permintaan yang cukup banyak dan relatif stabil.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mainan</a:t>
            </a:r>
            <a:r>
              <a:rPr lang="en-US" sz="2800" dirty="0" smtClean="0"/>
              <a:t>, </a:t>
            </a:r>
            <a:r>
              <a:rPr lang="en-US" sz="2800" dirty="0" err="1" smtClean="0"/>
              <a:t>pakaian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algn="just"/>
            <a:endParaRPr lang="id-ID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dirty="0" smtClean="0"/>
              <a:t>Make to </a:t>
            </a:r>
            <a:r>
              <a:rPr lang="en-US" sz="4000" dirty="0" smtClean="0"/>
              <a:t>stock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 </a:t>
            </a:r>
            <a:endParaRPr lang="id-ID" sz="2800" dirty="0" smtClean="0"/>
          </a:p>
          <a:p>
            <a:pPr lvl="1" algn="just"/>
            <a:r>
              <a:rPr lang="id-ID" sz="2400" dirty="0" smtClean="0"/>
              <a:t>Produk massa akan berhasil bila ada konsumsi massa.</a:t>
            </a:r>
          </a:p>
          <a:p>
            <a:pPr lvl="1" algn="just"/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distandarisasi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1" algn="just"/>
            <a:r>
              <a:rPr lang="id-ID" sz="2400" dirty="0" smtClean="0"/>
              <a:t>Dapat diterapkannya teknik-teknik produksi massa</a:t>
            </a:r>
            <a:r>
              <a:rPr lang="id-ID" sz="2400" dirty="0" smtClean="0"/>
              <a:t>.</a:t>
            </a:r>
            <a:endParaRPr lang="id-ID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i="1" dirty="0" smtClean="0"/>
              <a:t>Make to </a:t>
            </a:r>
            <a:r>
              <a:rPr lang="en-US" sz="4000" i="1" dirty="0" smtClean="0"/>
              <a:t>demand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fleksibel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diinginkan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/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responsif</a:t>
            </a:r>
            <a:r>
              <a:rPr lang="en-US" sz="2800" dirty="0" smtClean="0"/>
              <a:t>/</a:t>
            </a:r>
            <a:r>
              <a:rPr lang="en-US" sz="2800" dirty="0" err="1" smtClean="0"/>
              <a:t>peka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pesanan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i="1" dirty="0" smtClean="0"/>
              <a:t>make to stock. </a:t>
            </a:r>
            <a:endParaRPr lang="id-ID" sz="2800" i="1" smtClean="0"/>
          </a:p>
          <a:p>
            <a:pPr algn="just"/>
            <a:r>
              <a:rPr lang="en-US" sz="2800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diinginkan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produsen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err="1" smtClean="0"/>
              <a:t>M</a:t>
            </a:r>
            <a:r>
              <a:rPr lang="en-US" dirty="0" err="1" smtClean="0"/>
              <a:t>erupakan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endParaRPr lang="id-ID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Strategi </a:t>
            </a:r>
            <a:r>
              <a:rPr lang="id-ID" dirty="0" smtClean="0"/>
              <a:t>respons terhadap permintaan konsumen dibagi dalam lima kategori dasar, yaitu</a:t>
            </a:r>
            <a:r>
              <a:rPr lang="id-ID" dirty="0" smtClean="0"/>
              <a:t>:</a:t>
            </a:r>
          </a:p>
          <a:p>
            <a:pPr lvl="1" algn="just"/>
            <a:r>
              <a:rPr lang="en-US" i="1" dirty="0" smtClean="0"/>
              <a:t>Design to order (Engineer to order</a:t>
            </a:r>
            <a:r>
              <a:rPr lang="en-US" i="1" dirty="0" smtClean="0"/>
              <a:t>)</a:t>
            </a:r>
            <a:endParaRPr lang="id-ID" i="1" dirty="0" smtClean="0"/>
          </a:p>
          <a:p>
            <a:pPr lvl="1" algn="just"/>
            <a:r>
              <a:rPr lang="en-US" i="1" dirty="0" smtClean="0"/>
              <a:t>Make to </a:t>
            </a:r>
            <a:r>
              <a:rPr lang="en-US" i="1" dirty="0" smtClean="0"/>
              <a:t>order</a:t>
            </a:r>
            <a:endParaRPr lang="id-ID" i="1" dirty="0" smtClean="0"/>
          </a:p>
          <a:p>
            <a:pPr lvl="1" algn="just"/>
            <a:r>
              <a:rPr lang="en-US" sz="2400" i="1" dirty="0" smtClean="0"/>
              <a:t>Assemble to </a:t>
            </a:r>
            <a:r>
              <a:rPr lang="en-US" sz="2400" i="1" dirty="0" smtClean="0"/>
              <a:t>order</a:t>
            </a:r>
            <a:endParaRPr lang="id-ID" sz="2400" i="1" dirty="0" smtClean="0"/>
          </a:p>
          <a:p>
            <a:pPr lvl="1" algn="just"/>
            <a:r>
              <a:rPr lang="en-US" sz="2400" i="1" dirty="0" smtClean="0"/>
              <a:t>Make to </a:t>
            </a:r>
            <a:r>
              <a:rPr lang="en-US" sz="2400" i="1" dirty="0" smtClean="0"/>
              <a:t>stock</a:t>
            </a:r>
            <a:endParaRPr lang="id-ID" sz="2400" i="1" dirty="0" smtClean="0"/>
          </a:p>
          <a:p>
            <a:pPr lvl="1" algn="just"/>
            <a:r>
              <a:rPr lang="en-US" sz="2400" i="1" dirty="0" smtClean="0"/>
              <a:t>Make to demand</a:t>
            </a:r>
            <a:endParaRPr lang="id-ID" sz="2400" dirty="0" smtClean="0"/>
          </a:p>
          <a:p>
            <a:pPr lvl="1" algn="just"/>
            <a:endParaRPr lang="id-ID" sz="2400" dirty="0" smtClean="0"/>
          </a:p>
          <a:p>
            <a:pPr lvl="1" algn="just"/>
            <a:endParaRPr lang="id-ID" sz="2400" dirty="0" smtClean="0"/>
          </a:p>
          <a:p>
            <a:pPr lvl="1" algn="just"/>
            <a:endParaRPr lang="id-ID" dirty="0" smtClean="0"/>
          </a:p>
          <a:p>
            <a:pPr lvl="1" algn="just"/>
            <a:endParaRPr lang="id-ID" dirty="0" smtClean="0"/>
          </a:p>
          <a:p>
            <a:pPr algn="just"/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Design to order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(</a:t>
            </a:r>
            <a:r>
              <a:rPr lang="en-US" dirty="0" smtClean="0"/>
              <a:t>Engineer to order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design to order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, </a:t>
            </a:r>
            <a:r>
              <a:rPr lang="en-US" dirty="0" err="1" smtClean="0"/>
              <a:t>pertama</a:t>
            </a:r>
            <a:r>
              <a:rPr lang="en-US" dirty="0" smtClean="0"/>
              <a:t>-tama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. </a:t>
            </a:r>
            <a:endParaRPr lang="id-ID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Design to order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(</a:t>
            </a:r>
            <a:r>
              <a:rPr lang="en-US" dirty="0" smtClean="0"/>
              <a:t>Engineer to order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kapal</a:t>
            </a:r>
            <a:r>
              <a:rPr lang="en-US" dirty="0" smtClean="0"/>
              <a:t>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, </a:t>
            </a:r>
            <a:r>
              <a:rPr lang="en-US" dirty="0" err="1" smtClean="0"/>
              <a:t>jembatan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 smtClean="0"/>
              <a:t>Make to </a:t>
            </a:r>
            <a:r>
              <a:rPr lang="en-US" dirty="0" smtClean="0"/>
              <a:t>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make to order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algn="just"/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endParaRPr lang="id-ID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 smtClean="0"/>
              <a:t>Make to </a:t>
            </a:r>
            <a:r>
              <a:rPr lang="en-US" dirty="0" smtClean="0"/>
              <a:t>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karakteristik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en-US" sz="4000" i="1" dirty="0" smtClean="0"/>
              <a:t>make </a:t>
            </a:r>
            <a:r>
              <a:rPr lang="en-US" sz="4000" i="1" dirty="0" smtClean="0"/>
              <a:t>to </a:t>
            </a:r>
            <a:r>
              <a:rPr lang="en-US" sz="4000" i="1" dirty="0" smtClean="0"/>
              <a:t>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700" dirty="0" err="1" smtClean="0"/>
              <a:t>Produk</a:t>
            </a:r>
            <a:r>
              <a:rPr lang="en-US" sz="2700" dirty="0" smtClean="0"/>
              <a:t> </a:t>
            </a:r>
            <a:r>
              <a:rPr lang="en-US" sz="2700" dirty="0" smtClean="0"/>
              <a:t>yang </a:t>
            </a:r>
            <a:r>
              <a:rPr lang="en-US" sz="2700" dirty="0" err="1" smtClean="0"/>
              <a:t>diproses</a:t>
            </a:r>
            <a:r>
              <a:rPr lang="en-US" sz="2700" dirty="0" smtClean="0"/>
              <a:t> </a:t>
            </a:r>
            <a:r>
              <a:rPr lang="en-US" sz="2700" dirty="0" err="1" smtClean="0"/>
              <a:t>tidaklah</a:t>
            </a:r>
            <a:r>
              <a:rPr lang="en-US" sz="2700" dirty="0" smtClean="0"/>
              <a:t> </a:t>
            </a:r>
            <a:r>
              <a:rPr lang="en-US" sz="2700" dirty="0" err="1" smtClean="0"/>
              <a:t>distandarisasi</a:t>
            </a:r>
            <a:r>
              <a:rPr lang="en-US" sz="2700" dirty="0" smtClean="0"/>
              <a:t>.</a:t>
            </a:r>
            <a:endParaRPr lang="id-ID" sz="2700" dirty="0" smtClean="0"/>
          </a:p>
          <a:p>
            <a:pPr algn="just"/>
            <a:r>
              <a:rPr lang="en-US" sz="2700" dirty="0" err="1" smtClean="0"/>
              <a:t>Produknya</a:t>
            </a:r>
            <a:r>
              <a:rPr lang="en-US" sz="2700" dirty="0" smtClean="0"/>
              <a:t> </a:t>
            </a:r>
            <a:r>
              <a:rPr lang="en-US" sz="2700" dirty="0" err="1" smtClean="0"/>
              <a:t>dibuat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jumlah</a:t>
            </a:r>
            <a:r>
              <a:rPr lang="en-US" sz="2700" dirty="0" smtClean="0"/>
              <a:t> </a:t>
            </a:r>
            <a:r>
              <a:rPr lang="en-US" sz="2700" dirty="0" err="1" smtClean="0"/>
              <a:t>kecil</a:t>
            </a:r>
            <a:r>
              <a:rPr lang="en-US" sz="2700" dirty="0" smtClean="0"/>
              <a:t>.</a:t>
            </a:r>
            <a:endParaRPr lang="id-ID" sz="2700" dirty="0" smtClean="0"/>
          </a:p>
          <a:p>
            <a:pPr algn="just"/>
            <a:r>
              <a:rPr lang="id-ID" sz="2700" dirty="0" smtClean="0"/>
              <a:t>Mesin-mesin yang digunakan bersifat serbaguna.</a:t>
            </a:r>
          </a:p>
          <a:p>
            <a:pPr algn="just"/>
            <a:r>
              <a:rPr lang="en-US" sz="2700" dirty="0" err="1" smtClean="0"/>
              <a:t>Alat-alat</a:t>
            </a:r>
            <a:r>
              <a:rPr lang="en-US" sz="2700" dirty="0" smtClean="0"/>
              <a:t> </a:t>
            </a:r>
            <a:r>
              <a:rPr lang="en-US" sz="2700" dirty="0" err="1" smtClean="0"/>
              <a:t>pengendalian</a:t>
            </a:r>
            <a:r>
              <a:rPr lang="en-US" sz="2700" dirty="0" smtClean="0"/>
              <a:t> </a:t>
            </a:r>
            <a:r>
              <a:rPr lang="en-US" sz="2700" dirty="0" err="1" smtClean="0"/>
              <a:t>bahan</a:t>
            </a:r>
            <a:r>
              <a:rPr lang="en-US" sz="2700" dirty="0" smtClean="0"/>
              <a:t> </a:t>
            </a:r>
            <a:r>
              <a:rPr lang="en-US" sz="2700" dirty="0" err="1" smtClean="0"/>
              <a:t>biasanya</a:t>
            </a:r>
            <a:r>
              <a:rPr lang="en-US" sz="2700" dirty="0" smtClean="0"/>
              <a:t> </a:t>
            </a:r>
            <a:r>
              <a:rPr lang="en-US" sz="2700" dirty="0" err="1" smtClean="0"/>
              <a:t>dipakai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meemindahkan</a:t>
            </a:r>
            <a:r>
              <a:rPr lang="en-US" sz="2700" dirty="0" smtClean="0"/>
              <a:t> </a:t>
            </a:r>
            <a:r>
              <a:rPr lang="en-US" sz="2700" dirty="0" err="1" smtClean="0"/>
              <a:t>barang-barang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lokasi</a:t>
            </a:r>
            <a:r>
              <a:rPr lang="en-US" sz="2700" dirty="0" smtClean="0"/>
              <a:t> </a:t>
            </a:r>
            <a:r>
              <a:rPr lang="en-US" sz="2700" dirty="0" err="1" smtClean="0"/>
              <a:t>satu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 </a:t>
            </a:r>
            <a:r>
              <a:rPr lang="en-US" sz="2700" dirty="0" err="1" smtClean="0"/>
              <a:t>lokasi</a:t>
            </a:r>
            <a:r>
              <a:rPr lang="en-US" sz="2700" dirty="0" smtClean="0"/>
              <a:t> yang lain</a:t>
            </a:r>
            <a:r>
              <a:rPr lang="en-US" sz="2700" dirty="0" smtClean="0"/>
              <a:t>.</a:t>
            </a:r>
            <a:endParaRPr lang="id-ID" sz="27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karakteristik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en-US" sz="4000" i="1" dirty="0" smtClean="0"/>
              <a:t>make </a:t>
            </a:r>
            <a:r>
              <a:rPr lang="en-US" sz="4000" i="1" dirty="0" smtClean="0"/>
              <a:t>to </a:t>
            </a:r>
            <a:r>
              <a:rPr lang="en-US" sz="4000" i="1" dirty="0" smtClean="0"/>
              <a:t>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700" dirty="0" err="1" smtClean="0"/>
              <a:t>Ongkos</a:t>
            </a:r>
            <a:r>
              <a:rPr lang="en-US" sz="2700" dirty="0" smtClean="0"/>
              <a:t> </a:t>
            </a:r>
            <a:r>
              <a:rPr lang="en-US" sz="2700" dirty="0" smtClean="0"/>
              <a:t>per </a:t>
            </a:r>
            <a:r>
              <a:rPr lang="en-US" sz="2700" dirty="0" err="1" smtClean="0"/>
              <a:t>satuan</a:t>
            </a:r>
            <a:r>
              <a:rPr lang="en-US" sz="2700" dirty="0" smtClean="0"/>
              <a:t> </a:t>
            </a:r>
            <a:r>
              <a:rPr lang="en-US" sz="2700" dirty="0" err="1" smtClean="0"/>
              <a:t>produk</a:t>
            </a:r>
            <a:r>
              <a:rPr lang="en-US" sz="2700" dirty="0" smtClean="0"/>
              <a:t> </a:t>
            </a:r>
            <a:r>
              <a:rPr lang="en-US" sz="2700" dirty="0" err="1" smtClean="0"/>
              <a:t>lebih</a:t>
            </a:r>
            <a:r>
              <a:rPr lang="en-US" sz="2700" dirty="0" smtClean="0"/>
              <a:t> </a:t>
            </a:r>
            <a:r>
              <a:rPr lang="en-US" sz="2700" dirty="0" err="1" smtClean="0"/>
              <a:t>tinggi</a:t>
            </a:r>
            <a:r>
              <a:rPr lang="en-US" sz="2700" dirty="0" smtClean="0"/>
              <a:t>,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ongkos</a:t>
            </a:r>
            <a:r>
              <a:rPr lang="en-US" sz="2700" dirty="0" smtClean="0"/>
              <a:t> </a:t>
            </a:r>
            <a:r>
              <a:rPr lang="en-US" sz="2700" dirty="0" err="1" smtClean="0"/>
              <a:t>persiapan</a:t>
            </a:r>
            <a:r>
              <a:rPr lang="en-US" sz="2700" dirty="0" smtClean="0"/>
              <a:t> </a:t>
            </a:r>
            <a:r>
              <a:rPr lang="en-US" sz="2700" dirty="0" err="1" smtClean="0"/>
              <a:t>mesin</a:t>
            </a:r>
            <a:r>
              <a:rPr lang="en-US" sz="2700" dirty="0" smtClean="0"/>
              <a:t> yang </a:t>
            </a:r>
            <a:r>
              <a:rPr lang="en-US" sz="2700" dirty="0" err="1" smtClean="0"/>
              <a:t>tinggi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proses</a:t>
            </a:r>
            <a:r>
              <a:rPr lang="en-US" sz="2700" dirty="0" smtClean="0"/>
              <a:t> yang </a:t>
            </a:r>
            <a:r>
              <a:rPr lang="en-US" sz="2700" dirty="0" err="1" smtClean="0"/>
              <a:t>pendek</a:t>
            </a:r>
            <a:r>
              <a:rPr lang="en-US" sz="2700" dirty="0" smtClean="0"/>
              <a:t>.</a:t>
            </a:r>
            <a:endParaRPr lang="id-ID" sz="2700" dirty="0" smtClean="0"/>
          </a:p>
          <a:p>
            <a:pPr algn="just"/>
            <a:r>
              <a:rPr lang="fi-FI" sz="2700" dirty="0" smtClean="0"/>
              <a:t>Susunan mesin tergantung pada tipe pekerjaan yang dijalankan.</a:t>
            </a:r>
            <a:endParaRPr lang="id-ID" sz="2700" dirty="0" smtClean="0"/>
          </a:p>
          <a:p>
            <a:pPr algn="just"/>
            <a:r>
              <a:rPr lang="fi-FI" sz="2800" dirty="0" smtClean="0"/>
              <a:t>Contoh: </a:t>
            </a:r>
            <a:r>
              <a:rPr lang="fi-FI" sz="2800" i="1" dirty="0" smtClean="0"/>
              <a:t>spare part</a:t>
            </a:r>
            <a:r>
              <a:rPr lang="fi-FI" sz="2800" dirty="0" smtClean="0"/>
              <a:t> mesin, kapal laut buatan tangan, komputer untuk penelitian</a:t>
            </a:r>
            <a:r>
              <a:rPr lang="fi-FI" sz="2800" dirty="0" smtClean="0"/>
              <a:t>.</a:t>
            </a:r>
            <a:endParaRPr lang="id-ID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602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Slide 1</vt:lpstr>
      <vt:lpstr>Strategi respons terhadap permintaan konsumen</vt:lpstr>
      <vt:lpstr>Strategi respons terhadap permintaan konsumen</vt:lpstr>
      <vt:lpstr>Design to order  (Engineer to order)</vt:lpstr>
      <vt:lpstr>Design to order  (Engineer to order)</vt:lpstr>
      <vt:lpstr>Make to order</vt:lpstr>
      <vt:lpstr>Make to order</vt:lpstr>
      <vt:lpstr>karakteristik strategi  make to order</vt:lpstr>
      <vt:lpstr>karakteristik strategi  make to order</vt:lpstr>
      <vt:lpstr>Assemble to order</vt:lpstr>
      <vt:lpstr>Assemble to order</vt:lpstr>
      <vt:lpstr>Assemble to order</vt:lpstr>
      <vt:lpstr>Make to stock</vt:lpstr>
      <vt:lpstr>Make to stock</vt:lpstr>
      <vt:lpstr>Make to stock</vt:lpstr>
      <vt:lpstr>Make to demand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iphov</dc:creator>
  <cp:lastModifiedBy>iphov</cp:lastModifiedBy>
  <cp:revision>2</cp:revision>
  <dcterms:created xsi:type="dcterms:W3CDTF">2012-10-11T08:24:45Z</dcterms:created>
  <dcterms:modified xsi:type="dcterms:W3CDTF">2012-10-11T08:48:07Z</dcterms:modified>
</cp:coreProperties>
</file>