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77" r:id="rId3"/>
    <p:sldId id="294" r:id="rId4"/>
    <p:sldId id="295" r:id="rId5"/>
    <p:sldId id="296" r:id="rId6"/>
    <p:sldId id="312" r:id="rId7"/>
    <p:sldId id="297" r:id="rId8"/>
    <p:sldId id="298" r:id="rId9"/>
    <p:sldId id="299" r:id="rId10"/>
    <p:sldId id="300" r:id="rId11"/>
    <p:sldId id="303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MOTIVASI KERJA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78" y="1580619"/>
            <a:ext cx="4314346" cy="235243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 2). </a:t>
            </a:r>
            <a:r>
              <a:rPr lang="en-US" dirty="0" err="1"/>
              <a:t>F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ekstrinsik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Penyeliaan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Gaji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(</a:t>
            </a:r>
            <a:r>
              <a:rPr lang="en-US" i="1" dirty="0" err="1"/>
              <a:t>Achie</a:t>
            </a:r>
            <a:r>
              <a:rPr lang="en-US" i="1" dirty="0"/>
              <a:t> </a:t>
            </a:r>
            <a:r>
              <a:rPr lang="en-US" i="1" dirty="0" err="1" smtClean="0"/>
              <a:t>vement</a:t>
            </a:r>
            <a:endParaRPr lang="en-US" i="1" dirty="0"/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Motivation</a:t>
            </a:r>
            <a:r>
              <a:rPr lang="en-US" dirty="0" smtClean="0"/>
              <a:t>),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David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McClelland: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</a:t>
            </a:r>
            <a:r>
              <a:rPr lang="en-US" dirty="0" err="1" smtClean="0"/>
              <a:t>ebutuhan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(</a:t>
            </a:r>
            <a:r>
              <a:rPr lang="en-US" i="1" dirty="0"/>
              <a:t>needs </a:t>
            </a:r>
            <a:r>
              <a:rPr lang="en-US" i="1" dirty="0" smtClean="0"/>
              <a:t>for</a:t>
            </a:r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i="1" dirty="0" err="1" smtClean="0"/>
              <a:t>achie</a:t>
            </a:r>
            <a:r>
              <a:rPr lang="en-US" i="1" dirty="0" smtClean="0"/>
              <a:t> </a:t>
            </a:r>
            <a:r>
              <a:rPr lang="en-US" i="1" dirty="0" err="1"/>
              <a:t>vement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kebutuh</a:t>
            </a:r>
            <a:r>
              <a:rPr lang="en-US" dirty="0"/>
              <a:t> 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(</a:t>
            </a:r>
            <a:r>
              <a:rPr lang="en-US" i="1" dirty="0"/>
              <a:t>needs </a:t>
            </a:r>
            <a:r>
              <a:rPr lang="en-US" i="1" dirty="0" smtClean="0"/>
              <a:t>for</a:t>
            </a:r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power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berafiliasi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berhubung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    an </a:t>
            </a:r>
            <a:r>
              <a:rPr lang="en-US" dirty="0"/>
              <a:t>(</a:t>
            </a:r>
            <a:r>
              <a:rPr lang="en-US" i="1" dirty="0"/>
              <a:t>needs for affiliation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Pengukuhan</a:t>
            </a:r>
            <a:r>
              <a:rPr lang="en-US" dirty="0"/>
              <a:t> (</a:t>
            </a:r>
            <a:r>
              <a:rPr lang="en-US" i="1" dirty="0"/>
              <a:t>Reinforcement Theory)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pengukuhan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i="1" dirty="0"/>
              <a:t>operant </a:t>
            </a:r>
            <a:r>
              <a:rPr lang="en-US" i="1" dirty="0" err="1"/>
              <a:t>condi</a:t>
            </a:r>
            <a:r>
              <a:rPr lang="en-US" i="1" dirty="0"/>
              <a:t> </a:t>
            </a:r>
            <a:r>
              <a:rPr lang="en-US" i="1" dirty="0" err="1"/>
              <a:t>tioning</a:t>
            </a:r>
            <a:r>
              <a:rPr lang="en-US" dirty="0"/>
              <a:t> 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Skinner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: 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pemerolehan</a:t>
            </a:r>
            <a:r>
              <a:rPr lang="en-US" dirty="0" smtClean="0"/>
              <a:t> </a:t>
            </a:r>
            <a:r>
              <a:rPr lang="en-US" dirty="0" err="1"/>
              <a:t>jawaban</a:t>
            </a:r>
            <a:r>
              <a:rPr lang="en-US" dirty="0"/>
              <a:t> –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benar</a:t>
            </a:r>
            <a:r>
              <a:rPr lang="en-US" dirty="0"/>
              <a:t>,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penghilang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salah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: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2.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Proses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9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1).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;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2).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je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 smtClean="0"/>
              <a:t>;</a:t>
            </a:r>
          </a:p>
          <a:p>
            <a:pPr marL="109728" lvl="0" indent="0">
              <a:buNone/>
            </a:pPr>
            <a:r>
              <a:rPr lang="en-US" dirty="0" smtClean="0"/>
              <a:t>3).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je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 smtClean="0"/>
              <a:t>apa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jawaban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;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4).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benar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dilaksanakan</a:t>
            </a:r>
            <a:r>
              <a:rPr lang="en-US" dirty="0"/>
              <a:t>;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5).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paling </a:t>
            </a:r>
            <a:r>
              <a:rPr lang="en-US" dirty="0" err="1" smtClean="0"/>
              <a:t>memungkinkan</a:t>
            </a:r>
            <a:r>
              <a:rPr lang="en-US" dirty="0" smtClean="0"/>
              <a:t>,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</a:t>
            </a:r>
            <a:r>
              <a:rPr lang="en-US" sz="2400" dirty="0" err="1" smtClean="0">
                <a:effectLst/>
              </a:rPr>
              <a:t>agaimana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mana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jemen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meningkatkan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moti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kerja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tenaga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kerja</a:t>
            </a:r>
            <a:r>
              <a:rPr lang="en-US" sz="2400" dirty="0" smtClean="0">
                <a:effectLst/>
              </a:rPr>
              <a:t> (Siegel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Lane </a:t>
            </a:r>
            <a:r>
              <a:rPr lang="en-US" sz="2400" dirty="0" smtClean="0">
                <a:effectLst/>
              </a:rPr>
              <a:t>,1982</a:t>
            </a:r>
            <a:r>
              <a:rPr lang="en-US" sz="2400" dirty="0">
                <a:effectLst/>
              </a:rPr>
              <a:t>),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28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lvl="0"/>
            <a:r>
              <a:rPr lang="en-US" dirty="0" smtClean="0"/>
              <a:t>b.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i="1" dirty="0"/>
              <a:t>Goal Setting Theory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dirty="0" smtClean="0"/>
              <a:t>    Locke </a:t>
            </a:r>
            <a:r>
              <a:rPr lang="en-US" dirty="0" err="1"/>
              <a:t>mengusulkan</a:t>
            </a:r>
            <a:r>
              <a:rPr lang="en-US" dirty="0"/>
              <a:t> model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smtClean="0"/>
              <a:t>yang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yang </a:t>
            </a:r>
            <a:r>
              <a:rPr lang="en-US" dirty="0" err="1" smtClean="0"/>
              <a:t>mencoba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–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antar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i="1" dirty="0"/>
              <a:t>intentions</a:t>
            </a:r>
            <a:r>
              <a:rPr lang="en-US" dirty="0"/>
              <a:t> (</a:t>
            </a:r>
            <a:r>
              <a:rPr lang="en-US" dirty="0" err="1"/>
              <a:t>tujuan-tujuan</a:t>
            </a:r>
            <a:r>
              <a:rPr lang="en-US" dirty="0"/>
              <a:t>)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perilaku</a:t>
            </a:r>
            <a:r>
              <a:rPr lang="en-US" dirty="0"/>
              <a:t>.</a:t>
            </a:r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Management By Objectives</a:t>
            </a:r>
            <a:r>
              <a:rPr lang="en-US" dirty="0"/>
              <a:t> = MBO)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5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c.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(</a:t>
            </a:r>
            <a:r>
              <a:rPr lang="en-US" i="1" dirty="0"/>
              <a:t>Expectancy</a:t>
            </a:r>
            <a:r>
              <a:rPr lang="en-US" dirty="0"/>
              <a:t>)</a:t>
            </a:r>
          </a:p>
          <a:p>
            <a:r>
              <a:rPr lang="en-US" dirty="0"/>
              <a:t>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Lawler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:</a:t>
            </a:r>
          </a:p>
          <a:p>
            <a:pPr marL="109728" indent="0">
              <a:buNone/>
            </a:pPr>
            <a:r>
              <a:rPr lang="en-US" dirty="0" smtClean="0"/>
              <a:t>   1). Orang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hasil-keluaran</a:t>
            </a:r>
            <a:r>
              <a:rPr lang="en-US" dirty="0"/>
              <a:t> yang </a:t>
            </a:r>
            <a:r>
              <a:rPr lang="en-US" dirty="0" err="1" smtClean="0"/>
              <a:t>secara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2) </a:t>
            </a:r>
            <a:r>
              <a:rPr lang="en-US" dirty="0"/>
              <a:t>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 smtClean="0"/>
              <a:t>harapan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(</a:t>
            </a:r>
            <a:r>
              <a:rPr lang="en-US" i="1" dirty="0" smtClean="0"/>
              <a:t>effort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= </a:t>
            </a:r>
            <a:r>
              <a:rPr lang="en-US" dirty="0"/>
              <a:t>E)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unjuk-kerja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performance</a:t>
            </a:r>
            <a:r>
              <a:rPr lang="en-US" dirty="0"/>
              <a:t> = P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 3). </a:t>
            </a:r>
            <a:r>
              <a:rPr lang="en-US" dirty="0"/>
              <a:t>Orang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–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(</a:t>
            </a:r>
            <a:r>
              <a:rPr lang="en-US" i="1" dirty="0"/>
              <a:t>outcomes</a:t>
            </a:r>
            <a:r>
              <a:rPr lang="en-US" dirty="0"/>
              <a:t> = O)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unjuk-kerja</a:t>
            </a:r>
            <a:r>
              <a:rPr lang="en-US" dirty="0"/>
              <a:t> (P) </a:t>
            </a:r>
            <a:r>
              <a:rPr lang="en-US" dirty="0" err="1" smtClean="0"/>
              <a:t>mereka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4)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tindakan</a:t>
            </a:r>
            <a:r>
              <a:rPr lang="en-US" dirty="0"/>
              <a:t> –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– </a:t>
            </a:r>
            <a:r>
              <a:rPr lang="en-US" dirty="0" err="1"/>
              <a:t>tindak</a:t>
            </a:r>
            <a:r>
              <a:rPr lang="en-US" dirty="0"/>
              <a:t> an </a:t>
            </a:r>
            <a:r>
              <a:rPr lang="en-US" dirty="0" err="1"/>
              <a:t>tadi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ditentu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(E-P, </a:t>
            </a:r>
            <a:r>
              <a:rPr lang="en-US" dirty="0" err="1"/>
              <a:t>dan</a:t>
            </a:r>
            <a:r>
              <a:rPr lang="en-US" dirty="0"/>
              <a:t> P-O)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dipunyai</a:t>
            </a:r>
            <a:r>
              <a:rPr lang="en-US" dirty="0"/>
              <a:t> orang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3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Model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Lawler me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b="1" dirty="0" err="1"/>
              <a:t>Indeks</a:t>
            </a:r>
            <a:r>
              <a:rPr lang="en-US" b="1" dirty="0"/>
              <a:t> </a:t>
            </a:r>
            <a:r>
              <a:rPr lang="en-US" b="1" dirty="0" err="1"/>
              <a:t>Motivasi</a:t>
            </a:r>
            <a:r>
              <a:rPr lang="en-US" b="1" dirty="0"/>
              <a:t> = </a:t>
            </a:r>
            <a:r>
              <a:rPr lang="en-US" b="1" dirty="0" err="1"/>
              <a:t>Jml</a:t>
            </a:r>
            <a:r>
              <a:rPr lang="en-US" b="1" dirty="0"/>
              <a:t>{(E-P) x </a:t>
            </a:r>
            <a:r>
              <a:rPr lang="en-US" b="1" dirty="0" err="1"/>
              <a:t>Jml</a:t>
            </a:r>
            <a:r>
              <a:rPr lang="en-US" b="1" dirty="0"/>
              <a:t>[(P-O)(V)]}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d.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(</a:t>
            </a:r>
            <a:r>
              <a:rPr lang="en-US" i="1" dirty="0"/>
              <a:t>Equity Theory</a:t>
            </a:r>
            <a:r>
              <a:rPr lang="en-US" dirty="0" smtClean="0"/>
              <a:t>), </a:t>
            </a:r>
            <a:r>
              <a:rPr lang="en-US" dirty="0" err="1"/>
              <a:t>oleh</a:t>
            </a:r>
            <a:r>
              <a:rPr lang="en-US" dirty="0"/>
              <a:t> Adams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728" lvl="0" indent="0">
              <a:buNone/>
            </a:pPr>
            <a:r>
              <a:rPr lang="en-US" dirty="0" smtClean="0"/>
              <a:t>     1) Orang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 </a:t>
            </a:r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 smtClean="0"/>
              <a:t>.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2)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me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nimbulkan</a:t>
            </a:r>
            <a:r>
              <a:rPr lang="en-US" dirty="0" smtClean="0"/>
              <a:t> </a:t>
            </a:r>
            <a:r>
              <a:rPr lang="en-US" dirty="0" err="1"/>
              <a:t>ketegangan</a:t>
            </a:r>
            <a:r>
              <a:rPr lang="en-US" dirty="0"/>
              <a:t> yang me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uranginya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 smtClean="0"/>
              <a:t>.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3) Makin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adilannya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</a:t>
            </a:r>
            <a:r>
              <a:rPr lang="en-US" dirty="0"/>
              <a:t> </a:t>
            </a:r>
            <a:r>
              <a:rPr lang="en-US" dirty="0" err="1" smtClean="0"/>
              <a:t>kan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</a:t>
            </a:r>
            <a:r>
              <a:rPr lang="en-US" dirty="0" err="1" smtClean="0"/>
              <a:t>misalnya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 smtClean="0"/>
              <a:t>daripada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ketidakadilan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menyenang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 smtClean="0"/>
              <a:t>terlalu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besar</a:t>
            </a:r>
            <a:r>
              <a:rPr lang="en-US" dirty="0"/>
              <a:t>).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an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err="1"/>
              <a:t>Hasil-keluaran</a:t>
            </a:r>
            <a:r>
              <a:rPr lang="en-US" u="sng" dirty="0"/>
              <a:t> </a:t>
            </a:r>
            <a:r>
              <a:rPr lang="en-US" u="sng" dirty="0" err="1"/>
              <a:t>sesorang</a:t>
            </a:r>
            <a:r>
              <a:rPr lang="en-US" dirty="0"/>
              <a:t> </a:t>
            </a:r>
            <a:r>
              <a:rPr lang="en-US" dirty="0" smtClean="0"/>
              <a:t> =    </a:t>
            </a:r>
            <a:r>
              <a:rPr lang="en-US" u="sng" dirty="0" err="1"/>
              <a:t>Hasil-keluaran</a:t>
            </a:r>
            <a:r>
              <a:rPr lang="en-US" u="sng" dirty="0"/>
              <a:t> orang lain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/>
              <a:t>orang lain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 Adams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 Adams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1.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/</a:t>
            </a:r>
            <a:r>
              <a:rPr lang="en-US" dirty="0" err="1"/>
              <a:t>Atasan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/>
              <a:t>Keras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Orang </a:t>
            </a:r>
            <a:r>
              <a:rPr lang="en-US" dirty="0"/>
              <a:t>– 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X,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McGregor, </a:t>
            </a:r>
            <a:r>
              <a:rPr lang="en-US" dirty="0" err="1" smtClean="0"/>
              <a:t>memiliki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kerjauntuk</a:t>
            </a:r>
            <a:r>
              <a:rPr lang="en-US" dirty="0" smtClean="0"/>
              <a:t> </a:t>
            </a:r>
            <a:r>
              <a:rPr lang="en-US" dirty="0" err="1"/>
              <a:t>bercorak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memerlukan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orang </a:t>
            </a:r>
            <a:r>
              <a:rPr lang="en-US" dirty="0"/>
              <a:t>lain </a:t>
            </a:r>
            <a:r>
              <a:rPr lang="en-US" dirty="0" err="1"/>
              <a:t>untuk</a:t>
            </a:r>
            <a:r>
              <a:rPr lang="en-US" dirty="0"/>
              <a:t> men </a:t>
            </a:r>
            <a:r>
              <a:rPr lang="en-US" dirty="0" err="1"/>
              <a:t>dorong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‘</a:t>
            </a:r>
            <a:r>
              <a:rPr lang="en-US" dirty="0" err="1"/>
              <a:t>memaksa</a:t>
            </a:r>
            <a:r>
              <a:rPr lang="en-US" dirty="0"/>
              <a:t>’ </a:t>
            </a:r>
            <a:r>
              <a:rPr lang="en-US" dirty="0" err="1" smtClean="0"/>
              <a:t>mereka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i="1" dirty="0"/>
              <a:t>personal value </a:t>
            </a:r>
            <a:r>
              <a:rPr lang="en-US" i="1" dirty="0" err="1" smtClean="0"/>
              <a:t>sistem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– </a:t>
            </a:r>
            <a:r>
              <a:rPr lang="en-US" dirty="0" err="1"/>
              <a:t>kegiatan</a:t>
            </a:r>
            <a:r>
              <a:rPr lang="en-US" dirty="0"/>
              <a:t> lain </a:t>
            </a:r>
            <a:r>
              <a:rPr lang="en-US" dirty="0" err="1" smtClean="0"/>
              <a:t>dalam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kehidupan</a:t>
            </a:r>
            <a:r>
              <a:rPr lang="en-US" dirty="0"/>
              <a:t>.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Meningkatkan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bagaimana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kerja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teori-teori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bagaimana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meningkatkan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kerja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3.Peran </a:t>
            </a:r>
            <a:r>
              <a:rPr lang="en-US" dirty="0" err="1"/>
              <a:t>Organisasi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Bebagai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menarik</a:t>
            </a:r>
            <a:r>
              <a:rPr lang="en-US" dirty="0"/>
              <a:t>’ </a:t>
            </a:r>
            <a:r>
              <a:rPr lang="en-US" dirty="0" err="1"/>
              <a:t>atau</a:t>
            </a:r>
            <a:r>
              <a:rPr lang="en-US" dirty="0"/>
              <a:t> ‘</a:t>
            </a:r>
            <a:r>
              <a:rPr lang="en-US" dirty="0" err="1"/>
              <a:t>mendorong</a:t>
            </a:r>
            <a:r>
              <a:rPr lang="en-US" dirty="0"/>
              <a:t>’ </a:t>
            </a:r>
            <a:r>
              <a:rPr lang="en-US" dirty="0" err="1" smtClean="0"/>
              <a:t>motivasi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Meningkatkan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>
              <a:buAutoNum type="arabicPeriod"/>
            </a:pPr>
            <a:r>
              <a:rPr lang="en-US" sz="2400" dirty="0" err="1" smtClean="0"/>
              <a:t>Miliki</a:t>
            </a:r>
            <a:r>
              <a:rPr lang="en-US" sz="2400" dirty="0" smtClean="0"/>
              <a:t> </a:t>
            </a:r>
            <a:r>
              <a:rPr lang="en-US" sz="2400" dirty="0" err="1"/>
              <a:t>h</a:t>
            </a:r>
            <a:r>
              <a:rPr lang="en-US" sz="2400" dirty="0" err="1" smtClean="0"/>
              <a:t>ubungan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omunikasi</a:t>
            </a:r>
            <a:r>
              <a:rPr lang="en-US" sz="2400" dirty="0" smtClean="0"/>
              <a:t> </a:t>
            </a:r>
            <a:r>
              <a:rPr lang="en-US" sz="2400" dirty="0"/>
              <a:t>y</a:t>
            </a:r>
            <a:r>
              <a:rPr lang="en-US" sz="2400" dirty="0" smtClean="0"/>
              <a:t>ang </a:t>
            </a:r>
            <a:r>
              <a:rPr lang="en-US" sz="2400" dirty="0" err="1"/>
              <a:t>b</a:t>
            </a:r>
            <a:r>
              <a:rPr lang="en-US" sz="2400" dirty="0" err="1" smtClean="0"/>
              <a:t>aik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engan</a:t>
            </a:r>
            <a:r>
              <a:rPr lang="en-US" sz="2400" dirty="0" smtClean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Berpakaian</a:t>
            </a:r>
            <a:r>
              <a:rPr lang="en-US" sz="2400" dirty="0"/>
              <a:t> </a:t>
            </a:r>
            <a:r>
              <a:rPr lang="en-US" sz="2400" i="1" dirty="0" smtClean="0"/>
              <a:t>Casual</a:t>
            </a:r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tasan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elakukan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ekerjaan</a:t>
            </a:r>
            <a:r>
              <a:rPr lang="en-US" sz="2400" dirty="0" smtClean="0"/>
              <a:t> </a:t>
            </a:r>
            <a:r>
              <a:rPr lang="en-US" sz="2400" dirty="0"/>
              <a:t>y</a:t>
            </a:r>
            <a:r>
              <a:rPr lang="en-US" sz="2400" dirty="0" smtClean="0"/>
              <a:t>ang </a:t>
            </a:r>
            <a:r>
              <a:rPr lang="en-US" sz="2400" dirty="0" err="1"/>
              <a:t>b</a:t>
            </a:r>
            <a:r>
              <a:rPr lang="en-US" sz="2400" dirty="0" err="1" smtClean="0"/>
              <a:t>iasanya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ilakukan</a:t>
            </a:r>
            <a:r>
              <a:rPr lang="en-US" sz="2400" dirty="0" smtClean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karyawannya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b</a:t>
            </a:r>
            <a:r>
              <a:rPr lang="en-US" sz="2400" dirty="0" err="1" smtClean="0"/>
              <a:t>agian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ktivitas</a:t>
            </a:r>
            <a:r>
              <a:rPr lang="en-US" sz="2400" dirty="0" smtClean="0"/>
              <a:t> </a:t>
            </a:r>
            <a:r>
              <a:rPr lang="en-US" sz="2400" dirty="0"/>
              <a:t>d</a:t>
            </a:r>
            <a:r>
              <a:rPr lang="en-US" sz="2400" dirty="0" smtClean="0"/>
              <a:t>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fi-FI" sz="2400" dirty="0"/>
              <a:t>Memberikan </a:t>
            </a:r>
            <a:r>
              <a:rPr lang="fi-FI" sz="2400" dirty="0" smtClean="0"/>
              <a:t>pilihan </a:t>
            </a:r>
            <a:r>
              <a:rPr lang="fi-FI" sz="2400" dirty="0"/>
              <a:t>u</a:t>
            </a:r>
            <a:r>
              <a:rPr lang="fi-FI" sz="2400" dirty="0" smtClean="0"/>
              <a:t>ntuk </a:t>
            </a:r>
            <a:r>
              <a:rPr lang="fi-FI" sz="2400" dirty="0"/>
              <a:t>b</a:t>
            </a:r>
            <a:r>
              <a:rPr lang="fi-FI" sz="2400" dirty="0" smtClean="0"/>
              <a:t>ekerja </a:t>
            </a:r>
            <a:r>
              <a:rPr lang="fi-FI" sz="2400" dirty="0"/>
              <a:t>j</a:t>
            </a:r>
            <a:r>
              <a:rPr lang="fi-FI" sz="2400" dirty="0" smtClean="0"/>
              <a:t>arak jauh</a:t>
            </a:r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Literasi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fi-FI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AutoNum type="arabicPeriod"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Cara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Merusak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 smtClean="0"/>
              <a:t>Anda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40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02433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2500" dirty="0" err="1">
                <a:latin typeface="Arial" pitchFamily="34" charset="0"/>
                <a:cs typeface="Arial" pitchFamily="34" charset="0"/>
              </a:rPr>
              <a:t>Motivasi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serang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kaian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mengarah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ter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capainya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 (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sunyoto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 2006)</a:t>
            </a:r>
          </a:p>
          <a:p>
            <a:pPr marL="109728" indent="0">
              <a:buNone/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Munandar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(2004)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kebutuhan-kebutuhan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serangkaian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mengarah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tercapainya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terpenuhi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kepuasan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Sekelompok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terpuaskan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serangkaian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mencari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memuaskan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tadi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berkurang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”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920879" cy="53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6304002"/>
            <a:ext cx="27363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5097" y="692696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Motivasi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396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Kaitan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Motivasi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Kerja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dengan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Unjuk-kerja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12879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3501008"/>
            <a:ext cx="65891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U</a:t>
            </a:r>
            <a:r>
              <a:rPr lang="en-US" sz="2400" dirty="0" err="1" smtClean="0"/>
              <a:t>njuk-kerja</a:t>
            </a:r>
            <a:r>
              <a:rPr lang="en-US" sz="2400" dirty="0" smtClean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kali </a:t>
            </a:r>
            <a:r>
              <a:rPr lang="en-US" sz="2400" dirty="0" err="1"/>
              <a:t>kemampuan</a:t>
            </a:r>
            <a:r>
              <a:rPr lang="en-US" sz="2400" dirty="0"/>
              <a:t> (</a:t>
            </a:r>
            <a:r>
              <a:rPr lang="en-US" sz="2400" i="1" dirty="0"/>
              <a:t>abilities</a:t>
            </a:r>
            <a:r>
              <a:rPr lang="en-US" sz="2400" dirty="0"/>
              <a:t>), </a:t>
            </a:r>
            <a:r>
              <a:rPr lang="en-US" sz="2400" dirty="0" smtClean="0"/>
              <a:t>kali </a:t>
            </a:r>
            <a:r>
              <a:rPr lang="en-US" sz="2400" dirty="0" err="1"/>
              <a:t>peluang</a:t>
            </a:r>
            <a:r>
              <a:rPr lang="en-US" sz="2400" dirty="0"/>
              <a:t> (</a:t>
            </a:r>
            <a:r>
              <a:rPr lang="en-US" sz="2400" i="1" dirty="0"/>
              <a:t>opportunities</a:t>
            </a:r>
            <a:r>
              <a:rPr lang="en-US" sz="2400" dirty="0" smtClean="0"/>
              <a:t>)</a:t>
            </a:r>
            <a:r>
              <a:rPr lang="en-US" sz="2400" dirty="0"/>
              <a:t> (Robins, </a:t>
            </a:r>
            <a:r>
              <a:rPr lang="en-US" sz="2400" dirty="0" smtClean="0"/>
              <a:t>2000,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Sunyoto</a:t>
            </a:r>
            <a:r>
              <a:rPr lang="en-US" sz="2400" dirty="0" smtClean="0"/>
              <a:t> 2006)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1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McGregor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smtClean="0"/>
              <a:t>Y:</a:t>
            </a:r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malas</a:t>
            </a:r>
            <a:r>
              <a:rPr lang="en-US" dirty="0"/>
              <a:t>, yang </a:t>
            </a:r>
            <a:r>
              <a:rPr lang="en-US" dirty="0" err="1" smtClean="0"/>
              <a:t>harus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mau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Orang </a:t>
            </a:r>
            <a:r>
              <a:rPr lang="en-US" dirty="0" err="1" smtClean="0"/>
              <a:t>tipe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Y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proaktif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orang </a:t>
            </a:r>
            <a:r>
              <a:rPr lang="en-US" dirty="0" err="1"/>
              <a:t>tipe</a:t>
            </a:r>
            <a:r>
              <a:rPr lang="en-US" dirty="0"/>
              <a:t> 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orang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reaktif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/>
              <a:t>Tata Tingkat </a:t>
            </a:r>
            <a:r>
              <a:rPr lang="en-US" dirty="0" err="1" smtClean="0"/>
              <a:t>Kebutuhan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Marslow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109728" lvl="0" indent="0">
              <a:buNone/>
            </a:pPr>
            <a:r>
              <a:rPr lang="en-US" dirty="0" smtClean="0"/>
              <a:t>         1).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fisiologikal</a:t>
            </a:r>
            <a:r>
              <a:rPr lang="en-US" dirty="0"/>
              <a:t> (</a:t>
            </a:r>
            <a:r>
              <a:rPr lang="en-US" dirty="0" err="1"/>
              <a:t>faali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2).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 smtClean="0"/>
              <a:t>aman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3).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4).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</a:t>
            </a:r>
            <a:r>
              <a:rPr lang="en-US" i="1" dirty="0"/>
              <a:t>esteem needs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5).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aktualisasi-diri</a:t>
            </a:r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1. </a:t>
            </a:r>
            <a:r>
              <a:rPr lang="en-US" dirty="0" err="1" smtClean="0">
                <a:effectLst/>
              </a:rPr>
              <a:t>Teori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2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b.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– </a:t>
            </a:r>
            <a:r>
              <a:rPr lang="en-US" dirty="0" err="1"/>
              <a:t>Relasi</a:t>
            </a:r>
            <a:r>
              <a:rPr lang="en-US" dirty="0"/>
              <a:t> – </a:t>
            </a:r>
            <a:r>
              <a:rPr lang="en-US" dirty="0" err="1" smtClean="0"/>
              <a:t>Pertumbuhan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en-US" dirty="0" err="1"/>
              <a:t>K</a:t>
            </a:r>
            <a:r>
              <a:rPr lang="en-US" dirty="0" err="1" smtClean="0"/>
              <a:t>elompok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 smtClean="0"/>
              <a:t>Alderfer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1).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(</a:t>
            </a:r>
            <a:r>
              <a:rPr lang="en-US" i="1" dirty="0"/>
              <a:t>existence needs</a:t>
            </a:r>
            <a:r>
              <a:rPr lang="en-US" dirty="0" smtClean="0"/>
              <a:t>),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2).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</a:t>
            </a:r>
            <a:r>
              <a:rPr lang="en-US" i="1" dirty="0"/>
              <a:t>related ness needs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3).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(</a:t>
            </a:r>
            <a:r>
              <a:rPr lang="en-US" i="1" dirty="0"/>
              <a:t>growth needs</a:t>
            </a:r>
            <a:r>
              <a:rPr lang="en-US" dirty="0"/>
              <a:t>),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5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i="1" dirty="0" smtClean="0"/>
              <a:t>hygiene </a:t>
            </a:r>
            <a:r>
              <a:rPr lang="en-US" dirty="0" err="1"/>
              <a:t>dikembang</a:t>
            </a:r>
            <a:r>
              <a:rPr lang="en-US" dirty="0"/>
              <a:t> </a:t>
            </a:r>
            <a:r>
              <a:rPr lang="en-US" dirty="0" err="1" smtClean="0"/>
              <a:t>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oleh</a:t>
            </a:r>
            <a:r>
              <a:rPr lang="en-US" dirty="0" smtClean="0"/>
              <a:t> Herzberg :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1) </a:t>
            </a:r>
            <a:r>
              <a:rPr lang="en-US" dirty="0" err="1"/>
              <a:t>faktor</a:t>
            </a:r>
            <a:r>
              <a:rPr lang="en-US" dirty="0"/>
              <a:t> motivator,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 smtClean="0"/>
              <a:t>faktor-faktor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( </a:t>
            </a:r>
            <a:r>
              <a:rPr lang="en-US" dirty="0" err="1" smtClean="0"/>
              <a:t>intrinsik</a:t>
            </a:r>
            <a:r>
              <a:rPr lang="en-US" dirty="0" smtClean="0"/>
              <a:t> ):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(</a:t>
            </a:r>
            <a:r>
              <a:rPr lang="en-US" i="1" dirty="0"/>
              <a:t>responsibility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Kemajuan</a:t>
            </a:r>
            <a:r>
              <a:rPr lang="en-US" dirty="0"/>
              <a:t> (</a:t>
            </a:r>
            <a:r>
              <a:rPr lang="en-US" i="1" dirty="0" smtClean="0"/>
              <a:t>advancement)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Capaian</a:t>
            </a:r>
            <a:r>
              <a:rPr lang="en-US" dirty="0"/>
              <a:t> (</a:t>
            </a:r>
            <a:r>
              <a:rPr lang="en-US" i="1" dirty="0"/>
              <a:t>achievement</a:t>
            </a:r>
            <a:r>
              <a:rPr lang="en-US" dirty="0"/>
              <a:t>), 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Pengakuan</a:t>
            </a:r>
            <a:r>
              <a:rPr lang="en-US" dirty="0"/>
              <a:t> (</a:t>
            </a:r>
            <a:r>
              <a:rPr lang="en-US" i="1" dirty="0"/>
              <a:t>recognition</a:t>
            </a:r>
            <a:r>
              <a:rPr lang="en-US" dirty="0"/>
              <a:t>), </a:t>
            </a:r>
            <a:endParaRPr lang="en-US" i="1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40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</TotalTime>
  <Words>1075</Words>
  <Application>Microsoft Office PowerPoint</Application>
  <PresentationFormat>On-screen Show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KEMAMPUAN AKHIR YANG DIHARAPKAN</vt:lpstr>
      <vt:lpstr>Pengertian</vt:lpstr>
      <vt:lpstr>PowerPoint Presentation</vt:lpstr>
      <vt:lpstr>Kaitan Motivasi Kerja dengan Unjuk-kerja</vt:lpstr>
      <vt:lpstr>PowerPoint Presentation</vt:lpstr>
      <vt:lpstr>Teori-teori Motivasi : 1. Teori Motivasi Isi</vt:lpstr>
      <vt:lpstr>Teori-teori Motivasi (2)</vt:lpstr>
      <vt:lpstr>Teori-teori Motivasi (3)</vt:lpstr>
      <vt:lpstr>PowerPoint Presentation</vt:lpstr>
      <vt:lpstr>PowerPoint Presentation</vt:lpstr>
      <vt:lpstr>Teori-teori Motivasi : 2. Teori Motivasi Proses</vt:lpstr>
      <vt:lpstr>Bagaimana mana jemen dapat meningkatkan moti vasi kerja tenaga kerja (Siegel dan Lane ,1982),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Meningkatkan Motivasi Kerja</vt:lpstr>
      <vt:lpstr>Meningkatkan Motivasi Kerja</vt:lpstr>
      <vt:lpstr>Cara Meningkatkan Motivasi Kerja Karyawan Tanpa Merusak Keuangan Anda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67</cp:revision>
  <dcterms:created xsi:type="dcterms:W3CDTF">2012-10-30T04:06:36Z</dcterms:created>
  <dcterms:modified xsi:type="dcterms:W3CDTF">2018-05-14T09:59:15Z</dcterms:modified>
</cp:coreProperties>
</file>