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65" r:id="rId2"/>
    <p:sldId id="382" r:id="rId3"/>
    <p:sldId id="380" r:id="rId4"/>
    <p:sldId id="383" r:id="rId5"/>
    <p:sldId id="366" r:id="rId6"/>
    <p:sldId id="38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13" autoAdjust="0"/>
    <p:restoredTop sz="93191" autoAdjust="0"/>
  </p:normalViewPr>
  <p:slideViewPr>
    <p:cSldViewPr>
      <p:cViewPr>
        <p:scale>
          <a:sx n="70" d="100"/>
          <a:sy n="70" d="100"/>
        </p:scale>
        <p:origin x="-141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E5C844-193A-4E0B-B95D-BDD6CAFABE41}" type="datetimeFigureOut">
              <a:rPr lang="id-ID"/>
              <a:pPr>
                <a:defRPr/>
              </a:pPr>
              <a:t>24/05/2018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6AFB67-E9C2-4BA3-8BF1-B7A6D992293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1C9BFC-1572-4227-B2B7-29862CC41889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FB7EF8-8763-4AB4-8A8E-830980031CA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6773-0DCC-4F57-87A7-53E518E3AE04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C915-EB82-472D-8872-853AAA8D7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2774-BA0A-4DFC-BCE5-3A5DE692DA81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B57E-EDA8-4D72-ACE3-1B3929DD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C79-0157-43B5-9AE4-60E86C166EE6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1FF2-5A4C-4471-9C0B-0D91D3A13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C8D9-7851-48C4-82C7-C05982584DAC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B00F-B298-473F-A280-34E070626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0D94-6AD1-4972-8F4B-6AA86333CA38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9A1B-577E-413B-BD4C-BAA953500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8980-B226-4377-A451-0D9AC56B0126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8298-CF5D-40F5-8159-EA452C70B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7CA62-FCC4-41B7-A858-28BBB464AE09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704A-1FE3-4792-A121-141E16F06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4769-F2E6-467E-ABCE-C7D893066374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9956-F46F-4D9C-9547-31FD63E00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439C2-B0A8-46C3-808A-F1A2AD208A1B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41D1-BCBB-441D-A54A-20ED1757F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2628-7E50-40DD-BED7-1C376B5B382A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467F-8F81-46AB-8AEA-A47E772DC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7FC03-EA8B-4D29-AED4-AEFB91F86E6C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FDEB-6308-4641-8A02-CD5A68A0D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1FE92-8B86-4497-AD0C-20893246CDF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DE9D4D2-320D-4501-B946-44CCD7787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PERTEMUAN KE - 10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Bahasan</a:t>
            </a:r>
            <a:r>
              <a:rPr lang="en-US" sz="2400" dirty="0" smtClean="0"/>
              <a:t> :</a:t>
            </a:r>
          </a:p>
          <a:p>
            <a:r>
              <a:rPr lang="fi-FI" sz="2400" dirty="0" smtClean="0"/>
              <a:t>Integral Fourier : Transformasi Sinus dan Cosinus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Integral Fourier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marL="457200" indent="-457200"/>
            <a:r>
              <a:rPr lang="en-US" sz="2400" dirty="0" err="1" smtClean="0">
                <a:sym typeface="Symbol" pitchFamily="18" charset="2"/>
              </a:rPr>
              <a:t>Untuk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aplikasi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suatu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fungsi</a:t>
            </a:r>
            <a:r>
              <a:rPr lang="en-US" sz="2400" dirty="0" smtClean="0">
                <a:sym typeface="Symbol" pitchFamily="18" charset="2"/>
              </a:rPr>
              <a:t> non </a:t>
            </a:r>
            <a:r>
              <a:rPr lang="en-US" sz="2400" dirty="0" err="1" smtClean="0">
                <a:sym typeface="Symbol" pitchFamily="18" charset="2"/>
              </a:rPr>
              <a:t>periodik</a:t>
            </a:r>
            <a:r>
              <a:rPr lang="en-US" sz="2400" dirty="0" smtClean="0">
                <a:sym typeface="Symbol" pitchFamily="18" charset="2"/>
              </a:rPr>
              <a:t> (</a:t>
            </a:r>
            <a:r>
              <a:rPr lang="en-US" sz="2400" dirty="0" err="1" smtClean="0">
                <a:sym typeface="Symbol" pitchFamily="18" charset="2"/>
              </a:rPr>
              <a:t>atau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deret</a:t>
            </a:r>
            <a:r>
              <a:rPr lang="en-US" sz="2400" dirty="0" smtClean="0">
                <a:sym typeface="Symbol" pitchFamily="18" charset="2"/>
              </a:rPr>
              <a:t> Fourier </a:t>
            </a:r>
            <a:r>
              <a:rPr lang="en-US" sz="2400" dirty="0" err="1" smtClean="0">
                <a:sym typeface="Symbol" pitchFamily="18" charset="2"/>
              </a:rPr>
              <a:t>spesial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saat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periode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dari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suatu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fungsi</a:t>
            </a:r>
            <a:r>
              <a:rPr lang="en-US" sz="2400" dirty="0" smtClean="0">
                <a:sym typeface="Symbol" pitchFamily="18" charset="2"/>
              </a:rPr>
              <a:t> infinite </a:t>
            </a:r>
            <a:r>
              <a:rPr lang="en-US" sz="2400" dirty="0" smtClean="0"/>
              <a:t>: L</a:t>
            </a:r>
            <a:r>
              <a:rPr lang="en-US" sz="2400" dirty="0" smtClean="0">
                <a:sym typeface="Symbol" pitchFamily="18" charset="2"/>
              </a:rPr>
              <a:t></a:t>
            </a:r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pic>
        <p:nvPicPr>
          <p:cNvPr id="45061" name="Picture 5" descr="C:\Users\DELL\Desktop\gambar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438400"/>
            <a:ext cx="8458200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357188" y="1187450"/>
          <a:ext cx="8578850" cy="5124450"/>
        </p:xfrm>
        <a:graphic>
          <a:graphicData uri="http://schemas.openxmlformats.org/presentationml/2006/ole">
            <p:oleObj spid="_x0000_s43016" name="Equation" r:id="rId5" imgW="4572000" imgH="273024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0" y="609600"/>
          <a:ext cx="9144000" cy="5754688"/>
        </p:xfrm>
        <a:graphic>
          <a:graphicData uri="http://schemas.openxmlformats.org/presentationml/2006/ole">
            <p:oleObj spid="_x0000_s50178" name="Equation" r:id="rId5" imgW="4572000" imgH="243828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725488" y="1230313"/>
          <a:ext cx="8010525" cy="5159375"/>
        </p:xfrm>
        <a:graphic>
          <a:graphicData uri="http://schemas.openxmlformats.org/presentationml/2006/ole">
            <p:oleObj spid="_x0000_s48130" name="Equation" r:id="rId5" imgW="3670200" imgH="261612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Contoh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sz="2000" dirty="0" smtClean="0"/>
              <a:t>f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integrate from 0 to 10</a:t>
            </a:r>
          </a:p>
          <a:p>
            <a:r>
              <a:rPr lang="en-US" sz="2000" dirty="0" smtClean="0"/>
              <a:t>f</a:t>
            </a:r>
            <a:r>
              <a:rPr lang="en-US" sz="2000" baseline="-25000" dirty="0" smtClean="0"/>
              <a:t>100</a:t>
            </a:r>
            <a:r>
              <a:rPr lang="en-US" sz="2000" dirty="0" smtClean="0"/>
              <a:t> integrate from 0 to 100</a:t>
            </a:r>
          </a:p>
          <a:p>
            <a:r>
              <a:rPr lang="en-US" sz="2000" dirty="0" smtClean="0"/>
              <a:t>g(x) the real function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1600200" y="1841122"/>
          <a:ext cx="7086600" cy="4864478"/>
        </p:xfrm>
        <a:graphic>
          <a:graphicData uri="http://schemas.openxmlformats.org/presentationml/2006/ole">
            <p:oleObj spid="_x0000_s83973" name="Mathcad" r:id="rId5" imgW="2876400" imgH="1974960" progId="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5054</TotalTime>
  <Words>60</Words>
  <Application>Microsoft Office PowerPoint</Application>
  <PresentationFormat>On-screen Show (4:3)</PresentationFormat>
  <Paragraphs>18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Equation</vt:lpstr>
      <vt:lpstr>MathType 6.0 Equation</vt:lpstr>
      <vt:lpstr>Mathcad</vt:lpstr>
      <vt:lpstr>PERTEMUAN KE - 10</vt:lpstr>
      <vt:lpstr>Integral Fourier</vt:lpstr>
      <vt:lpstr>Slide 3</vt:lpstr>
      <vt:lpstr>Slide 4</vt:lpstr>
      <vt:lpstr>Slide 5</vt:lpstr>
      <vt:lpstr>Contoh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rimba;Septian Rahmat Adnan</dc:creator>
  <cp:lastModifiedBy>DELL</cp:lastModifiedBy>
  <cp:revision>283</cp:revision>
  <dcterms:created xsi:type="dcterms:W3CDTF">2010-08-24T06:47:44Z</dcterms:created>
  <dcterms:modified xsi:type="dcterms:W3CDTF">2018-05-24T03:16:27Z</dcterms:modified>
</cp:coreProperties>
</file>