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5" r:id="rId2"/>
    <p:sldId id="382" r:id="rId3"/>
    <p:sldId id="380" r:id="rId4"/>
    <p:sldId id="383" r:id="rId5"/>
    <p:sldId id="366" r:id="rId6"/>
    <p:sldId id="3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105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PERTEMUAN KE - 8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Bahasan</a:t>
            </a:r>
            <a:r>
              <a:rPr lang="en-US" sz="2400" dirty="0" smtClean="0"/>
              <a:t> :</a:t>
            </a:r>
          </a:p>
          <a:p>
            <a:r>
              <a:rPr lang="es-ES" sz="2400" dirty="0" err="1" smtClean="0"/>
              <a:t>Transfrormasi</a:t>
            </a:r>
            <a:r>
              <a:rPr lang="es-ES" sz="2400" dirty="0" smtClean="0"/>
              <a:t> Fourier : </a:t>
            </a:r>
            <a:r>
              <a:rPr lang="es-ES" sz="2400" dirty="0" err="1" smtClean="0"/>
              <a:t>Fungsi</a:t>
            </a:r>
            <a:r>
              <a:rPr lang="es-ES" sz="2400" dirty="0" smtClean="0"/>
              <a:t> </a:t>
            </a:r>
            <a:r>
              <a:rPr lang="es-ES" sz="2400" dirty="0" err="1" smtClean="0"/>
              <a:t>Simetrik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DEFINISI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algn="just"/>
            <a:r>
              <a:rPr lang="id-ID" sz="2400" dirty="0" smtClean="0"/>
              <a:t>S</a:t>
            </a:r>
            <a:r>
              <a:rPr lang="en-US" sz="2400" dirty="0" err="1" smtClean="0"/>
              <a:t>uatu</a:t>
            </a:r>
            <a:r>
              <a:rPr lang="id-ID" sz="2400" dirty="0" smtClean="0"/>
              <a:t> </a:t>
            </a:r>
            <a:r>
              <a:rPr lang="id-ID" sz="2400" dirty="0" smtClean="0"/>
              <a:t>sinyal periodik s(t) </a:t>
            </a:r>
            <a:r>
              <a:rPr lang="id-ID" sz="2400" dirty="0" smtClean="0"/>
              <a:t> </a:t>
            </a:r>
            <a:r>
              <a:rPr lang="id-ID" sz="2400" dirty="0" smtClean="0"/>
              <a:t>dapat </a:t>
            </a:r>
            <a:r>
              <a:rPr lang="id-ID" sz="2400" dirty="0" smtClean="0"/>
              <a:t>dianalis</a:t>
            </a:r>
            <a:r>
              <a:rPr lang="en-US" sz="2400" dirty="0" smtClean="0"/>
              <a:t>a</a:t>
            </a:r>
            <a:r>
              <a:rPr lang="id-ID" sz="2400" dirty="0" smtClean="0"/>
              <a:t> </a:t>
            </a:r>
            <a:r>
              <a:rPr lang="id-ID" sz="2400" dirty="0" smtClean="0"/>
              <a:t>dengan bantuan Deret Fourier. </a:t>
            </a:r>
            <a:endParaRPr lang="en-US" sz="2400" dirty="0" smtClean="0"/>
          </a:p>
          <a:p>
            <a:pPr algn="just"/>
            <a:r>
              <a:rPr lang="id-ID" sz="2400" dirty="0" smtClean="0"/>
              <a:t>Pada kenyataannya banyak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sinya</a:t>
            </a:r>
            <a:r>
              <a:rPr lang="en-US" sz="2400" dirty="0" smtClean="0"/>
              <a:t>/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</a:t>
            </a:r>
            <a:r>
              <a:rPr lang="id-ID" sz="2400" dirty="0" smtClean="0"/>
              <a:t>dalam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id-ID" sz="2400" dirty="0" smtClean="0"/>
              <a:t>sistem yang </a:t>
            </a:r>
            <a:r>
              <a:rPr lang="id-ID" sz="2400" dirty="0" smtClean="0"/>
              <a:t>bersifat random non periodik, misalnya sinyal informasi.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id-ID" sz="2400" dirty="0" smtClean="0"/>
              <a:t>kasus </a:t>
            </a:r>
            <a:r>
              <a:rPr lang="id-ID" sz="2400" dirty="0" smtClean="0"/>
              <a:t>sinyal non periodik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id-ID" sz="2400" dirty="0" smtClean="0"/>
              <a:t> </a:t>
            </a:r>
            <a:r>
              <a:rPr lang="id-ID" sz="2400" dirty="0" smtClean="0"/>
              <a:t>formula yang disebut Transformasi Fourier.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Fourier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spektral</a:t>
            </a:r>
            <a:r>
              <a:rPr lang="en-US" sz="2400" dirty="0" smtClean="0"/>
              <a:t> S(f)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s(t) </a:t>
            </a:r>
          </a:p>
          <a:p>
            <a:pPr algn="just"/>
            <a:r>
              <a:rPr lang="en-US" sz="2400" dirty="0" err="1" smtClean="0"/>
              <a:t>Fungsi</a:t>
            </a:r>
            <a:r>
              <a:rPr lang="en-US" sz="2400" dirty="0" smtClean="0"/>
              <a:t> Inverse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Fourier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s(t)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spektral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S(f) </a:t>
            </a:r>
            <a:r>
              <a:rPr lang="en-US" sz="2400" dirty="0" err="1" smtClean="0"/>
              <a:t>diketahui</a:t>
            </a:r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Transformasi</a:t>
            </a:r>
            <a:r>
              <a:rPr lang="en-US" sz="3200" dirty="0" smtClean="0">
                <a:latin typeface="Arial" charset="0"/>
                <a:cs typeface="Arial" charset="0"/>
              </a:rPr>
              <a:t> Fourier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Trnasformasi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fourier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id-ID" sz="2400" i="1" dirty="0" smtClean="0"/>
              <a:t>S(f</a:t>
            </a:r>
            <a:r>
              <a:rPr lang="id-ID" sz="2400" i="1" dirty="0" smtClean="0"/>
              <a:t>) </a:t>
            </a:r>
            <a:r>
              <a:rPr lang="en-US" sz="2400" dirty="0" err="1" smtClean="0"/>
              <a:t>adalah</a:t>
            </a:r>
            <a:r>
              <a:rPr lang="id-ID" sz="2400" dirty="0" smtClean="0"/>
              <a:t> </a:t>
            </a:r>
            <a:r>
              <a:rPr lang="id-ID" sz="2400" dirty="0" smtClean="0"/>
              <a:t>Transformasi Fourier dari s(t)</a:t>
            </a:r>
            <a:endParaRPr lang="en-US" sz="2400" dirty="0" smtClean="0"/>
          </a:p>
          <a:p>
            <a:pPr algn="just">
              <a:buNone/>
            </a:pPr>
            <a:r>
              <a:rPr lang="id-ID" sz="2400" dirty="0" smtClean="0"/>
              <a:t>Jika </a:t>
            </a:r>
            <a:r>
              <a:rPr lang="id-ID" sz="2400" dirty="0" smtClean="0"/>
              <a:t>Transformasi Fourier </a:t>
            </a:r>
            <a:r>
              <a:rPr lang="id-ID" sz="2400" i="1" dirty="0" smtClean="0"/>
              <a:t>S(f) </a:t>
            </a:r>
            <a:r>
              <a:rPr lang="id-ID" sz="2400" dirty="0" smtClean="0"/>
              <a:t>suatu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id-ID" sz="2400" dirty="0" smtClean="0"/>
              <a:t> </a:t>
            </a:r>
            <a:r>
              <a:rPr lang="id-ID" sz="2400" dirty="0" smtClean="0"/>
              <a:t>diketahui maka </a:t>
            </a:r>
            <a:r>
              <a:rPr lang="id-ID" sz="2400" dirty="0" smtClean="0"/>
              <a:t>kita</a:t>
            </a:r>
            <a:r>
              <a:rPr lang="en-US" sz="2400" dirty="0" smtClean="0"/>
              <a:t> </a:t>
            </a:r>
            <a:r>
              <a:rPr lang="id-ID" sz="2400" dirty="0" smtClean="0"/>
              <a:t>dapat </a:t>
            </a:r>
            <a:r>
              <a:rPr lang="id-ID" sz="2400" dirty="0" smtClean="0"/>
              <a:t>menghitung persamaan sinyal dalam domain waktu s(t) dengan formula Inverse Transformasi Fourier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209800" y="1828800"/>
          <a:ext cx="3538537" cy="1212850"/>
        </p:xfrm>
        <a:graphic>
          <a:graphicData uri="http://schemas.openxmlformats.org/presentationml/2006/ole">
            <p:oleObj spid="_x0000_s43016" name="Equation" r:id="rId5" imgW="1358900" imgH="469900" progId="Equation.3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2724150" y="4953000"/>
          <a:ext cx="3597275" cy="1258888"/>
        </p:xfrm>
        <a:graphic>
          <a:graphicData uri="http://schemas.openxmlformats.org/presentationml/2006/ole">
            <p:oleObj spid="_x0000_s43018" name="Equation" r:id="rId6" imgW="1333500" imgH="4699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Contoh-Contoh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Transformasi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002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</a:t>
            </a:r>
            <a:r>
              <a:rPr lang="id-ID" dirty="0" smtClean="0"/>
              <a:t>Transformasi </a:t>
            </a:r>
            <a:r>
              <a:rPr lang="id-ID" dirty="0" smtClean="0"/>
              <a:t>Fourier impulse</a:t>
            </a:r>
            <a:r>
              <a:rPr lang="en-US" dirty="0" smtClean="0"/>
              <a:t> (</a:t>
            </a:r>
            <a:r>
              <a:rPr lang="en-US" dirty="0" err="1" smtClean="0"/>
              <a:t>sinyal</a:t>
            </a:r>
            <a:r>
              <a:rPr lang="en-US" dirty="0" smtClean="0"/>
              <a:t> delta </a:t>
            </a:r>
            <a:r>
              <a:rPr lang="en-US" dirty="0" err="1" smtClean="0"/>
              <a:t>dirac</a:t>
            </a:r>
            <a:r>
              <a:rPr lang="en-US" dirty="0" smtClean="0"/>
              <a:t>):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441825" y="4406900"/>
          <a:ext cx="4357688" cy="1911350"/>
        </p:xfrm>
        <a:graphic>
          <a:graphicData uri="http://schemas.openxmlformats.org/presentationml/2006/ole">
            <p:oleObj spid="_x0000_s50178" name="Visio" r:id="rId5" imgW="1636014" imgH="736092" progId="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52438" y="2268538"/>
          <a:ext cx="4357687" cy="1911350"/>
        </p:xfrm>
        <a:graphic>
          <a:graphicData uri="http://schemas.openxmlformats.org/presentationml/2006/ole">
            <p:oleObj spid="_x0000_s50179" name="Visio" r:id="rId6" imgW="1636014" imgH="736092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TRANSFORMASI FOURIER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838200" y="1371600"/>
          <a:ext cx="7235825" cy="4987925"/>
        </p:xfrm>
        <a:graphic>
          <a:graphicData uri="http://schemas.openxmlformats.org/presentationml/2006/ole">
            <p:oleObj spid="_x0000_s48130" name="Visio" r:id="rId5" imgW="3162960" imgH="255960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Latihan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Soal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5049</TotalTime>
  <Words>163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Visio</vt:lpstr>
      <vt:lpstr>PERTEMUAN KE - 8</vt:lpstr>
      <vt:lpstr>DEFINISI</vt:lpstr>
      <vt:lpstr>Transformasi Fourier</vt:lpstr>
      <vt:lpstr>Contoh-Contoh Transformasi</vt:lpstr>
      <vt:lpstr>TRANSFORMASI FOURIER</vt:lpstr>
      <vt:lpstr>Latihan Soal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DELL</cp:lastModifiedBy>
  <cp:revision>281</cp:revision>
  <dcterms:created xsi:type="dcterms:W3CDTF">2010-08-24T06:47:44Z</dcterms:created>
  <dcterms:modified xsi:type="dcterms:W3CDTF">2018-05-24T02:36:49Z</dcterms:modified>
</cp:coreProperties>
</file>