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5" r:id="rId2"/>
    <p:sldId id="382" r:id="rId3"/>
    <p:sldId id="380" r:id="rId4"/>
    <p:sldId id="383" r:id="rId5"/>
    <p:sldId id="366" r:id="rId6"/>
    <p:sldId id="367" r:id="rId7"/>
    <p:sldId id="369" r:id="rId8"/>
    <p:sldId id="38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13" autoAdjust="0"/>
    <p:restoredTop sz="93191" autoAdjust="0"/>
  </p:normalViewPr>
  <p:slideViewPr>
    <p:cSldViewPr>
      <p:cViewPr>
        <p:scale>
          <a:sx n="60" d="100"/>
          <a:sy n="60" d="100"/>
        </p:scale>
        <p:origin x="-33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E5C844-193A-4E0B-B95D-BDD6CAFABE41}" type="datetimeFigureOut">
              <a:rPr lang="id-ID"/>
              <a:pPr>
                <a:defRPr/>
              </a:pPr>
              <a:t>05/05/2018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6AFB67-E9C2-4BA3-8BF1-B7A6D99229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1C9BFC-1572-4227-B2B7-29862CC41889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FB7EF8-8763-4AB4-8A8E-830980031CA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9E602A-57E0-4135-B203-DA820A56104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6773-0DCC-4F57-87A7-53E518E3AE04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C915-EB82-472D-8872-853AAA8D7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2774-BA0A-4DFC-BCE5-3A5DE692DA81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B57E-EDA8-4D72-ACE3-1B3929DD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C79-0157-43B5-9AE4-60E86C166EE6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1FF2-5A4C-4471-9C0B-0D91D3A13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C8D9-7851-48C4-82C7-C05982584DAC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B00F-B298-473F-A280-34E070626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0D94-6AD1-4972-8F4B-6AA86333CA38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9A1B-577E-413B-BD4C-BAA953500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8980-B226-4377-A451-0D9AC56B0126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8298-CF5D-40F5-8159-EA452C70B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CA62-FCC4-41B7-A858-28BBB464AE09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704A-1FE3-4792-A121-141E16F06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4769-F2E6-467E-ABCE-C7D893066374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9956-F46F-4D9C-9547-31FD63E0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39C2-B0A8-46C3-808A-F1A2AD208A1B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41D1-BCBB-441D-A54A-20ED1757F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2628-7E50-40DD-BED7-1C376B5B382A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467F-8F81-46AB-8AEA-A47E772DC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7FC03-EA8B-4D29-AED4-AEFB91F86E6C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FDEB-6308-4641-8A02-CD5A68A0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1FE92-8B86-4497-AD0C-20893246CDFD}" type="datetime1">
              <a:rPr lang="en-US"/>
              <a:pPr>
                <a:defRPr/>
              </a:pPr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E9D4D2-320D-4501-B946-44CCD778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PERTEMUAN KE - 7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Bahasan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Spesial</a:t>
            </a:r>
            <a:r>
              <a:rPr lang="en-US" sz="2400" dirty="0" smtClean="0"/>
              <a:t>, </a:t>
            </a:r>
            <a:endParaRPr lang="en-US" sz="2400" dirty="0" smtClean="0"/>
          </a:p>
          <a:p>
            <a:r>
              <a:rPr lang="en-US" sz="2400" dirty="0" err="1" smtClean="0"/>
              <a:t>Diagonalisasi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Simetrik</a:t>
            </a:r>
            <a:r>
              <a:rPr lang="en-US" sz="3200" dirty="0" smtClean="0">
                <a:latin typeface="Arial" charset="0"/>
                <a:cs typeface="Arial" charset="0"/>
              </a:rPr>
              <a:t>, Skew </a:t>
            </a:r>
            <a:r>
              <a:rPr lang="en-US" sz="3200" dirty="0" err="1" smtClean="0">
                <a:latin typeface="Arial" charset="0"/>
                <a:cs typeface="Arial" charset="0"/>
              </a:rPr>
              <a:t>simetrik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Ortogonal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marL="457200" indent="-457200"/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                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adalah </a:t>
            </a:r>
            <a:r>
              <a:rPr lang="en-US" sz="2400" dirty="0" err="1" smtClean="0"/>
              <a:t>matrik</a:t>
            </a:r>
            <a:r>
              <a:rPr lang="en-US" sz="2400" dirty="0" smtClean="0"/>
              <a:t> </a:t>
            </a:r>
            <a:r>
              <a:rPr lang="en-US" sz="2400" dirty="0" err="1" smtClean="0"/>
              <a:t>bujur</a:t>
            </a:r>
            <a:r>
              <a:rPr lang="en-US" sz="2400" dirty="0" smtClean="0"/>
              <a:t> </a:t>
            </a:r>
            <a:r>
              <a:rPr lang="en-US" sz="2400" dirty="0" err="1" smtClean="0"/>
              <a:t>sangkar</a:t>
            </a:r>
            <a:r>
              <a:rPr lang="en-US" sz="2400" dirty="0" smtClean="0"/>
              <a:t> 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simetrik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trasposnya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err="1" smtClean="0"/>
              <a:t>Merupakan</a:t>
            </a:r>
            <a:r>
              <a:rPr lang="en-US" sz="2400" dirty="0" smtClean="0"/>
              <a:t> Skew </a:t>
            </a:r>
            <a:r>
              <a:rPr lang="en-US" sz="2400" dirty="0" err="1" smtClean="0"/>
              <a:t>simetrik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transposnya</a:t>
            </a:r>
            <a:r>
              <a:rPr lang="en-US" sz="2400" dirty="0" smtClean="0"/>
              <a:t> adalah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</a:t>
            </a:r>
            <a:r>
              <a:rPr lang="en-US" sz="2400" dirty="0" smtClean="0"/>
              <a:t> </a:t>
            </a:r>
            <a:r>
              <a:rPr lang="en-US" sz="2400" dirty="0" err="1" smtClean="0"/>
              <a:t>awalnya</a:t>
            </a:r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Ortogonal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transposnya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invers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A</a:t>
            </a:r>
          </a:p>
          <a:p>
            <a:pPr marL="457200" indent="-457200"/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3429000" y="2667000"/>
          <a:ext cx="2133600" cy="533400"/>
        </p:xfrm>
        <a:graphic>
          <a:graphicData uri="http://schemas.openxmlformats.org/presentationml/2006/ole">
            <p:oleObj spid="_x0000_s45057" name="Equation" r:id="rId5" imgW="1015920" imgH="253800" progId="Equation.DSMT4">
              <p:embed/>
            </p:oleObj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743200" y="1524000"/>
          <a:ext cx="1219200" cy="508000"/>
        </p:xfrm>
        <a:graphic>
          <a:graphicData uri="http://schemas.openxmlformats.org/presentationml/2006/ole">
            <p:oleObj spid="_x0000_s45058" name="Equation" r:id="rId6" imgW="622080" imgH="279360" progId="Equation.DSMT4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657600" y="4724400"/>
          <a:ext cx="1371600" cy="457200"/>
        </p:xfrm>
        <a:graphic>
          <a:graphicData uri="http://schemas.openxmlformats.org/presentationml/2006/ole">
            <p:oleObj spid="_x0000_s45059" name="Equation" r:id="rId7" imgW="571320" imgH="190440" progId="Equation.DSMT4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3733800" y="5867400"/>
          <a:ext cx="1371600" cy="457200"/>
        </p:xfrm>
        <a:graphic>
          <a:graphicData uri="http://schemas.openxmlformats.org/presentationml/2006/ole">
            <p:oleObj spid="_x0000_s45060" name="Equation" r:id="rId8" imgW="571320" imgH="19044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CONTOH-1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Tentuka</a:t>
            </a:r>
            <a:r>
              <a:rPr lang="en-US" sz="24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simetrik</a:t>
            </a:r>
            <a:r>
              <a:rPr lang="en-US" sz="2400" dirty="0" smtClean="0"/>
              <a:t>, skew </a:t>
            </a:r>
            <a:r>
              <a:rPr lang="en-US" sz="2400" dirty="0" err="1" smtClean="0"/>
              <a:t>simetrik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ortogonal</a:t>
            </a:r>
            <a:r>
              <a:rPr lang="en-US" sz="2400" dirty="0" smtClean="0"/>
              <a:t> :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1600200" y="2666999"/>
          <a:ext cx="2133600" cy="1271081"/>
        </p:xfrm>
        <a:graphic>
          <a:graphicData uri="http://schemas.openxmlformats.org/presentationml/2006/ole">
            <p:oleObj spid="_x0000_s43013" name="Equation" r:id="rId5" imgW="1193760" imgH="711000" progId="Equation.DSMT4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4495800" y="2743200"/>
          <a:ext cx="2183946" cy="1143000"/>
        </p:xfrm>
        <a:graphic>
          <a:graphicData uri="http://schemas.openxmlformats.org/presentationml/2006/ole">
            <p:oleObj spid="_x0000_s43014" name="Equation" r:id="rId6" imgW="1358640" imgH="711000" progId="Equation.DSMT4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2819400" y="4419600"/>
          <a:ext cx="3962400" cy="1828800"/>
        </p:xfrm>
        <a:graphic>
          <a:graphicData uri="http://schemas.openxmlformats.org/presentationml/2006/ole">
            <p:oleObj spid="_x0000_s43015" name="Equation" r:id="rId7" imgW="1193760" imgH="124452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DIAGONALISASI 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A </a:t>
            </a:r>
            <a:r>
              <a:rPr lang="en-US" sz="2400" dirty="0" err="1" smtClean="0"/>
              <a:t>degan</a:t>
            </a:r>
            <a:r>
              <a:rPr lang="en-US" sz="2400" dirty="0" smtClean="0"/>
              <a:t>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nxn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basis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eigen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Adalah diagonal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eigen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diagonal </a:t>
            </a:r>
            <a:r>
              <a:rPr lang="en-US" sz="2400" dirty="0" err="1" smtClean="0"/>
              <a:t>utama</a:t>
            </a:r>
            <a:r>
              <a:rPr lang="en-US" sz="2400" dirty="0" smtClean="0"/>
              <a:t>. X adalah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eigen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4038600" y="2514600"/>
          <a:ext cx="1905000" cy="457200"/>
        </p:xfrm>
        <a:graphic>
          <a:graphicData uri="http://schemas.openxmlformats.org/presentationml/2006/ole">
            <p:oleObj spid="_x0000_s50177" name="Equation" r:id="rId5" imgW="774360" imgH="19044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CONTOH DIAGONALISASI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Tentuka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Diagonalisasi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A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3200399" y="2362200"/>
          <a:ext cx="3012621" cy="1371600"/>
        </p:xfrm>
        <a:graphic>
          <a:graphicData uri="http://schemas.openxmlformats.org/presentationml/2006/ole">
            <p:oleObj spid="_x0000_s48129" name="Equation" r:id="rId5" imgW="1562040" imgH="711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JAWAB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Dari </a:t>
            </a:r>
            <a:r>
              <a:rPr lang="en-US" sz="2400" b="1" dirty="0" err="1" smtClean="0"/>
              <a:t>matriks</a:t>
            </a:r>
            <a:r>
              <a:rPr lang="en-US" sz="2400" b="1" dirty="0" smtClean="0"/>
              <a:t> A, </a:t>
            </a:r>
            <a:r>
              <a:rPr lang="en-US" sz="2400" b="1" dirty="0" err="1" smtClean="0"/>
              <a:t>didapatkan</a:t>
            </a:r>
            <a:r>
              <a:rPr lang="en-US" sz="2400" b="1" dirty="0" smtClean="0"/>
              <a:t> 3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eigen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 :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Dan </a:t>
            </a:r>
            <a:r>
              <a:rPr lang="en-US" sz="2400" b="1" dirty="0" err="1" smtClean="0"/>
              <a:t>didapatkan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eigen</a:t>
            </a:r>
            <a:r>
              <a:rPr lang="en-US" sz="2400" b="1" dirty="0" smtClean="0"/>
              <a:t> :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600" b="1" dirty="0" smtClean="0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581400" y="2286000"/>
          <a:ext cx="3657600" cy="609600"/>
        </p:xfrm>
        <a:graphic>
          <a:graphicData uri="http://schemas.openxmlformats.org/presentationml/2006/ole">
            <p:oleObj spid="_x0000_s4103" name="Equation" r:id="rId5" imgW="1346040" imgH="228600" progId="Equation.DSMT4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381000" y="4038600"/>
          <a:ext cx="2209800" cy="1662545"/>
        </p:xfrm>
        <a:graphic>
          <a:graphicData uri="http://schemas.openxmlformats.org/presentationml/2006/ole">
            <p:oleObj spid="_x0000_s4104" name="Equation" r:id="rId6" imgW="977760" imgH="711000" progId="Equation.DSMT4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2003425" y="2774950"/>
          <a:ext cx="3843338" cy="4140200"/>
        </p:xfrm>
        <a:graphic>
          <a:graphicData uri="http://schemas.openxmlformats.org/presentationml/2006/ole">
            <p:oleObj spid="_x0000_s4105" name="Equation" r:id="rId7" imgW="1726920" imgH="1422360" progId="Equation.DSMT4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5257800" y="3886200"/>
          <a:ext cx="3918857" cy="1981200"/>
        </p:xfrm>
        <a:graphic>
          <a:graphicData uri="http://schemas.openxmlformats.org/presentationml/2006/ole">
            <p:oleObj spid="_x0000_s4106" name="Equation" r:id="rId8" imgW="1726920" imgH="711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/>
              <a:t>Jawab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 ……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diagonalisasi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52400" y="2506663"/>
          <a:ext cx="8607425" cy="2774950"/>
        </p:xfrm>
        <a:graphic>
          <a:graphicData uri="http://schemas.openxmlformats.org/presentationml/2006/ole">
            <p:oleObj spid="_x0000_s5126" name="Equation" r:id="rId5" imgW="4305240" imgH="142236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Latihan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Soal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Tentuka</a:t>
            </a:r>
            <a:r>
              <a:rPr lang="en-US" dirty="0" smtClean="0"/>
              <a:t> </a:t>
            </a:r>
            <a:r>
              <a:rPr lang="en-US" dirty="0" err="1" smtClean="0"/>
              <a:t>Diagonalisasi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2438400" y="2590800"/>
          <a:ext cx="5118100" cy="1574800"/>
        </p:xfrm>
        <a:graphic>
          <a:graphicData uri="http://schemas.openxmlformats.org/presentationml/2006/ole">
            <p:oleObj spid="_x0000_s83971" name="Equation" r:id="rId5" imgW="2311200" imgH="711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5038</TotalTime>
  <Words>150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MathType 6.0 Equation</vt:lpstr>
      <vt:lpstr>PERTEMUAN KE - 7</vt:lpstr>
      <vt:lpstr>Matriks Simetrik, Skew simetrik dan Matriks Ortogonal</vt:lpstr>
      <vt:lpstr>CONTOH-1</vt:lpstr>
      <vt:lpstr>DIAGONALISASI MATRIKS</vt:lpstr>
      <vt:lpstr>CONTOH DIAGONALISASI</vt:lpstr>
      <vt:lpstr>JAWAB</vt:lpstr>
      <vt:lpstr>Jawab Lanjutan ……</vt:lpstr>
      <vt:lpstr>Latihan Soal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rimba;Septian Rahmat Adnan</dc:creator>
  <cp:lastModifiedBy>Septian</cp:lastModifiedBy>
  <cp:revision>278</cp:revision>
  <dcterms:created xsi:type="dcterms:W3CDTF">2010-08-24T06:47:44Z</dcterms:created>
  <dcterms:modified xsi:type="dcterms:W3CDTF">2018-05-05T00:33:06Z</dcterms:modified>
</cp:coreProperties>
</file>