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9764DA-D448-48AB-BA59-38CB7F3106A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6240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Leading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mengarahkan dan memotivasi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memilih komunikasi yang paling efektif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menyelesaikan konflik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Controlling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memonitor aktivitas apakah sesuai dengan rencana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memperbaiki penyimpangan</a:t>
            </a:r>
          </a:p>
        </p:txBody>
      </p:sp>
    </p:spTree>
    <p:extLst>
      <p:ext uri="{BB962C8B-B14F-4D97-AF65-F5344CB8AC3E}">
        <p14:creationId xmlns:p14="http://schemas.microsoft.com/office/powerpoint/2010/main" val="3954225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Peran manajemen </a:t>
            </a:r>
            <a:r>
              <a:rPr lang="en-US" altLang="ja-JP" smtClean="0">
                <a:ea typeface="ＭＳ Ｐゴシック" charset="-128"/>
              </a:rPr>
              <a:t>(Robbins, 1999:13)</a:t>
            </a:r>
            <a:r>
              <a:rPr lang="en-US" altLang="ja-JP" b="1" smtClean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interpersonal roles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sebagai figur kepala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peran sebagai pemimpin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berkomunikasi untuk membangun dan mempertahankan saling pengertian dan kerja sama</a:t>
            </a:r>
          </a:p>
          <a:p>
            <a:pPr lvl="1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informational roles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memonitor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diseminator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jurubicara aktivitas  </a:t>
            </a:r>
          </a:p>
          <a:p>
            <a:pPr lvl="1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decisional roles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kewirausahaan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penanganan gangguan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alokasi sumber daya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negosiator</a:t>
            </a:r>
          </a:p>
        </p:txBody>
      </p:sp>
    </p:spTree>
    <p:extLst>
      <p:ext uri="{BB962C8B-B14F-4D97-AF65-F5344CB8AC3E}">
        <p14:creationId xmlns:p14="http://schemas.microsoft.com/office/powerpoint/2010/main" val="351124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Peran manajemen</a:t>
            </a:r>
            <a:r>
              <a:rPr lang="en-US" altLang="ja-JP" smtClean="0">
                <a:ea typeface="ＭＳ Ｐゴシック" charset="-128"/>
              </a:rPr>
              <a:t> (Rigs, 1980:58-61)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koordinasi, agar aktivitas efektif, dengan tahapan 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komunikasi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pengertian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hubungan sesama manusia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kerjasama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koordinasi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pengendalian, melalui 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kebijakan yang ada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standar operasi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prinsip perkecualian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personalia yang bertanggung jawab</a:t>
            </a: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72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Management skills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technical skills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pengetahuan dan kemampuan bidang yang spesifik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human skills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kemampuan bekerja bersama orang lain, baik individu maupun kelompok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conceptual skills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kemampuan untuk berfikir dan mengkonsep suatu situasi yang abstrak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mampu melihat suatu organisasi secara keseluruhan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mampu memvisualisasi bagaimana menyesuaikan organisasi dengan lingkungan</a:t>
            </a:r>
          </a:p>
        </p:txBody>
      </p:sp>
    </p:spTree>
    <p:extLst>
      <p:ext uri="{BB962C8B-B14F-4D97-AF65-F5344CB8AC3E}">
        <p14:creationId xmlns:p14="http://schemas.microsoft.com/office/powerpoint/2010/main" val="72179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Manajemen perusahaan / industri dapat dipandang terdiri dari 5 hal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Manajemen Operasi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struktur manajemen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analisa operasi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resiko dan peramalan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keuangan dan modal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Perencanaan sumber daya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riset dan pengembangan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fasilitas fisik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perencanaan produksi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produktivitas</a:t>
            </a:r>
          </a:p>
        </p:txBody>
      </p:sp>
    </p:spTree>
    <p:extLst>
      <p:ext uri="{BB962C8B-B14F-4D97-AF65-F5344CB8AC3E}">
        <p14:creationId xmlns:p14="http://schemas.microsoft.com/office/powerpoint/2010/main" val="2146393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Pengendalian produksi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aliran produk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aliran bahan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pengendalian kuantitas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pengendalian kualitas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Manajemen personalia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penarikan dan pelatihan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hubungan industrial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job dan penggajian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motivasi</a:t>
            </a:r>
          </a:p>
        </p:txBody>
      </p:sp>
    </p:spTree>
    <p:extLst>
      <p:ext uri="{BB962C8B-B14F-4D97-AF65-F5344CB8AC3E}">
        <p14:creationId xmlns:p14="http://schemas.microsoft.com/office/powerpoint/2010/main" val="1781924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Koordinasi organisasi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pemasaran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pengendalian internal</a:t>
            </a:r>
          </a:p>
          <a:p>
            <a:pPr lvl="1" eaLnBrk="1" hangingPunct="1">
              <a:defRPr/>
            </a:pPr>
            <a:endParaRPr lang="en-US" altLang="ja-JP" smtClean="0"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Kelima hal tersebut membentuk lima rantai saling berhubungan, yakni secara berurutan :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manajemen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sumber daya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produksi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personalia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organisasi</a:t>
            </a:r>
          </a:p>
        </p:txBody>
      </p:sp>
    </p:spTree>
    <p:extLst>
      <p:ext uri="{BB962C8B-B14F-4D97-AF65-F5344CB8AC3E}">
        <p14:creationId xmlns:p14="http://schemas.microsoft.com/office/powerpoint/2010/main" val="147035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Manajemen perusahaan industri dapat diartikan sebagai pengelolaan suatu perusahaan industri.  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Hal tersebut dapat dijelaskan melalui penjabaran dua pengertian dasar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perusahaan industri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manajemen</a:t>
            </a:r>
          </a:p>
        </p:txBody>
      </p:sp>
    </p:spTree>
    <p:extLst>
      <p:ext uri="{BB962C8B-B14F-4D97-AF65-F5344CB8AC3E}">
        <p14:creationId xmlns:p14="http://schemas.microsoft.com/office/powerpoint/2010/main" val="128576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smtClean="0">
                <a:ea typeface="ＭＳ Ｐゴシック" charset="-128"/>
              </a:rPr>
              <a:t>Perusahaan industri</a:t>
            </a:r>
            <a:r>
              <a:rPr lang="en-US" altLang="ja-JP" smtClean="0">
                <a:ea typeface="ＭＳ Ｐゴシック" charset="-128"/>
              </a:rPr>
              <a:t> dapat dijelaskan melalui penjabaran proses kegiatan ekonomi dasar yang meliputi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industri primer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proses manufaktur / pengolahan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proses distribusi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dari produsen ke produsen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dari produsen ke konsumen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industri jasa </a:t>
            </a:r>
          </a:p>
          <a:p>
            <a:pPr eaLnBrk="1" hangingPunct="1">
              <a:defRPr/>
            </a:pP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45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smtClean="0">
                <a:ea typeface="ＭＳ Ｐゴシック" charset="-128"/>
              </a:rPr>
              <a:t>Perusahaan industri</a:t>
            </a:r>
            <a:r>
              <a:rPr lang="en-US" altLang="ja-JP" smtClean="0">
                <a:ea typeface="ＭＳ Ｐゴシック" charset="-128"/>
              </a:rPr>
              <a:t>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dipimpin oleh manajemen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mengkombinasikan input sumber daya secara proporsional untuk menghasilkan barang / jasa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 </a:t>
            </a:r>
            <a:r>
              <a:rPr lang="en-US" altLang="ja-JP" b="1" smtClean="0">
                <a:ea typeface="ＭＳ Ｐゴシック" charset="-128"/>
              </a:rPr>
              <a:t>Industrial production / Operation</a:t>
            </a:r>
            <a:r>
              <a:rPr lang="en-US" altLang="ja-JP" smtClean="0">
                <a:ea typeface="ＭＳ Ｐゴシック" charset="-128"/>
              </a:rPr>
              <a:t> 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transformasi bahan mentah menjadi sesuatu yang dibutuhkan 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producers goods / services industries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consummers goods / services industries</a:t>
            </a:r>
          </a:p>
        </p:txBody>
      </p:sp>
    </p:spTree>
    <p:extLst>
      <p:ext uri="{BB962C8B-B14F-4D97-AF65-F5344CB8AC3E}">
        <p14:creationId xmlns:p14="http://schemas.microsoft.com/office/powerpoint/2010/main" val="219251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Manajemen </a:t>
            </a:r>
            <a:r>
              <a:rPr lang="en-US" altLang="ja-JP" b="1" smtClean="0">
                <a:ea typeface="ＭＳ Ｐゴシック" charset="-128"/>
              </a:rPr>
              <a:t>perusahaan industri</a:t>
            </a:r>
            <a:r>
              <a:rPr lang="en-US" altLang="ja-JP" smtClean="0">
                <a:ea typeface="ＭＳ Ｐゴシック" charset="-128"/>
              </a:rPr>
              <a:t> 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Perusahaan industri sebagai suatu organisasi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Organisasi memiliki tiga pilar :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Distinct goals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Deliberate structure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340736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Fungsi utama perusahaan industri</a:t>
            </a:r>
            <a:r>
              <a:rPr lang="en-US" altLang="ja-JP" smtClean="0">
                <a:ea typeface="ＭＳ Ｐゴシック" charset="-128"/>
              </a:rPr>
              <a:t> (Rigs, 1980:33-36)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pengembangan produk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pembelian (pemesanan, mencari, subkontrak)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hubungan industrial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proses manufaktur, pada umumnya ada 3 aspek 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teknik industri (perencanaan, standarisasi, metoda)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plant service (penerimaan, shipping, gudang, transportasi internal)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plant engineering (mesin, listrik, peralatan, sumber daya, perawatan)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pemasaran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keuangan internal dan pelayanan administrasi</a:t>
            </a:r>
          </a:p>
          <a:p>
            <a:pPr lvl="1" eaLnBrk="1" hangingPunct="1">
              <a:defRPr/>
            </a:pP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74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b="1" smtClean="0">
                <a:ea typeface="ＭＳ Ｐゴシック" charset="-128"/>
              </a:rPr>
              <a:t>Manajemen</a:t>
            </a:r>
            <a:r>
              <a:rPr lang="en-US" altLang="ja-JP" smtClean="0">
                <a:ea typeface="ＭＳ Ｐゴシック" charset="-128"/>
              </a:rPr>
              <a:t> perusahaan industri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Beberapa hal penting dalam pembahasan makna manajemen :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siapa manajer itu ?		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apa itu manajemen ?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Apa yang dilakukan manajemen ?</a:t>
            </a:r>
          </a:p>
          <a:p>
            <a:pPr eaLnBrk="1" hangingPunct="1">
              <a:defRPr/>
            </a:pPr>
            <a:r>
              <a:rPr lang="en-US" altLang="ja-JP" b="1" smtClean="0">
                <a:ea typeface="ＭＳ Ｐゴシック" charset="-128"/>
              </a:rPr>
              <a:t>Siapa manajer itu ?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Anggota organisasi yang mengintegrasikan / mengkoordinasikan aktivitas kerja yang lain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Level manajer : top, middle dan first line manajer</a:t>
            </a: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716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Apa manajemen itu ?</a:t>
            </a:r>
            <a:endParaRPr lang="en-US" altLang="ja-JP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Proses koordinasi dan integrasi aktivitas kerja sehingga bisa mencapai efisiensi dan efektivitas melalui orang lain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Efisiensi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hubungan input dan output serta tujuan agar meminimasi biaya sumber daya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Efektivitas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pencapaian tujuan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Apa yang dilakukan manajer ?</a:t>
            </a:r>
            <a:endParaRPr lang="en-US" altLang="ja-JP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Melakukan fungsi-fungsi manajemen, yakni planning, organizing, leading, controlling</a:t>
            </a: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460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Planning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mendefinisikan tujuan / sasaran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membangun strategi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mengembangkan rencana untuk koordinasi aktivitas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Organizing, menentukan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apa yang perlu dilakukan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siapa yang melakukannya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bagaimana melakukannya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siapa dan kepada siapa melaporkan</a:t>
            </a:r>
          </a:p>
        </p:txBody>
      </p:sp>
    </p:spTree>
    <p:extLst>
      <p:ext uri="{BB962C8B-B14F-4D97-AF65-F5344CB8AC3E}">
        <p14:creationId xmlns:p14="http://schemas.microsoft.com/office/powerpoint/2010/main" val="2710245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510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Konsep Dasar Manajemen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Manajemen</dc:title>
  <dc:creator>Jaka</dc:creator>
  <cp:lastModifiedBy>Jaka</cp:lastModifiedBy>
  <cp:revision>1</cp:revision>
  <dcterms:created xsi:type="dcterms:W3CDTF">2018-04-10T06:10:57Z</dcterms:created>
  <dcterms:modified xsi:type="dcterms:W3CDTF">2018-04-10T06:12:39Z</dcterms:modified>
</cp:coreProperties>
</file>