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7" r:id="rId3"/>
    <p:sldId id="258" r:id="rId4"/>
    <p:sldId id="259" r:id="rId5"/>
    <p:sldId id="260" r:id="rId6"/>
    <p:sldId id="262" r:id="rId7"/>
    <p:sldId id="261" r:id="rId8"/>
    <p:sldId id="264" r:id="rId9"/>
    <p:sldId id="266" r:id="rId10"/>
    <p:sldId id="267" r:id="rId11"/>
    <p:sldId id="268" r:id="rId12"/>
    <p:sldId id="263" r:id="rId13"/>
    <p:sldId id="269" r:id="rId14"/>
    <p:sldId id="270" r:id="rId15"/>
    <p:sldId id="271" r:id="rId16"/>
    <p:sldId id="272" r:id="rId17"/>
    <p:sldId id="273" r:id="rId18"/>
    <p:sldId id="274" r:id="rId19"/>
    <p:sldId id="275" r:id="rId20"/>
    <p:sldId id="276" r:id="rId21"/>
    <p:sldId id="277" r:id="rId22"/>
    <p:sldId id="279" r:id="rId23"/>
    <p:sldId id="281" r:id="rId24"/>
    <p:sldId id="283" r:id="rId25"/>
    <p:sldId id="282" r:id="rId26"/>
    <p:sldId id="284" r:id="rId27"/>
    <p:sldId id="285" r:id="rId28"/>
    <p:sldId id="286" r:id="rId29"/>
    <p:sldId id="28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6E807-ED37-4173-AB29-D921DF4BB8A2}" type="datetimeFigureOut">
              <a:rPr lang="en-US" smtClean="0"/>
              <a:pPr/>
              <a:t>4/10/2018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9E7F46-B5A4-4921-A286-B9795AC4ACDD}" type="slidenum">
              <a:rPr lang="en-US" smtClean="0"/>
              <a:pPr/>
              <a:t>‹#›</a:t>
            </a:fld>
            <a:endParaRPr lang="en-US"/>
          </a:p>
        </p:txBody>
      </p:sp>
    </p:spTree>
    <p:extLst>
      <p:ext uri="{BB962C8B-B14F-4D97-AF65-F5344CB8AC3E}">
        <p14:creationId xmlns:p14="http://schemas.microsoft.com/office/powerpoint/2010/main" val="3347155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9E7F46-B5A4-4921-A286-B9795AC4ACDD}"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9E7F46-B5A4-4921-A286-B9795AC4ACDD}"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FE20C76-7486-45EE-9B37-F13C117CD2B7}" type="datetimeFigureOut">
              <a:rPr lang="en-US" smtClean="0"/>
              <a:pPr/>
              <a:t>4/10/2018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4B2DA90-2491-4672-9C7D-A7641F8F3F1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E20C76-7486-45EE-9B37-F13C117CD2B7}" type="datetimeFigureOut">
              <a:rPr lang="en-US" smtClean="0"/>
              <a:pPr/>
              <a:t>4/10/2018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B2DA90-2491-4672-9C7D-A7641F8F3F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FE20C76-7486-45EE-9B37-F13C117CD2B7}" type="datetimeFigureOut">
              <a:rPr lang="en-US" smtClean="0"/>
              <a:pPr/>
              <a:t>4/10/2018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4B2DA90-2491-4672-9C7D-A7641F8F3F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E20C76-7486-45EE-9B37-F13C117CD2B7}" type="datetimeFigureOut">
              <a:rPr lang="en-US" smtClean="0"/>
              <a:pPr/>
              <a:t>4/10/2018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B2DA90-2491-4672-9C7D-A7641F8F3F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FE20C76-7486-45EE-9B37-F13C117CD2B7}" type="datetimeFigureOut">
              <a:rPr lang="en-US" smtClean="0"/>
              <a:pPr/>
              <a:t>4/10/2018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4B2DA90-2491-4672-9C7D-A7641F8F3F1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E20C76-7486-45EE-9B37-F13C117CD2B7}" type="datetimeFigureOut">
              <a:rPr lang="en-US" smtClean="0"/>
              <a:pPr/>
              <a:t>4/10/2018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B2DA90-2491-4672-9C7D-A7641F8F3F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FE20C76-7486-45EE-9B37-F13C117CD2B7}" type="datetimeFigureOut">
              <a:rPr lang="en-US" smtClean="0"/>
              <a:pPr/>
              <a:t>4/10/2018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4B2DA90-2491-4672-9C7D-A7641F8F3F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FE20C76-7486-45EE-9B37-F13C117CD2B7}" type="datetimeFigureOut">
              <a:rPr lang="en-US" smtClean="0"/>
              <a:pPr/>
              <a:t>4/10/2018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4B2DA90-2491-4672-9C7D-A7641F8F3F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FE20C76-7486-45EE-9B37-F13C117CD2B7}" type="datetimeFigureOut">
              <a:rPr lang="en-US" smtClean="0"/>
              <a:pPr/>
              <a:t>4/10/2018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04B2DA90-2491-4672-9C7D-A7641F8F3F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E20C76-7486-45EE-9B37-F13C117CD2B7}" type="datetimeFigureOut">
              <a:rPr lang="en-US" smtClean="0"/>
              <a:pPr/>
              <a:t>4/10/2018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B2DA90-2491-4672-9C7D-A7641F8F3F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FE20C76-7486-45EE-9B37-F13C117CD2B7}" type="datetimeFigureOut">
              <a:rPr lang="en-US" smtClean="0"/>
              <a:pPr/>
              <a:t>4/10/2018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B2DA90-2491-4672-9C7D-A7641F8F3F1D}"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FE20C76-7486-45EE-9B37-F13C117CD2B7}" type="datetimeFigureOut">
              <a:rPr lang="en-US" smtClean="0"/>
              <a:pPr/>
              <a:t>4/10/2018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4B2DA90-2491-4672-9C7D-A7641F8F3F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MANAJEMEN PERUBAHAN DAN PENGEMBANGAN</a:t>
            </a:r>
            <a:endParaRPr lang="en-US" dirty="0"/>
          </a:p>
        </p:txBody>
      </p:sp>
      <p:sp>
        <p:nvSpPr>
          <p:cNvPr id="3" name="Subtitle 2"/>
          <p:cNvSpPr>
            <a:spLocks noGrp="1"/>
          </p:cNvSpPr>
          <p:nvPr>
            <p:ph type="subTitle" idx="1"/>
          </p:nvPr>
        </p:nvSpPr>
        <p:spPr/>
        <p:txBody>
          <a:bodyPr/>
          <a:lstStyle/>
          <a:p>
            <a:r>
              <a:rPr lang="en-US" dirty="0" err="1" smtClean="0"/>
              <a:t>Pertemuan</a:t>
            </a:r>
            <a:r>
              <a:rPr lang="en-US" dirty="0" smtClean="0"/>
              <a:t> </a:t>
            </a:r>
            <a:r>
              <a:rPr lang="en-US" dirty="0" err="1" smtClean="0"/>
              <a:t>ke</a:t>
            </a:r>
            <a:r>
              <a:rPr lang="en-US" dirty="0" smtClean="0"/>
              <a:t> 10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179388" y="188913"/>
            <a:ext cx="8785225" cy="6669087"/>
          </a:xfrm>
          <a:ln w="76200" cmpd="tri">
            <a:solidFill>
              <a:schemeClr val="tx1"/>
            </a:solidFill>
          </a:ln>
        </p:spPr>
        <p:txBody>
          <a:bodyPr/>
          <a:lstStyle/>
          <a:p>
            <a:pPr eaLnBrk="1" hangingPunct="1">
              <a:buFontTx/>
              <a:buNone/>
            </a:pPr>
            <a:r>
              <a:rPr lang="en-US" sz="2400" b="1" smtClean="0"/>
              <a:t> </a:t>
            </a:r>
            <a:endParaRPr lang="en-GB" sz="2400" b="1" smtClean="0"/>
          </a:p>
        </p:txBody>
      </p:sp>
      <p:sp>
        <p:nvSpPr>
          <p:cNvPr id="16387" name="Text Box 6"/>
          <p:cNvSpPr txBox="1">
            <a:spLocks noChangeArrowheads="1"/>
          </p:cNvSpPr>
          <p:nvPr/>
        </p:nvSpPr>
        <p:spPr bwMode="auto">
          <a:xfrm>
            <a:off x="323850" y="333375"/>
            <a:ext cx="6264275" cy="1600438"/>
          </a:xfrm>
          <a:prstGeom prst="rect">
            <a:avLst/>
          </a:prstGeom>
          <a:noFill/>
          <a:ln w="38100" cmpd="dbl">
            <a:solidFill>
              <a:schemeClr val="tx1"/>
            </a:solidFill>
            <a:miter lim="800000"/>
            <a:headEnd/>
            <a:tailEnd/>
          </a:ln>
        </p:spPr>
        <p:txBody>
          <a:bodyPr>
            <a:spAutoFit/>
          </a:bodyPr>
          <a:lstStyle/>
          <a:p>
            <a:pPr marL="342900" indent="-342900" algn="l">
              <a:spcBef>
                <a:spcPct val="50000"/>
              </a:spcBef>
            </a:pPr>
            <a:r>
              <a:rPr lang="en-US" sz="1400" dirty="0">
                <a:latin typeface="Arial" pitchFamily="34" charset="0"/>
                <a:cs typeface="Arial" pitchFamily="34" charset="0"/>
              </a:rPr>
              <a:t>1) BANTUAN ORANG LAIN / KERJA SAMA</a:t>
            </a:r>
          </a:p>
          <a:p>
            <a:pPr marL="342900" indent="-342900" algn="l">
              <a:spcBef>
                <a:spcPct val="50000"/>
              </a:spcBef>
            </a:pPr>
            <a:r>
              <a:rPr lang="en-US" sz="1400" dirty="0">
                <a:latin typeface="Arial" pitchFamily="34" charset="0"/>
                <a:cs typeface="Arial" pitchFamily="34" charset="0"/>
              </a:rPr>
              <a:t>                  2)  KERJA DALAM TIM (TEAM WORK)</a:t>
            </a:r>
          </a:p>
          <a:p>
            <a:pPr marL="342900" indent="-342900" algn="l">
              <a:spcBef>
                <a:spcPct val="50000"/>
              </a:spcBef>
            </a:pPr>
            <a:r>
              <a:rPr lang="en-US" sz="1400" dirty="0">
                <a:latin typeface="Arial" pitchFamily="34" charset="0"/>
                <a:cs typeface="Arial" pitchFamily="34" charset="0"/>
              </a:rPr>
              <a:t>                                3) JARINGAN  KERJA (NET WORK)</a:t>
            </a:r>
          </a:p>
          <a:p>
            <a:pPr marL="342900" indent="-342900" algn="l">
              <a:spcBef>
                <a:spcPct val="50000"/>
              </a:spcBef>
            </a:pPr>
            <a:r>
              <a:rPr lang="en-US" sz="1400" dirty="0">
                <a:latin typeface="Arial" pitchFamily="34" charset="0"/>
                <a:cs typeface="Arial" pitchFamily="34" charset="0"/>
              </a:rPr>
              <a:t>                                     * INTERNAL</a:t>
            </a:r>
          </a:p>
          <a:p>
            <a:pPr marL="342900" indent="-342900" algn="l">
              <a:spcBef>
                <a:spcPct val="50000"/>
              </a:spcBef>
            </a:pPr>
            <a:r>
              <a:rPr lang="en-US" sz="1400" dirty="0">
                <a:latin typeface="Arial" pitchFamily="34" charset="0"/>
                <a:cs typeface="Arial" pitchFamily="34" charset="0"/>
              </a:rPr>
              <a:t>                                     * EKSTERNAL                    </a:t>
            </a:r>
            <a:endParaRPr lang="en-GB" sz="1400" dirty="0">
              <a:latin typeface="Arial" pitchFamily="34" charset="0"/>
              <a:cs typeface="Arial" pitchFamily="34" charset="0"/>
            </a:endParaRPr>
          </a:p>
        </p:txBody>
      </p:sp>
      <p:sp>
        <p:nvSpPr>
          <p:cNvPr id="16388" name="Text Box 7"/>
          <p:cNvSpPr txBox="1">
            <a:spLocks noChangeArrowheads="1"/>
          </p:cNvSpPr>
          <p:nvPr/>
        </p:nvSpPr>
        <p:spPr bwMode="auto">
          <a:xfrm>
            <a:off x="6732588" y="333375"/>
            <a:ext cx="1944687" cy="1619250"/>
          </a:xfrm>
          <a:prstGeom prst="rect">
            <a:avLst/>
          </a:prstGeom>
          <a:noFill/>
          <a:ln w="38100" cmpd="dbl">
            <a:solidFill>
              <a:schemeClr val="tx1"/>
            </a:solidFill>
            <a:miter lim="800000"/>
            <a:headEnd/>
            <a:tailEnd/>
          </a:ln>
        </p:spPr>
        <p:txBody>
          <a:bodyPr>
            <a:spAutoFit/>
          </a:bodyPr>
          <a:lstStyle/>
          <a:p>
            <a:pPr>
              <a:spcBef>
                <a:spcPct val="50000"/>
              </a:spcBef>
            </a:pPr>
            <a:endParaRPr lang="en-US" dirty="0"/>
          </a:p>
          <a:p>
            <a:pPr>
              <a:spcBef>
                <a:spcPct val="50000"/>
              </a:spcBef>
            </a:pPr>
            <a:r>
              <a:rPr lang="en-US" dirty="0" smtClean="0"/>
              <a:t>d.  PROSES</a:t>
            </a:r>
            <a:endParaRPr lang="en-US" dirty="0"/>
          </a:p>
          <a:p>
            <a:pPr>
              <a:spcBef>
                <a:spcPct val="50000"/>
              </a:spcBef>
            </a:pPr>
            <a:endParaRPr lang="en-US" dirty="0"/>
          </a:p>
          <a:p>
            <a:pPr>
              <a:spcBef>
                <a:spcPct val="50000"/>
              </a:spcBef>
            </a:pPr>
            <a:endParaRPr lang="en-GB" dirty="0"/>
          </a:p>
        </p:txBody>
      </p:sp>
      <p:sp>
        <p:nvSpPr>
          <p:cNvPr id="16389" name="Text Box 8"/>
          <p:cNvSpPr txBox="1">
            <a:spLocks noChangeArrowheads="1"/>
          </p:cNvSpPr>
          <p:nvPr/>
        </p:nvSpPr>
        <p:spPr bwMode="auto">
          <a:xfrm>
            <a:off x="323850" y="2060575"/>
            <a:ext cx="2087563" cy="2031325"/>
          </a:xfrm>
          <a:prstGeom prst="rect">
            <a:avLst/>
          </a:prstGeom>
          <a:noFill/>
          <a:ln w="38100" cmpd="dbl">
            <a:solidFill>
              <a:schemeClr val="tx1"/>
            </a:solidFill>
            <a:miter lim="800000"/>
            <a:headEnd/>
            <a:tailEnd/>
          </a:ln>
        </p:spPr>
        <p:txBody>
          <a:bodyPr>
            <a:spAutoFit/>
          </a:bodyPr>
          <a:lstStyle/>
          <a:p>
            <a:pPr>
              <a:spcBef>
                <a:spcPct val="50000"/>
              </a:spcBef>
            </a:pPr>
            <a:endParaRPr lang="en-US" dirty="0"/>
          </a:p>
          <a:p>
            <a:pPr>
              <a:spcBef>
                <a:spcPct val="50000"/>
              </a:spcBef>
            </a:pPr>
            <a:r>
              <a:rPr lang="en-US" dirty="0" smtClean="0"/>
              <a:t>e.  SPESIFIKASI</a:t>
            </a:r>
            <a:endParaRPr lang="en-US" dirty="0"/>
          </a:p>
          <a:p>
            <a:pPr>
              <a:spcBef>
                <a:spcPct val="50000"/>
              </a:spcBef>
            </a:pPr>
            <a:endParaRPr lang="en-US" dirty="0"/>
          </a:p>
          <a:p>
            <a:pPr>
              <a:spcBef>
                <a:spcPct val="50000"/>
              </a:spcBef>
            </a:pPr>
            <a:endParaRPr lang="en-US" dirty="0"/>
          </a:p>
          <a:p>
            <a:pPr>
              <a:spcBef>
                <a:spcPct val="50000"/>
              </a:spcBef>
            </a:pPr>
            <a:endParaRPr lang="en-GB" dirty="0"/>
          </a:p>
        </p:txBody>
      </p:sp>
      <p:sp>
        <p:nvSpPr>
          <p:cNvPr id="16390" name="Text Box 10"/>
          <p:cNvSpPr txBox="1">
            <a:spLocks noChangeArrowheads="1"/>
          </p:cNvSpPr>
          <p:nvPr/>
        </p:nvSpPr>
        <p:spPr bwMode="auto">
          <a:xfrm>
            <a:off x="2555875" y="2060575"/>
            <a:ext cx="6264275" cy="1923604"/>
          </a:xfrm>
          <a:prstGeom prst="rect">
            <a:avLst/>
          </a:prstGeom>
          <a:noFill/>
          <a:ln w="38100" cmpd="dbl">
            <a:solidFill>
              <a:schemeClr val="tx1"/>
            </a:solidFill>
            <a:miter lim="800000"/>
            <a:headEnd/>
            <a:tailEnd/>
          </a:ln>
        </p:spPr>
        <p:txBody>
          <a:bodyPr>
            <a:spAutoFit/>
          </a:bodyPr>
          <a:lstStyle/>
          <a:p>
            <a:pPr marL="342900" indent="-342900" algn="l">
              <a:spcBef>
                <a:spcPct val="50000"/>
              </a:spcBef>
            </a:pPr>
            <a:r>
              <a:rPr lang="en-US" sz="1400" dirty="0">
                <a:latin typeface="Arial" pitchFamily="34" charset="0"/>
                <a:cs typeface="Arial" pitchFamily="34" charset="0"/>
              </a:rPr>
              <a:t>1).ORGANISASI BERFUNGSI MAKSIMAL DENGAN PRODUKTIVITAS </a:t>
            </a:r>
          </a:p>
          <a:p>
            <a:pPr marL="342900" indent="-342900" algn="l">
              <a:spcBef>
                <a:spcPct val="50000"/>
              </a:spcBef>
            </a:pPr>
            <a:r>
              <a:rPr lang="en-US" sz="1400" dirty="0">
                <a:latin typeface="Arial" pitchFamily="34" charset="0"/>
                <a:cs typeface="Arial" pitchFamily="34" charset="0"/>
              </a:rPr>
              <a:t>   TINGGI.</a:t>
            </a:r>
          </a:p>
          <a:p>
            <a:pPr marL="342900" indent="-342900" algn="l">
              <a:spcBef>
                <a:spcPct val="50000"/>
              </a:spcBef>
            </a:pPr>
            <a:r>
              <a:rPr lang="en-US" sz="1400" dirty="0">
                <a:latin typeface="Arial" pitchFamily="34" charset="0"/>
                <a:cs typeface="Arial" pitchFamily="34" charset="0"/>
              </a:rPr>
              <a:t>2).TINGKAT  KEPERCAYAAN MASYARAKAT/KONSUMEN PADA ORGA</a:t>
            </a:r>
          </a:p>
          <a:p>
            <a:pPr marL="342900" indent="-342900" algn="l">
              <a:spcBef>
                <a:spcPct val="50000"/>
              </a:spcBef>
            </a:pPr>
            <a:r>
              <a:rPr lang="en-US" sz="1400" dirty="0">
                <a:latin typeface="Arial" pitchFamily="34" charset="0"/>
                <a:cs typeface="Arial" pitchFamily="34" charset="0"/>
              </a:rPr>
              <a:t>   NISASI TINGGI.</a:t>
            </a:r>
          </a:p>
          <a:p>
            <a:pPr marL="342900" indent="-342900" algn="l">
              <a:spcBef>
                <a:spcPct val="50000"/>
              </a:spcBef>
            </a:pPr>
            <a:r>
              <a:rPr lang="en-US" sz="1400" dirty="0">
                <a:latin typeface="Arial" pitchFamily="34" charset="0"/>
                <a:cs typeface="Arial" pitchFamily="34" charset="0"/>
              </a:rPr>
              <a:t>3).ORGANISASI SELALU MAMPU MEWUJUDKAN PERUBAHAN YANG </a:t>
            </a:r>
          </a:p>
          <a:p>
            <a:pPr marL="342900" indent="-342900" algn="l">
              <a:spcBef>
                <a:spcPct val="50000"/>
              </a:spcBef>
            </a:pPr>
            <a:r>
              <a:rPr lang="en-US" sz="1400" dirty="0">
                <a:latin typeface="Arial" pitchFamily="34" charset="0"/>
                <a:cs typeface="Arial" pitchFamily="34" charset="0"/>
              </a:rPr>
              <a:t>  POSITIF BAGI SEMUA PIHAK TERKAIT. </a:t>
            </a:r>
            <a:endParaRPr lang="en-GB" sz="1400" dirty="0">
              <a:latin typeface="Arial" pitchFamily="34" charset="0"/>
              <a:cs typeface="Arial" pitchFamily="34" charset="0"/>
            </a:endParaRPr>
          </a:p>
        </p:txBody>
      </p:sp>
      <p:sp>
        <p:nvSpPr>
          <p:cNvPr id="16391" name="Text Box 11"/>
          <p:cNvSpPr txBox="1">
            <a:spLocks noChangeArrowheads="1"/>
          </p:cNvSpPr>
          <p:nvPr/>
        </p:nvSpPr>
        <p:spPr bwMode="auto">
          <a:xfrm>
            <a:off x="250825" y="4076700"/>
            <a:ext cx="8496300" cy="2446824"/>
          </a:xfrm>
          <a:prstGeom prst="rect">
            <a:avLst/>
          </a:prstGeom>
          <a:noFill/>
          <a:ln w="38100" cmpd="dbl">
            <a:solidFill>
              <a:schemeClr val="tx1"/>
            </a:solidFill>
            <a:miter lim="800000"/>
            <a:headEnd/>
            <a:tailEnd/>
          </a:ln>
        </p:spPr>
        <p:txBody>
          <a:bodyPr>
            <a:spAutoFit/>
          </a:bodyPr>
          <a:lstStyle/>
          <a:p>
            <a:pPr algn="l">
              <a:spcBef>
                <a:spcPct val="50000"/>
              </a:spcBef>
            </a:pPr>
            <a:r>
              <a:rPr lang="en-US" dirty="0" err="1"/>
              <a:t>Manajemen</a:t>
            </a:r>
            <a:r>
              <a:rPr lang="en-US" dirty="0"/>
              <a:t> </a:t>
            </a:r>
            <a:r>
              <a:rPr lang="en-US" dirty="0" err="1"/>
              <a:t>dalam</a:t>
            </a:r>
            <a:r>
              <a:rPr lang="en-US" dirty="0"/>
              <a:t> </a:t>
            </a:r>
            <a:r>
              <a:rPr lang="en-US" dirty="0" err="1"/>
              <a:t>mendaya</a:t>
            </a:r>
            <a:r>
              <a:rPr lang="en-US" dirty="0"/>
              <a:t> </a:t>
            </a:r>
            <a:r>
              <a:rPr lang="en-US" dirty="0" err="1"/>
              <a:t>gunakan</a:t>
            </a:r>
            <a:r>
              <a:rPr lang="en-US" dirty="0"/>
              <a:t> </a:t>
            </a:r>
            <a:r>
              <a:rPr lang="en-US" dirty="0" err="1"/>
              <a:t>komponen-komponennya</a:t>
            </a:r>
            <a:r>
              <a:rPr lang="en-US" dirty="0"/>
              <a:t> </a:t>
            </a:r>
            <a:r>
              <a:rPr lang="en-US" dirty="0" err="1" smtClean="0"/>
              <a:t>tersebut</a:t>
            </a:r>
            <a:r>
              <a:rPr lang="en-US" dirty="0" smtClean="0"/>
              <a:t> </a:t>
            </a:r>
            <a:r>
              <a:rPr lang="en-US" dirty="0" err="1"/>
              <a:t>di</a:t>
            </a:r>
            <a:r>
              <a:rPr lang="en-US" dirty="0"/>
              <a:t> </a:t>
            </a:r>
            <a:r>
              <a:rPr lang="en-US" dirty="0" err="1"/>
              <a:t>atas</a:t>
            </a:r>
            <a:r>
              <a:rPr lang="en-US" dirty="0"/>
              <a:t> </a:t>
            </a:r>
            <a:r>
              <a:rPr lang="en-US" dirty="0" err="1"/>
              <a:t>bermaksud</a:t>
            </a:r>
            <a:r>
              <a:rPr lang="en-US" dirty="0"/>
              <a:t> </a:t>
            </a:r>
            <a:r>
              <a:rPr lang="en-US" dirty="0" err="1"/>
              <a:t>untuk</a:t>
            </a:r>
            <a:r>
              <a:rPr lang="en-US" dirty="0"/>
              <a:t> </a:t>
            </a:r>
            <a:r>
              <a:rPr lang="en-US" dirty="0" err="1"/>
              <a:t>meningkatkan</a:t>
            </a:r>
            <a:r>
              <a:rPr lang="en-US" dirty="0"/>
              <a:t> </a:t>
            </a:r>
            <a:r>
              <a:rPr lang="en-US" dirty="0" err="1"/>
              <a:t>efisiensi</a:t>
            </a:r>
            <a:r>
              <a:rPr lang="en-US" dirty="0"/>
              <a:t> </a:t>
            </a:r>
            <a:r>
              <a:rPr lang="en-US" dirty="0" err="1"/>
              <a:t>dan</a:t>
            </a:r>
            <a:r>
              <a:rPr lang="en-US" dirty="0"/>
              <a:t> </a:t>
            </a:r>
            <a:r>
              <a:rPr lang="en-US" dirty="0" err="1" smtClean="0"/>
              <a:t>efektivitas</a:t>
            </a:r>
            <a:r>
              <a:rPr lang="en-US" dirty="0" smtClean="0"/>
              <a:t> </a:t>
            </a:r>
            <a:r>
              <a:rPr lang="en-US" dirty="0" err="1"/>
              <a:t>pencapaian</a:t>
            </a:r>
            <a:r>
              <a:rPr lang="en-US" dirty="0"/>
              <a:t> </a:t>
            </a:r>
            <a:r>
              <a:rPr lang="en-US" dirty="0" err="1"/>
              <a:t>tujuan</a:t>
            </a:r>
            <a:r>
              <a:rPr lang="en-US" dirty="0"/>
              <a:t> </a:t>
            </a:r>
            <a:r>
              <a:rPr lang="en-US" dirty="0" err="1"/>
              <a:t>organisasi</a:t>
            </a:r>
            <a:r>
              <a:rPr lang="en-US" dirty="0"/>
              <a:t>, </a:t>
            </a:r>
            <a:r>
              <a:rPr lang="en-US" dirty="0" err="1"/>
              <a:t>baik</a:t>
            </a:r>
            <a:r>
              <a:rPr lang="en-US" dirty="0"/>
              <a:t> profit, non profit </a:t>
            </a:r>
            <a:r>
              <a:rPr lang="en-US" dirty="0" err="1"/>
              <a:t>maupun</a:t>
            </a:r>
            <a:r>
              <a:rPr lang="en-US" dirty="0"/>
              <a:t> </a:t>
            </a:r>
            <a:r>
              <a:rPr lang="en-US" dirty="0" err="1"/>
              <a:t>vo</a:t>
            </a:r>
            <a:r>
              <a:rPr lang="en-US" dirty="0"/>
              <a:t>- </a:t>
            </a:r>
            <a:r>
              <a:rPr lang="en-US" dirty="0" err="1"/>
              <a:t>luntir</a:t>
            </a:r>
            <a:r>
              <a:rPr lang="en-US" dirty="0"/>
              <a:t>. </a:t>
            </a:r>
            <a:endParaRPr lang="en-US" dirty="0" smtClean="0"/>
          </a:p>
          <a:p>
            <a:pPr algn="l">
              <a:spcBef>
                <a:spcPct val="50000"/>
              </a:spcBef>
            </a:pPr>
            <a:r>
              <a:rPr lang="en-US" dirty="0" err="1" smtClean="0"/>
              <a:t>Tujuan</a:t>
            </a:r>
            <a:r>
              <a:rPr lang="en-US" dirty="0" smtClean="0"/>
              <a:t> </a:t>
            </a:r>
            <a:r>
              <a:rPr lang="en-US" dirty="0"/>
              <a:t>yang </a:t>
            </a:r>
            <a:r>
              <a:rPr lang="en-US" dirty="0" err="1"/>
              <a:t>akan</a:t>
            </a:r>
            <a:r>
              <a:rPr lang="en-US" dirty="0"/>
              <a:t> </a:t>
            </a:r>
            <a:r>
              <a:rPr lang="en-US" dirty="0" err="1"/>
              <a:t>dicapai</a:t>
            </a:r>
            <a:r>
              <a:rPr lang="en-US" dirty="0"/>
              <a:t> </a:t>
            </a:r>
            <a:r>
              <a:rPr lang="en-US" dirty="0" err="1"/>
              <a:t>sebuah</a:t>
            </a:r>
            <a:r>
              <a:rPr lang="en-US" dirty="0"/>
              <a:t> </a:t>
            </a:r>
            <a:r>
              <a:rPr lang="en-US" dirty="0" err="1"/>
              <a:t>organisasi</a:t>
            </a:r>
            <a:r>
              <a:rPr lang="en-US" dirty="0"/>
              <a:t> </a:t>
            </a:r>
            <a:r>
              <a:rPr lang="en-US" dirty="0" err="1"/>
              <a:t>adalah</a:t>
            </a:r>
            <a:r>
              <a:rPr lang="en-US" dirty="0"/>
              <a:t> </a:t>
            </a:r>
            <a:r>
              <a:rPr lang="en-US" dirty="0" err="1"/>
              <a:t>kon</a:t>
            </a:r>
            <a:r>
              <a:rPr lang="en-US" dirty="0"/>
              <a:t> </a:t>
            </a:r>
            <a:r>
              <a:rPr lang="en-US" dirty="0" err="1"/>
              <a:t>disi</a:t>
            </a:r>
            <a:r>
              <a:rPr lang="en-US" dirty="0"/>
              <a:t> yang </a:t>
            </a:r>
            <a:r>
              <a:rPr lang="en-US" dirty="0" err="1"/>
              <a:t>lebih</a:t>
            </a:r>
            <a:r>
              <a:rPr lang="en-US" dirty="0"/>
              <a:t> </a:t>
            </a:r>
            <a:r>
              <a:rPr lang="en-US" dirty="0" err="1"/>
              <a:t>baik</a:t>
            </a:r>
            <a:r>
              <a:rPr lang="en-US" dirty="0"/>
              <a:t> </a:t>
            </a:r>
            <a:r>
              <a:rPr lang="en-US" dirty="0" err="1"/>
              <a:t>dari</a:t>
            </a:r>
            <a:r>
              <a:rPr lang="en-US" dirty="0"/>
              <a:t> </a:t>
            </a:r>
            <a:r>
              <a:rPr lang="en-US" dirty="0" err="1"/>
              <a:t>keadaannya</a:t>
            </a:r>
            <a:r>
              <a:rPr lang="en-US" dirty="0"/>
              <a:t> </a:t>
            </a:r>
            <a:r>
              <a:rPr lang="en-US" dirty="0" err="1"/>
              <a:t>sekarang</a:t>
            </a:r>
            <a:r>
              <a:rPr lang="en-US" dirty="0"/>
              <a:t>. </a:t>
            </a:r>
            <a:r>
              <a:rPr lang="en-US" dirty="0" err="1"/>
              <a:t>Oleh</a:t>
            </a:r>
            <a:r>
              <a:rPr lang="en-US" dirty="0"/>
              <a:t> </a:t>
            </a:r>
            <a:r>
              <a:rPr lang="en-US" dirty="0" err="1"/>
              <a:t>karena</a:t>
            </a:r>
            <a:r>
              <a:rPr lang="en-US" dirty="0"/>
              <a:t> </a:t>
            </a:r>
            <a:r>
              <a:rPr lang="en-US" dirty="0" err="1"/>
              <a:t>itu</a:t>
            </a:r>
            <a:r>
              <a:rPr lang="en-US" dirty="0"/>
              <a:t> </a:t>
            </a:r>
            <a:r>
              <a:rPr lang="en-US" dirty="0" err="1"/>
              <a:t>pada</a:t>
            </a:r>
            <a:r>
              <a:rPr lang="en-US" dirty="0"/>
              <a:t> </a:t>
            </a:r>
            <a:r>
              <a:rPr lang="en-US" dirty="0" err="1"/>
              <a:t>umumnya</a:t>
            </a:r>
            <a:r>
              <a:rPr lang="en-US" dirty="0"/>
              <a:t> </a:t>
            </a:r>
            <a:r>
              <a:rPr lang="en-US" dirty="0" err="1"/>
              <a:t>organisasi</a:t>
            </a:r>
            <a:r>
              <a:rPr lang="en-US" dirty="0"/>
              <a:t> </a:t>
            </a:r>
            <a:r>
              <a:rPr lang="en-US" dirty="0" err="1"/>
              <a:t>pasti</a:t>
            </a:r>
            <a:r>
              <a:rPr lang="en-US" dirty="0"/>
              <a:t> </a:t>
            </a:r>
            <a:r>
              <a:rPr lang="en-US" dirty="0" err="1"/>
              <a:t>berhadapan</a:t>
            </a:r>
            <a:r>
              <a:rPr lang="en-US" dirty="0"/>
              <a:t> </a:t>
            </a:r>
            <a:r>
              <a:rPr lang="en-US" dirty="0" err="1"/>
              <a:t>dengn</a:t>
            </a:r>
            <a:r>
              <a:rPr lang="en-US" dirty="0"/>
              <a:t> </a:t>
            </a:r>
            <a:r>
              <a:rPr lang="en-US" dirty="0" err="1"/>
              <a:t>manajemen</a:t>
            </a:r>
            <a:r>
              <a:rPr lang="en-US" dirty="0"/>
              <a:t> </a:t>
            </a:r>
            <a:r>
              <a:rPr lang="en-US" dirty="0" err="1" smtClean="0"/>
              <a:t>perubahan</a:t>
            </a:r>
            <a:r>
              <a:rPr lang="en-US" dirty="0"/>
              <a:t>, </a:t>
            </a:r>
            <a:r>
              <a:rPr lang="en-US" dirty="0" err="1"/>
              <a:t>meskipun</a:t>
            </a:r>
            <a:r>
              <a:rPr lang="en-US" dirty="0"/>
              <a:t> </a:t>
            </a:r>
            <a:r>
              <a:rPr lang="en-US" dirty="0" err="1"/>
              <a:t>banyak</a:t>
            </a:r>
            <a:r>
              <a:rPr lang="en-US" dirty="0"/>
              <a:t> pula </a:t>
            </a:r>
            <a:r>
              <a:rPr lang="en-US" dirty="0" err="1"/>
              <a:t>yg</a:t>
            </a:r>
            <a:r>
              <a:rPr lang="en-US" dirty="0"/>
              <a:t> </a:t>
            </a:r>
            <a:r>
              <a:rPr lang="en-US" dirty="0" err="1"/>
              <a:t>bersifat</a:t>
            </a:r>
            <a:r>
              <a:rPr lang="en-US" dirty="0"/>
              <a:t> </a:t>
            </a:r>
            <a:r>
              <a:rPr lang="en-US" dirty="0" err="1"/>
              <a:t>statis</a:t>
            </a:r>
            <a:r>
              <a:rPr lang="en-US" dirty="0"/>
              <a:t> </a:t>
            </a:r>
            <a:r>
              <a:rPr lang="en-US" dirty="0" err="1"/>
              <a:t>tanpa</a:t>
            </a:r>
            <a:r>
              <a:rPr lang="en-US" dirty="0"/>
              <a:t> </a:t>
            </a:r>
            <a:r>
              <a:rPr lang="en-US" dirty="0" err="1"/>
              <a:t>mengalami</a:t>
            </a:r>
            <a:r>
              <a:rPr lang="en-US" dirty="0"/>
              <a:t> </a:t>
            </a:r>
            <a:r>
              <a:rPr lang="en-US" dirty="0" err="1"/>
              <a:t>peru</a:t>
            </a:r>
            <a:r>
              <a:rPr lang="en-US" dirty="0"/>
              <a:t> </a:t>
            </a:r>
            <a:r>
              <a:rPr lang="en-US" dirty="0" err="1"/>
              <a:t>bahan</a:t>
            </a:r>
            <a:r>
              <a:rPr lang="en-US" dirty="0"/>
              <a:t> </a:t>
            </a:r>
            <a:r>
              <a:rPr lang="en-US" dirty="0" err="1"/>
              <a:t>atau</a:t>
            </a:r>
            <a:r>
              <a:rPr lang="en-US" dirty="0"/>
              <a:t> </a:t>
            </a:r>
            <a:r>
              <a:rPr lang="en-US" dirty="0" err="1"/>
              <a:t>tidak</a:t>
            </a:r>
            <a:r>
              <a:rPr lang="en-US" dirty="0"/>
              <a:t> </a:t>
            </a:r>
            <a:r>
              <a:rPr lang="en-US" dirty="0" err="1"/>
              <a:t>tersentuh</a:t>
            </a:r>
            <a:r>
              <a:rPr lang="en-US" dirty="0"/>
              <a:t> </a:t>
            </a:r>
            <a:r>
              <a:rPr lang="en-US" dirty="0" err="1"/>
              <a:t>perubahan</a:t>
            </a:r>
            <a:r>
              <a:rPr lang="en-US" dirty="0"/>
              <a:t> </a:t>
            </a:r>
            <a:r>
              <a:rPr lang="en-US" dirty="0" err="1"/>
              <a:t>dari</a:t>
            </a:r>
            <a:r>
              <a:rPr lang="en-US" dirty="0"/>
              <a:t> </a:t>
            </a:r>
            <a:r>
              <a:rPr lang="en-US" dirty="0" err="1"/>
              <a:t>masa</a:t>
            </a:r>
            <a:r>
              <a:rPr lang="en-US" dirty="0"/>
              <a:t> </a:t>
            </a:r>
            <a:r>
              <a:rPr lang="en-US" dirty="0" err="1"/>
              <a:t>ke</a:t>
            </a:r>
            <a:r>
              <a:rPr lang="en-US" dirty="0"/>
              <a:t> </a:t>
            </a:r>
            <a:r>
              <a:rPr lang="en-US" dirty="0" err="1"/>
              <a:t>masa</a:t>
            </a:r>
            <a:r>
              <a:rPr lang="en-US" dirty="0"/>
              <a:t>.</a:t>
            </a:r>
            <a:endParaRPr lang="en-GB"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fade">
                                      <p:cBhvr>
                                        <p:cTn id="7" dur="1000">
                                          <p:stCondLst>
                                            <p:cond delay="0"/>
                                          </p:stCondLst>
                                        </p:cTn>
                                        <p:tgtEl>
                                          <p:spTgt spid="747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179388" y="188913"/>
            <a:ext cx="8785225" cy="6480175"/>
          </a:xfrm>
          <a:ln w="76200" cmpd="tri">
            <a:solidFill>
              <a:schemeClr val="tx1"/>
            </a:solidFill>
          </a:ln>
        </p:spPr>
        <p:txBody>
          <a:bodyPr/>
          <a:lstStyle/>
          <a:p>
            <a:pPr eaLnBrk="1" hangingPunct="1">
              <a:lnSpc>
                <a:spcPct val="90000"/>
              </a:lnSpc>
              <a:buFontTx/>
              <a:buNone/>
            </a:pPr>
            <a:r>
              <a:rPr lang="en-US" sz="2400" b="1" dirty="0" smtClean="0"/>
              <a:t>TUJUAN ORGANISASI :</a:t>
            </a:r>
          </a:p>
          <a:p>
            <a:pPr eaLnBrk="1" hangingPunct="1">
              <a:lnSpc>
                <a:spcPct val="90000"/>
              </a:lnSpc>
              <a:buFont typeface="Wingdings" pitchFamily="2" charset="2"/>
              <a:buChar char="q"/>
            </a:pPr>
            <a:r>
              <a:rPr lang="en-US" sz="2400" b="1" dirty="0" err="1" smtClean="0"/>
              <a:t>Organisasi</a:t>
            </a:r>
            <a:r>
              <a:rPr lang="en-US" sz="2400" b="1" dirty="0" smtClean="0"/>
              <a:t> Profit :</a:t>
            </a:r>
          </a:p>
          <a:p>
            <a:pPr eaLnBrk="1" hangingPunct="1">
              <a:lnSpc>
                <a:spcPct val="90000"/>
              </a:lnSpc>
              <a:buFontTx/>
              <a:buNone/>
            </a:pPr>
            <a:r>
              <a:rPr lang="en-US" sz="2400" b="1" dirty="0" smtClean="0"/>
              <a:t>     1. </a:t>
            </a:r>
            <a:r>
              <a:rPr lang="en-US" sz="2400" b="1" dirty="0" err="1" smtClean="0"/>
              <a:t>Tujuan</a:t>
            </a:r>
            <a:r>
              <a:rPr lang="en-US" sz="2400" b="1" dirty="0" smtClean="0"/>
              <a:t> </a:t>
            </a:r>
            <a:r>
              <a:rPr lang="en-US" sz="2400" b="1" dirty="0" err="1" smtClean="0"/>
              <a:t>Strategis</a:t>
            </a:r>
            <a:r>
              <a:rPr lang="en-US" sz="2400" b="1" dirty="0" smtClean="0"/>
              <a:t> : </a:t>
            </a:r>
            <a:r>
              <a:rPr lang="en-US" sz="2400" b="1" dirty="0" err="1" smtClean="0"/>
              <a:t>Mempertahankan</a:t>
            </a:r>
            <a:r>
              <a:rPr lang="en-US" sz="2400" b="1" dirty="0" smtClean="0"/>
              <a:t> </a:t>
            </a:r>
            <a:r>
              <a:rPr lang="en-US" sz="2400" b="1" dirty="0" err="1" smtClean="0"/>
              <a:t>dan</a:t>
            </a:r>
            <a:r>
              <a:rPr lang="en-US" sz="2400" b="1" dirty="0" smtClean="0"/>
              <a:t> </a:t>
            </a:r>
            <a:r>
              <a:rPr lang="en-US" sz="2400" b="1" dirty="0" err="1" smtClean="0"/>
              <a:t>mengem</a:t>
            </a:r>
            <a:r>
              <a:rPr lang="en-US" sz="2400" b="1" dirty="0" smtClean="0"/>
              <a:t>- </a:t>
            </a:r>
          </a:p>
          <a:p>
            <a:pPr eaLnBrk="1" hangingPunct="1">
              <a:lnSpc>
                <a:spcPct val="90000"/>
              </a:lnSpc>
              <a:buFontTx/>
              <a:buNone/>
            </a:pPr>
            <a:r>
              <a:rPr lang="en-US" sz="2400" b="1" dirty="0" smtClean="0"/>
              <a:t>         </a:t>
            </a:r>
            <a:r>
              <a:rPr lang="en-US" sz="2400" b="1" dirty="0" err="1" smtClean="0"/>
              <a:t>bangkan</a:t>
            </a:r>
            <a:r>
              <a:rPr lang="en-US" sz="2400" b="1" dirty="0" smtClean="0"/>
              <a:t> </a:t>
            </a:r>
            <a:r>
              <a:rPr lang="en-US" sz="2400" b="1" dirty="0" err="1" smtClean="0"/>
              <a:t>eksistensi</a:t>
            </a:r>
            <a:r>
              <a:rPr lang="en-US" sz="2400" b="1" dirty="0" smtClean="0"/>
              <a:t> </a:t>
            </a:r>
            <a:r>
              <a:rPr lang="en-US" sz="2400" b="1" dirty="0" err="1" smtClean="0"/>
              <a:t>organisasi</a:t>
            </a:r>
            <a:r>
              <a:rPr lang="en-US" sz="2400" b="1" dirty="0" smtClean="0"/>
              <a:t>.</a:t>
            </a:r>
          </a:p>
          <a:p>
            <a:pPr eaLnBrk="1" hangingPunct="1">
              <a:lnSpc>
                <a:spcPct val="90000"/>
              </a:lnSpc>
              <a:buFontTx/>
              <a:buNone/>
            </a:pPr>
            <a:r>
              <a:rPr lang="en-US" sz="2400" b="1" dirty="0" smtClean="0"/>
              <a:t>     2. </a:t>
            </a:r>
            <a:r>
              <a:rPr lang="en-US" sz="2400" b="1" dirty="0" err="1" smtClean="0"/>
              <a:t>Tujuan</a:t>
            </a:r>
            <a:r>
              <a:rPr lang="en-US" sz="2400" b="1" dirty="0" smtClean="0"/>
              <a:t> </a:t>
            </a:r>
            <a:r>
              <a:rPr lang="en-US" sz="2400" b="1" dirty="0" err="1" smtClean="0"/>
              <a:t>antara</a:t>
            </a:r>
            <a:r>
              <a:rPr lang="en-US" sz="2400" b="1" dirty="0" smtClean="0"/>
              <a:t> : </a:t>
            </a:r>
            <a:r>
              <a:rPr lang="en-US" sz="2400" b="1" dirty="0" err="1" smtClean="0"/>
              <a:t>Produk</a:t>
            </a:r>
            <a:r>
              <a:rPr lang="en-US" sz="2400" b="1" dirty="0" smtClean="0"/>
              <a:t> yang </a:t>
            </a:r>
            <a:r>
              <a:rPr lang="en-US" sz="2400" b="1" dirty="0" err="1" smtClean="0"/>
              <a:t>berkualitas</a:t>
            </a:r>
            <a:r>
              <a:rPr lang="en-US" sz="2400" b="1" dirty="0" smtClean="0"/>
              <a:t> </a:t>
            </a:r>
            <a:r>
              <a:rPr lang="en-US" sz="2400" b="1" dirty="0" err="1" smtClean="0"/>
              <a:t>sesuai</a:t>
            </a:r>
            <a:r>
              <a:rPr lang="en-US" sz="2400" b="1" dirty="0" smtClean="0"/>
              <a:t> </a:t>
            </a:r>
            <a:r>
              <a:rPr lang="en-US" sz="2400" b="1" dirty="0" err="1" smtClean="0"/>
              <a:t>ke</a:t>
            </a:r>
            <a:r>
              <a:rPr lang="en-US" sz="2400" b="1" dirty="0" smtClean="0"/>
              <a:t>- </a:t>
            </a:r>
          </a:p>
          <a:p>
            <a:pPr eaLnBrk="1" hangingPunct="1">
              <a:lnSpc>
                <a:spcPct val="90000"/>
              </a:lnSpc>
              <a:buFontTx/>
              <a:buNone/>
            </a:pPr>
            <a:r>
              <a:rPr lang="en-US" sz="2400" b="1" dirty="0" smtClean="0"/>
              <a:t>          </a:t>
            </a:r>
            <a:r>
              <a:rPr lang="en-US" sz="2400" b="1" dirty="0" err="1" smtClean="0"/>
              <a:t>inginan</a:t>
            </a:r>
            <a:r>
              <a:rPr lang="en-US" sz="2400" b="1" dirty="0" smtClean="0"/>
              <a:t> </a:t>
            </a:r>
            <a:r>
              <a:rPr lang="en-US" sz="2400" b="1" dirty="0" err="1" smtClean="0"/>
              <a:t>konsumen</a:t>
            </a:r>
            <a:r>
              <a:rPr lang="en-US" sz="2400" b="1" dirty="0" smtClean="0"/>
              <a:t>.</a:t>
            </a:r>
          </a:p>
          <a:p>
            <a:pPr marL="855663" indent="-855663" eaLnBrk="1" hangingPunct="1">
              <a:lnSpc>
                <a:spcPct val="90000"/>
              </a:lnSpc>
              <a:buFontTx/>
              <a:buNone/>
            </a:pPr>
            <a:r>
              <a:rPr lang="en-US" sz="2400" b="1" dirty="0" smtClean="0"/>
              <a:t>     3. </a:t>
            </a:r>
            <a:r>
              <a:rPr lang="en-US" sz="2400" b="1" dirty="0" err="1" smtClean="0"/>
              <a:t>Tujuan</a:t>
            </a:r>
            <a:r>
              <a:rPr lang="en-US" sz="2400" b="1" dirty="0" smtClean="0"/>
              <a:t> </a:t>
            </a:r>
            <a:r>
              <a:rPr lang="en-US" sz="2400" b="1" dirty="0" err="1" smtClean="0"/>
              <a:t>operasional</a:t>
            </a:r>
            <a:r>
              <a:rPr lang="en-US" sz="2400" b="1" dirty="0" smtClean="0"/>
              <a:t> : </a:t>
            </a:r>
            <a:r>
              <a:rPr lang="en-US" sz="2400" b="1" dirty="0" err="1" smtClean="0"/>
              <a:t>Laba</a:t>
            </a:r>
            <a:r>
              <a:rPr lang="en-US" sz="2400" b="1" dirty="0" smtClean="0"/>
              <a:t> </a:t>
            </a:r>
            <a:r>
              <a:rPr lang="en-US" sz="2400" b="1" dirty="0" err="1" smtClean="0"/>
              <a:t>kompetitif</a:t>
            </a:r>
            <a:r>
              <a:rPr lang="en-US" sz="2400" b="1" dirty="0" smtClean="0"/>
              <a:t> </a:t>
            </a:r>
            <a:r>
              <a:rPr lang="en-US" sz="2400" b="1" dirty="0" err="1" smtClean="0"/>
              <a:t>secara</a:t>
            </a:r>
            <a:r>
              <a:rPr lang="en-US" sz="2400" b="1" dirty="0" smtClean="0"/>
              <a:t> </a:t>
            </a:r>
            <a:r>
              <a:rPr lang="en-US" sz="2400" b="1" dirty="0" err="1" smtClean="0"/>
              <a:t>berkelanjutan</a:t>
            </a:r>
            <a:endParaRPr lang="en-US" sz="2400" b="1" dirty="0" smtClean="0"/>
          </a:p>
          <a:p>
            <a:pPr eaLnBrk="1" hangingPunct="1">
              <a:lnSpc>
                <a:spcPct val="90000"/>
              </a:lnSpc>
              <a:buFont typeface="Wingdings" pitchFamily="2" charset="2"/>
              <a:buChar char="q"/>
            </a:pPr>
            <a:r>
              <a:rPr lang="en-US" sz="2400" b="1" dirty="0" err="1" smtClean="0"/>
              <a:t>Organisasi</a:t>
            </a:r>
            <a:r>
              <a:rPr lang="en-US" sz="2400" b="1" dirty="0" smtClean="0"/>
              <a:t> Non Profit </a:t>
            </a:r>
            <a:r>
              <a:rPr lang="en-US" sz="2400" b="1" dirty="0" err="1" smtClean="0"/>
              <a:t>adalah</a:t>
            </a:r>
            <a:r>
              <a:rPr lang="en-US" sz="2400" b="1" dirty="0" smtClean="0"/>
              <a:t> </a:t>
            </a:r>
            <a:r>
              <a:rPr lang="en-US" sz="2400" b="1" dirty="0" err="1" smtClean="0"/>
              <a:t>meningkatkan</a:t>
            </a:r>
            <a:r>
              <a:rPr lang="en-US" sz="2400" b="1" dirty="0" smtClean="0"/>
              <a:t> </a:t>
            </a:r>
            <a:r>
              <a:rPr lang="en-US" sz="2400" b="1" dirty="0" err="1" smtClean="0"/>
              <a:t>efesiensi</a:t>
            </a:r>
            <a:r>
              <a:rPr lang="en-US" sz="2400" b="1" dirty="0" smtClean="0"/>
              <a:t>,  </a:t>
            </a:r>
            <a:r>
              <a:rPr lang="en-US" sz="2400" b="1" dirty="0" err="1" smtClean="0"/>
              <a:t>efektivitas</a:t>
            </a:r>
            <a:r>
              <a:rPr lang="en-US" sz="2400" b="1" dirty="0" smtClean="0"/>
              <a:t> </a:t>
            </a:r>
            <a:r>
              <a:rPr lang="en-US" sz="2400" b="1" dirty="0" err="1" smtClean="0"/>
              <a:t>dan</a:t>
            </a:r>
            <a:r>
              <a:rPr lang="en-US" sz="2400" b="1" dirty="0" smtClean="0"/>
              <a:t> </a:t>
            </a:r>
            <a:r>
              <a:rPr lang="en-US" sz="2400" b="1" dirty="0" err="1" smtClean="0"/>
              <a:t>kualitas</a:t>
            </a:r>
            <a:r>
              <a:rPr lang="en-US" sz="2400" b="1" dirty="0" smtClean="0"/>
              <a:t> </a:t>
            </a:r>
            <a:r>
              <a:rPr lang="en-US" sz="2400" b="1" dirty="0" err="1" smtClean="0"/>
              <a:t>hasil</a:t>
            </a:r>
            <a:r>
              <a:rPr lang="en-US" sz="2400" b="1" dirty="0" smtClean="0"/>
              <a:t> </a:t>
            </a:r>
            <a:r>
              <a:rPr lang="en-US" sz="2400" b="1" dirty="0" err="1" smtClean="0"/>
              <a:t>kerja</a:t>
            </a:r>
            <a:r>
              <a:rPr lang="en-US" sz="2400" b="1" dirty="0" smtClean="0"/>
              <a:t> </a:t>
            </a:r>
            <a:r>
              <a:rPr lang="en-US" sz="2400" b="1" dirty="0" err="1" smtClean="0"/>
              <a:t>di</a:t>
            </a:r>
            <a:r>
              <a:rPr lang="en-US" sz="2400" b="1" dirty="0" smtClean="0"/>
              <a:t> </a:t>
            </a:r>
            <a:r>
              <a:rPr lang="en-US" sz="2400" b="1" dirty="0" err="1" smtClean="0"/>
              <a:t>bidang</a:t>
            </a:r>
            <a:r>
              <a:rPr lang="en-US" sz="2400" b="1" dirty="0" smtClean="0"/>
              <a:t> </a:t>
            </a:r>
            <a:r>
              <a:rPr lang="en-US" sz="2400" b="1" dirty="0" err="1" smtClean="0"/>
              <a:t>masing</a:t>
            </a:r>
            <a:r>
              <a:rPr lang="en-US" sz="2400" b="1" dirty="0" smtClean="0"/>
              <a:t>- </a:t>
            </a:r>
            <a:r>
              <a:rPr lang="en-US" sz="2400" b="1" dirty="0" err="1" smtClean="0"/>
              <a:t>masing</a:t>
            </a:r>
            <a:r>
              <a:rPr lang="en-US" sz="2400" b="1" dirty="0" smtClean="0"/>
              <a:t> </a:t>
            </a:r>
            <a:r>
              <a:rPr lang="en-US" sz="2400" b="1" dirty="0" err="1" smtClean="0"/>
              <a:t>sebagai</a:t>
            </a:r>
            <a:r>
              <a:rPr lang="en-US" sz="2400" b="1" dirty="0" smtClean="0"/>
              <a:t> </a:t>
            </a:r>
            <a:r>
              <a:rPr lang="en-US" sz="2400" b="1" dirty="0" err="1" smtClean="0"/>
              <a:t>pemberian</a:t>
            </a:r>
            <a:r>
              <a:rPr lang="en-US" sz="2400" b="1" dirty="0" smtClean="0"/>
              <a:t> </a:t>
            </a:r>
            <a:r>
              <a:rPr lang="en-US" sz="2400" b="1" dirty="0" err="1" smtClean="0"/>
              <a:t>pelayanan</a:t>
            </a:r>
            <a:r>
              <a:rPr lang="en-US" sz="2400" b="1" dirty="0" smtClean="0"/>
              <a:t> </a:t>
            </a:r>
            <a:r>
              <a:rPr lang="en-US" sz="2400" b="1" dirty="0" err="1" smtClean="0"/>
              <a:t>pada</a:t>
            </a:r>
            <a:r>
              <a:rPr lang="en-US" sz="2400" b="1" dirty="0" smtClean="0"/>
              <a:t> </a:t>
            </a:r>
            <a:r>
              <a:rPr lang="en-US" sz="2400" b="1" dirty="0" err="1" smtClean="0"/>
              <a:t>masyarakat</a:t>
            </a:r>
            <a:r>
              <a:rPr lang="en-US" sz="2400" b="1" dirty="0" smtClean="0"/>
              <a:t> (public service).  </a:t>
            </a:r>
          </a:p>
          <a:p>
            <a:pPr eaLnBrk="1" hangingPunct="1">
              <a:lnSpc>
                <a:spcPct val="90000"/>
              </a:lnSpc>
              <a:buFont typeface="Wingdings" pitchFamily="2" charset="2"/>
              <a:buChar char="q"/>
            </a:pPr>
            <a:r>
              <a:rPr lang="en-US" sz="2400" b="1" dirty="0" err="1" smtClean="0"/>
              <a:t>Organisasi</a:t>
            </a:r>
            <a:r>
              <a:rPr lang="en-US" sz="2400" b="1" dirty="0" smtClean="0"/>
              <a:t> </a:t>
            </a:r>
            <a:r>
              <a:rPr lang="en-US" sz="2400" b="1" dirty="0" err="1" smtClean="0"/>
              <a:t>Voluntir</a:t>
            </a:r>
            <a:r>
              <a:rPr lang="en-US" sz="2400" b="1" dirty="0" smtClean="0"/>
              <a:t> </a:t>
            </a:r>
            <a:r>
              <a:rPr lang="en-US" sz="2400" b="1" dirty="0" err="1" smtClean="0"/>
              <a:t>adalah</a:t>
            </a:r>
            <a:r>
              <a:rPr lang="en-US" sz="2400" b="1" dirty="0" smtClean="0"/>
              <a:t> </a:t>
            </a:r>
            <a:r>
              <a:rPr lang="en-US" sz="2400" b="1" dirty="0" err="1" smtClean="0"/>
              <a:t>mewujudkan</a:t>
            </a:r>
            <a:r>
              <a:rPr lang="en-US" sz="2400" b="1" dirty="0" smtClean="0"/>
              <a:t> </a:t>
            </a:r>
            <a:r>
              <a:rPr lang="en-US" sz="2400" b="1" dirty="0" err="1" smtClean="0"/>
              <a:t>masyarakat</a:t>
            </a:r>
            <a:r>
              <a:rPr lang="en-US" sz="2400" b="1" dirty="0" smtClean="0"/>
              <a:t> </a:t>
            </a:r>
            <a:r>
              <a:rPr lang="en-US" sz="2400" b="1" dirty="0" err="1" smtClean="0"/>
              <a:t>yg</a:t>
            </a:r>
            <a:r>
              <a:rPr lang="en-US" sz="2400" b="1" dirty="0" smtClean="0"/>
              <a:t> </a:t>
            </a:r>
            <a:r>
              <a:rPr lang="en-US" sz="2400" b="1" dirty="0" err="1" smtClean="0"/>
              <a:t>bebas</a:t>
            </a:r>
            <a:r>
              <a:rPr lang="en-US" sz="2400" b="1" dirty="0" smtClean="0"/>
              <a:t> </a:t>
            </a:r>
            <a:r>
              <a:rPr lang="en-US" sz="2400" b="1" dirty="0" err="1" smtClean="0"/>
              <a:t>dari</a:t>
            </a:r>
            <a:r>
              <a:rPr lang="en-US" sz="2400" b="1" dirty="0" smtClean="0"/>
              <a:t> </a:t>
            </a:r>
            <a:r>
              <a:rPr lang="en-US" sz="2400" b="1" dirty="0" err="1" smtClean="0"/>
              <a:t>tekanan</a:t>
            </a:r>
            <a:r>
              <a:rPr lang="en-US" sz="2400" b="1" dirty="0" smtClean="0"/>
              <a:t> </a:t>
            </a:r>
            <a:r>
              <a:rPr lang="en-US" sz="2400" b="1" dirty="0" err="1" smtClean="0"/>
              <a:t>kondisi</a:t>
            </a:r>
            <a:r>
              <a:rPr lang="en-US" sz="2400" b="1" dirty="0" smtClean="0"/>
              <a:t> </a:t>
            </a:r>
            <a:r>
              <a:rPr lang="en-US" sz="2400" b="1" dirty="0" err="1" smtClean="0"/>
              <a:t>ekonomi</a:t>
            </a:r>
            <a:r>
              <a:rPr lang="en-US" sz="2400" b="1" dirty="0" smtClean="0"/>
              <a:t> </a:t>
            </a:r>
            <a:r>
              <a:rPr lang="en-US" sz="2400" b="1" dirty="0" err="1" smtClean="0"/>
              <a:t>dan</a:t>
            </a:r>
            <a:r>
              <a:rPr lang="en-US" sz="2400" b="1" dirty="0" smtClean="0"/>
              <a:t> </a:t>
            </a:r>
            <a:r>
              <a:rPr lang="en-US" sz="2400" b="1" dirty="0" err="1" smtClean="0"/>
              <a:t>tekanan</a:t>
            </a:r>
            <a:r>
              <a:rPr lang="en-US" sz="2400" b="1" dirty="0" smtClean="0"/>
              <a:t> </a:t>
            </a:r>
            <a:r>
              <a:rPr lang="en-US" sz="2400" b="1" dirty="0" err="1" smtClean="0"/>
              <a:t>fisik</a:t>
            </a:r>
            <a:r>
              <a:rPr lang="en-US" sz="2400" b="1" dirty="0" smtClean="0"/>
              <a:t> </a:t>
            </a:r>
            <a:r>
              <a:rPr lang="en-US" sz="2400" b="1" dirty="0" err="1" smtClean="0"/>
              <a:t>serta</a:t>
            </a:r>
            <a:r>
              <a:rPr lang="en-US" sz="2400" b="1" dirty="0" smtClean="0"/>
              <a:t> </a:t>
            </a:r>
            <a:r>
              <a:rPr lang="en-US" sz="2400" b="1" dirty="0" err="1" smtClean="0"/>
              <a:t>tekanan</a:t>
            </a:r>
            <a:r>
              <a:rPr lang="en-US" sz="2400" b="1" dirty="0" smtClean="0"/>
              <a:t> </a:t>
            </a:r>
            <a:r>
              <a:rPr lang="en-US" sz="2400" b="1" dirty="0" err="1" smtClean="0"/>
              <a:t>psikis</a:t>
            </a:r>
            <a:r>
              <a:rPr lang="en-US" sz="2400" b="1" dirty="0" smtClean="0"/>
              <a:t> </a:t>
            </a:r>
            <a:r>
              <a:rPr lang="en-US" sz="2400" b="1" dirty="0" err="1" smtClean="0"/>
              <a:t>dlm</a:t>
            </a:r>
            <a:r>
              <a:rPr lang="en-US" sz="2400" b="1" dirty="0" smtClean="0"/>
              <a:t> </a:t>
            </a:r>
            <a:r>
              <a:rPr lang="en-US" sz="2400" b="1" dirty="0" err="1" smtClean="0"/>
              <a:t>menjalani</a:t>
            </a:r>
            <a:r>
              <a:rPr lang="en-US" sz="2400" b="1" dirty="0" smtClean="0"/>
              <a:t> </a:t>
            </a:r>
            <a:r>
              <a:rPr lang="en-US" sz="2400" b="1" dirty="0" err="1" smtClean="0"/>
              <a:t>kehidupan</a:t>
            </a:r>
            <a:r>
              <a:rPr lang="en-US" sz="2400" b="1" dirty="0" smtClean="0"/>
              <a:t> </a:t>
            </a:r>
            <a:r>
              <a:rPr lang="en-US" sz="2400" b="1" dirty="0" err="1" smtClean="0"/>
              <a:t>sehari-hari</a:t>
            </a:r>
            <a:r>
              <a:rPr lang="en-US" sz="2400" b="1" dirty="0" smtClean="0"/>
              <a:t> </a:t>
            </a:r>
            <a:endParaRPr lang="en-GB" sz="2400"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PENGERTIAN PERUBAHAN</a:t>
            </a:r>
            <a:endParaRPr lang="en-US" dirty="0"/>
          </a:p>
        </p:txBody>
      </p:sp>
      <p:sp>
        <p:nvSpPr>
          <p:cNvPr id="3" name="Content Placeholder 2"/>
          <p:cNvSpPr>
            <a:spLocks noGrp="1"/>
          </p:cNvSpPr>
          <p:nvPr>
            <p:ph idx="1"/>
          </p:nvPr>
        </p:nvSpPr>
        <p:spPr>
          <a:xfrm>
            <a:off x="381000" y="1524000"/>
            <a:ext cx="7467600" cy="4931736"/>
          </a:xfrm>
        </p:spPr>
        <p:txBody>
          <a:bodyPr>
            <a:normAutofit fontScale="25000" lnSpcReduction="20000"/>
          </a:bodyPr>
          <a:lstStyle/>
          <a:p>
            <a:pPr>
              <a:lnSpc>
                <a:spcPct val="120000"/>
              </a:lnSpc>
              <a:buNone/>
            </a:pPr>
            <a:r>
              <a:rPr lang="en-US" sz="6400" dirty="0" err="1" smtClean="0"/>
              <a:t>Berikutnya</a:t>
            </a:r>
            <a:r>
              <a:rPr lang="en-US" sz="6400" dirty="0" smtClean="0"/>
              <a:t> </a:t>
            </a:r>
            <a:r>
              <a:rPr lang="en-US" sz="6400" dirty="0" err="1" smtClean="0"/>
              <a:t>perubahan</a:t>
            </a:r>
            <a:r>
              <a:rPr lang="en-US" sz="6400" dirty="0" smtClean="0"/>
              <a:t> </a:t>
            </a:r>
            <a:r>
              <a:rPr lang="en-US" sz="6400" dirty="0" err="1" smtClean="0"/>
              <a:t>sebagai</a:t>
            </a:r>
            <a:r>
              <a:rPr lang="en-US" sz="6400" dirty="0" smtClean="0"/>
              <a:t> </a:t>
            </a:r>
            <a:r>
              <a:rPr lang="en-US" sz="6400" dirty="0" err="1" smtClean="0"/>
              <a:t>perkataan</a:t>
            </a:r>
            <a:r>
              <a:rPr lang="en-US" sz="6400" dirty="0" smtClean="0"/>
              <a:t> </a:t>
            </a:r>
            <a:r>
              <a:rPr lang="en-US" sz="6400" dirty="0" err="1" smtClean="0"/>
              <a:t>kedua</a:t>
            </a:r>
            <a:r>
              <a:rPr lang="en-US" sz="6400" dirty="0" smtClean="0"/>
              <a:t> </a:t>
            </a:r>
            <a:r>
              <a:rPr lang="en-US" sz="6400" dirty="0" err="1" smtClean="0"/>
              <a:t>diartikan</a:t>
            </a:r>
            <a:r>
              <a:rPr lang="en-US" sz="6400" dirty="0" smtClean="0"/>
              <a:t> </a:t>
            </a:r>
            <a:r>
              <a:rPr lang="en-US" sz="6400" dirty="0" err="1" smtClean="0"/>
              <a:t>sbb</a:t>
            </a:r>
            <a:r>
              <a:rPr lang="en-US" sz="6400" dirty="0" smtClean="0"/>
              <a:t>:</a:t>
            </a:r>
          </a:p>
          <a:p>
            <a:pPr>
              <a:lnSpc>
                <a:spcPct val="120000"/>
              </a:lnSpc>
              <a:buFont typeface="Wingdings" pitchFamily="2" charset="2"/>
              <a:buChar char="q"/>
            </a:pPr>
            <a:r>
              <a:rPr lang="en-US" sz="6400" dirty="0" err="1" smtClean="0"/>
              <a:t>Perubahan</a:t>
            </a:r>
            <a:r>
              <a:rPr lang="en-US" sz="6400" dirty="0" smtClean="0"/>
              <a:t> </a:t>
            </a:r>
            <a:r>
              <a:rPr lang="en-US" sz="6400" dirty="0" err="1" smtClean="0"/>
              <a:t>secara</a:t>
            </a:r>
            <a:r>
              <a:rPr lang="en-US" sz="6400" dirty="0" smtClean="0"/>
              <a:t> </a:t>
            </a:r>
            <a:r>
              <a:rPr lang="en-US" sz="6400" dirty="0" err="1" smtClean="0"/>
              <a:t>sederhana</a:t>
            </a:r>
            <a:r>
              <a:rPr lang="en-US" sz="6400" dirty="0" smtClean="0"/>
              <a:t> </a:t>
            </a:r>
            <a:r>
              <a:rPr lang="en-US" sz="6400" dirty="0" err="1" smtClean="0"/>
              <a:t>berarti</a:t>
            </a:r>
            <a:r>
              <a:rPr lang="en-US" sz="6400" dirty="0" smtClean="0"/>
              <a:t> :</a:t>
            </a:r>
          </a:p>
          <a:p>
            <a:pPr marL="574675" indent="-293688">
              <a:lnSpc>
                <a:spcPct val="120000"/>
              </a:lnSpc>
              <a:buFont typeface="Wingdings" pitchFamily="2" charset="2"/>
              <a:buChar char="Ø"/>
            </a:pPr>
            <a:r>
              <a:rPr lang="en-US" sz="6400" dirty="0" err="1" smtClean="0"/>
              <a:t>melakukan</a:t>
            </a:r>
            <a:r>
              <a:rPr lang="en-US" sz="6400" dirty="0" smtClean="0"/>
              <a:t> </a:t>
            </a:r>
            <a:r>
              <a:rPr lang="en-US" sz="6400" dirty="0" err="1" smtClean="0"/>
              <a:t>sesuatu</a:t>
            </a:r>
            <a:r>
              <a:rPr lang="en-US" sz="6400" dirty="0" smtClean="0"/>
              <a:t> </a:t>
            </a:r>
            <a:r>
              <a:rPr lang="en-US" sz="6400" dirty="0" err="1" smtClean="0"/>
              <a:t>secara</a:t>
            </a:r>
            <a:r>
              <a:rPr lang="en-US" sz="6400" dirty="0" smtClean="0"/>
              <a:t> </a:t>
            </a:r>
            <a:r>
              <a:rPr lang="en-US" sz="6400" dirty="0" err="1" smtClean="0"/>
              <a:t>berbeda</a:t>
            </a:r>
            <a:endParaRPr lang="en-US" sz="6400" dirty="0" smtClean="0"/>
          </a:p>
          <a:p>
            <a:pPr marL="273050" indent="66675">
              <a:lnSpc>
                <a:spcPct val="120000"/>
              </a:lnSpc>
              <a:buFont typeface="Wingdings" pitchFamily="2" charset="2"/>
              <a:buChar char="Ø"/>
            </a:pPr>
            <a:r>
              <a:rPr lang="en-US" sz="6400" dirty="0" smtClean="0"/>
              <a:t>  </a:t>
            </a:r>
            <a:r>
              <a:rPr lang="en-US" sz="6400" dirty="0" err="1" smtClean="0"/>
              <a:t>perubahan</a:t>
            </a:r>
            <a:r>
              <a:rPr lang="en-US" sz="6400" dirty="0" smtClean="0"/>
              <a:t> </a:t>
            </a:r>
            <a:r>
              <a:rPr lang="en-US" sz="6400" dirty="0" err="1" smtClean="0"/>
              <a:t>merujuk</a:t>
            </a:r>
            <a:r>
              <a:rPr lang="en-US" sz="6400" dirty="0" smtClean="0"/>
              <a:t> </a:t>
            </a:r>
            <a:r>
              <a:rPr lang="en-US" sz="6400" dirty="0" err="1" smtClean="0"/>
              <a:t>pada</a:t>
            </a:r>
            <a:r>
              <a:rPr lang="en-US" sz="6400" dirty="0" smtClean="0"/>
              <a:t> </a:t>
            </a:r>
            <a:r>
              <a:rPr lang="en-US" sz="6400" dirty="0" err="1" smtClean="0"/>
              <a:t>terjadinya</a:t>
            </a:r>
            <a:r>
              <a:rPr lang="en-US" sz="6400" dirty="0" smtClean="0"/>
              <a:t> </a:t>
            </a:r>
            <a:r>
              <a:rPr lang="en-US" sz="6400" dirty="0" err="1" smtClean="0"/>
              <a:t>sesuatu</a:t>
            </a:r>
            <a:r>
              <a:rPr lang="en-US" sz="6400" dirty="0" smtClean="0"/>
              <a:t> yang </a:t>
            </a:r>
            <a:r>
              <a:rPr lang="en-US" sz="6400" dirty="0" err="1" smtClean="0"/>
              <a:t>berbeda</a:t>
            </a:r>
            <a:endParaRPr lang="en-US" sz="6400" dirty="0" smtClean="0"/>
          </a:p>
          <a:p>
            <a:pPr marL="273050" indent="66675">
              <a:lnSpc>
                <a:spcPct val="120000"/>
              </a:lnSpc>
              <a:buNone/>
            </a:pPr>
            <a:r>
              <a:rPr lang="en-US" sz="6400" dirty="0" smtClean="0"/>
              <a:t>   </a:t>
            </a:r>
            <a:r>
              <a:rPr lang="en-US" sz="6400" dirty="0" err="1" smtClean="0"/>
              <a:t>dari</a:t>
            </a:r>
            <a:r>
              <a:rPr lang="en-US" sz="6400" dirty="0" smtClean="0"/>
              <a:t> </a:t>
            </a:r>
            <a:r>
              <a:rPr lang="en-US" sz="6400" dirty="0" err="1" smtClean="0"/>
              <a:t>sebelumnya</a:t>
            </a:r>
            <a:r>
              <a:rPr lang="en-US" sz="6400" dirty="0" smtClean="0"/>
              <a:t> </a:t>
            </a:r>
            <a:r>
              <a:rPr lang="en-US" sz="6400" dirty="0" smtClean="0">
                <a:solidFill>
                  <a:srgbClr val="0070C0"/>
                </a:solidFill>
              </a:rPr>
              <a:t>(Jeff Davidson)</a:t>
            </a:r>
          </a:p>
          <a:p>
            <a:pPr marL="273050" indent="66675">
              <a:lnSpc>
                <a:spcPct val="120000"/>
              </a:lnSpc>
              <a:buFont typeface="Wingdings" pitchFamily="2" charset="2"/>
              <a:buChar char="Ø"/>
            </a:pPr>
            <a:r>
              <a:rPr lang="en-US" sz="6400" dirty="0" smtClean="0"/>
              <a:t>  </a:t>
            </a:r>
            <a:r>
              <a:rPr lang="en-US" sz="6400" dirty="0" err="1" smtClean="0"/>
              <a:t>perubahan</a:t>
            </a:r>
            <a:r>
              <a:rPr lang="en-US" sz="6400" dirty="0" smtClean="0"/>
              <a:t> </a:t>
            </a:r>
            <a:r>
              <a:rPr lang="en-US" sz="6400" dirty="0" err="1" smtClean="0"/>
              <a:t>bermakna</a:t>
            </a:r>
            <a:r>
              <a:rPr lang="en-US" sz="6400" dirty="0" smtClean="0"/>
              <a:t> </a:t>
            </a:r>
            <a:r>
              <a:rPr lang="en-US" sz="6400" dirty="0" err="1" smtClean="0"/>
              <a:t>melakukan</a:t>
            </a:r>
            <a:r>
              <a:rPr lang="en-US" sz="6400" dirty="0" smtClean="0"/>
              <a:t> </a:t>
            </a:r>
            <a:r>
              <a:rPr lang="en-US" sz="6400" dirty="0" err="1" smtClean="0"/>
              <a:t>sesuatu</a:t>
            </a:r>
            <a:r>
              <a:rPr lang="en-US" sz="6400" dirty="0" smtClean="0"/>
              <a:t> </a:t>
            </a:r>
            <a:r>
              <a:rPr lang="en-US" sz="6400" dirty="0" err="1" smtClean="0"/>
              <a:t>dgn</a:t>
            </a:r>
            <a:r>
              <a:rPr lang="en-US" sz="6400" dirty="0" smtClean="0"/>
              <a:t> </a:t>
            </a:r>
            <a:r>
              <a:rPr lang="en-US" sz="6400" dirty="0" err="1" smtClean="0"/>
              <a:t>cara</a:t>
            </a:r>
            <a:r>
              <a:rPr lang="en-US" sz="6400" dirty="0" smtClean="0"/>
              <a:t> </a:t>
            </a:r>
            <a:r>
              <a:rPr lang="en-US" sz="6400" dirty="0" err="1" smtClean="0"/>
              <a:t>baru</a:t>
            </a:r>
            <a:r>
              <a:rPr lang="en-US" sz="6400" dirty="0" smtClean="0"/>
              <a:t>,</a:t>
            </a:r>
          </a:p>
          <a:p>
            <a:pPr marL="574675" indent="-234950">
              <a:lnSpc>
                <a:spcPct val="120000"/>
              </a:lnSpc>
              <a:buNone/>
            </a:pPr>
            <a:r>
              <a:rPr lang="en-US" sz="6400" dirty="0" smtClean="0"/>
              <a:t>   </a:t>
            </a:r>
            <a:r>
              <a:rPr lang="en-US" sz="6400" dirty="0" err="1" smtClean="0"/>
              <a:t>mengikuti</a:t>
            </a:r>
            <a:r>
              <a:rPr lang="en-US" sz="6400" dirty="0" smtClean="0"/>
              <a:t> </a:t>
            </a:r>
            <a:r>
              <a:rPr lang="en-US" sz="6400" dirty="0" err="1" smtClean="0"/>
              <a:t>jalur</a:t>
            </a:r>
            <a:r>
              <a:rPr lang="en-US" sz="6400" dirty="0" smtClean="0"/>
              <a:t> </a:t>
            </a:r>
            <a:r>
              <a:rPr lang="en-US" sz="6400" dirty="0" err="1" smtClean="0"/>
              <a:t>baru</a:t>
            </a:r>
            <a:r>
              <a:rPr lang="en-US" sz="6400" dirty="0" smtClean="0"/>
              <a:t>, </a:t>
            </a:r>
            <a:r>
              <a:rPr lang="en-US" sz="6400" dirty="0" err="1" smtClean="0"/>
              <a:t>mengadopsi</a:t>
            </a:r>
            <a:r>
              <a:rPr lang="en-US" sz="6400" dirty="0" smtClean="0"/>
              <a:t> </a:t>
            </a:r>
            <a:r>
              <a:rPr lang="en-US" sz="6400" dirty="0" err="1" smtClean="0"/>
              <a:t>teknologi</a:t>
            </a:r>
            <a:r>
              <a:rPr lang="en-US" sz="6400" dirty="0" smtClean="0"/>
              <a:t> </a:t>
            </a:r>
            <a:r>
              <a:rPr lang="en-US" sz="6400" dirty="0" err="1" smtClean="0"/>
              <a:t>baru</a:t>
            </a:r>
            <a:r>
              <a:rPr lang="en-US" sz="6400" dirty="0" smtClean="0"/>
              <a:t>, </a:t>
            </a:r>
            <a:r>
              <a:rPr lang="en-US" sz="6400" dirty="0" err="1" smtClean="0"/>
              <a:t>menggunakan</a:t>
            </a:r>
            <a:r>
              <a:rPr lang="en-US" sz="6400" dirty="0" smtClean="0"/>
              <a:t> </a:t>
            </a:r>
            <a:r>
              <a:rPr lang="en-US" sz="6400" dirty="0" err="1" smtClean="0"/>
              <a:t>sistem</a:t>
            </a:r>
            <a:r>
              <a:rPr lang="en-US" sz="6400" dirty="0" smtClean="0"/>
              <a:t> </a:t>
            </a:r>
            <a:r>
              <a:rPr lang="en-US" sz="6400" dirty="0" err="1" smtClean="0"/>
              <a:t>baru</a:t>
            </a:r>
            <a:r>
              <a:rPr lang="en-US" sz="6400" dirty="0" smtClean="0"/>
              <a:t>, </a:t>
            </a:r>
            <a:r>
              <a:rPr lang="en-US" sz="6400" dirty="0" err="1" smtClean="0"/>
              <a:t>melaksanakan</a:t>
            </a:r>
            <a:r>
              <a:rPr lang="en-US" sz="6400" dirty="0" smtClean="0"/>
              <a:t> </a:t>
            </a:r>
            <a:r>
              <a:rPr lang="en-US" sz="6400" dirty="0" err="1" smtClean="0"/>
              <a:t>prosedur</a:t>
            </a:r>
            <a:r>
              <a:rPr lang="en-US" sz="6400" dirty="0" smtClean="0"/>
              <a:t> </a:t>
            </a:r>
            <a:r>
              <a:rPr lang="en-US" sz="6400" dirty="0" err="1" smtClean="0"/>
              <a:t>manajemen</a:t>
            </a:r>
            <a:r>
              <a:rPr lang="en-US" sz="6400" dirty="0" smtClean="0"/>
              <a:t> </a:t>
            </a:r>
            <a:r>
              <a:rPr lang="en-US" sz="6400" dirty="0" err="1" smtClean="0"/>
              <a:t>baru,melakukan</a:t>
            </a:r>
            <a:r>
              <a:rPr lang="en-US" sz="6400" dirty="0" smtClean="0"/>
              <a:t> </a:t>
            </a:r>
            <a:r>
              <a:rPr lang="en-US" sz="6400" dirty="0" err="1" smtClean="0"/>
              <a:t>reorganisasi</a:t>
            </a:r>
            <a:r>
              <a:rPr lang="en-US" sz="6400" dirty="0" smtClean="0"/>
              <a:t>, merger </a:t>
            </a:r>
            <a:r>
              <a:rPr lang="en-US" sz="6400" dirty="0" err="1" smtClean="0"/>
              <a:t>dll</a:t>
            </a:r>
            <a:r>
              <a:rPr lang="en-US" sz="6400" dirty="0" smtClean="0"/>
              <a:t>.</a:t>
            </a:r>
          </a:p>
          <a:p>
            <a:pPr>
              <a:lnSpc>
                <a:spcPct val="120000"/>
              </a:lnSpc>
              <a:buFont typeface="Wingdings" pitchFamily="2" charset="2"/>
              <a:buChar char="q"/>
            </a:pPr>
            <a:r>
              <a:rPr lang="en-US" sz="6400" dirty="0" smtClean="0">
                <a:solidFill>
                  <a:srgbClr val="0070C0"/>
                </a:solidFill>
              </a:rPr>
              <a:t>Potts </a:t>
            </a:r>
            <a:r>
              <a:rPr lang="en-US" sz="6400" dirty="0" err="1" smtClean="0">
                <a:solidFill>
                  <a:srgbClr val="0070C0"/>
                </a:solidFill>
              </a:rPr>
              <a:t>dan</a:t>
            </a:r>
            <a:r>
              <a:rPr lang="en-US" sz="6400" dirty="0" smtClean="0">
                <a:solidFill>
                  <a:srgbClr val="0070C0"/>
                </a:solidFill>
              </a:rPr>
              <a:t> La Marsh</a:t>
            </a:r>
            <a:r>
              <a:rPr lang="en-US" sz="6400" dirty="0" smtClean="0"/>
              <a:t> </a:t>
            </a:r>
            <a:r>
              <a:rPr lang="en-US" sz="6400" dirty="0" err="1" smtClean="0"/>
              <a:t>mengatakan</a:t>
            </a:r>
            <a:r>
              <a:rPr lang="en-US" sz="6400" dirty="0" smtClean="0"/>
              <a:t> </a:t>
            </a:r>
            <a:r>
              <a:rPr lang="en-US" sz="6400" dirty="0" err="1" smtClean="0"/>
              <a:t>perubahan</a:t>
            </a:r>
            <a:r>
              <a:rPr lang="en-US" sz="6400" dirty="0" smtClean="0"/>
              <a:t> </a:t>
            </a:r>
            <a:r>
              <a:rPr lang="en-US" sz="6400" dirty="0" err="1" smtClean="0"/>
              <a:t>merupakan</a:t>
            </a:r>
            <a:r>
              <a:rPr lang="en-US" sz="6400" dirty="0" smtClean="0"/>
              <a:t> per </a:t>
            </a:r>
            <a:r>
              <a:rPr lang="en-US" sz="6400" dirty="0" err="1" smtClean="0"/>
              <a:t>geseran</a:t>
            </a:r>
            <a:r>
              <a:rPr lang="en-US" sz="6400" dirty="0" smtClean="0"/>
              <a:t> </a:t>
            </a:r>
            <a:r>
              <a:rPr lang="en-US" sz="6400" dirty="0" err="1" smtClean="0"/>
              <a:t>dari</a:t>
            </a:r>
            <a:r>
              <a:rPr lang="en-US" sz="6400" dirty="0" smtClean="0"/>
              <a:t> </a:t>
            </a:r>
            <a:r>
              <a:rPr lang="en-US" sz="6400" dirty="0" err="1" smtClean="0"/>
              <a:t>keadaan</a:t>
            </a:r>
            <a:r>
              <a:rPr lang="en-US" sz="6400" dirty="0" smtClean="0"/>
              <a:t> </a:t>
            </a:r>
            <a:r>
              <a:rPr lang="en-US" sz="6400" dirty="0" err="1" smtClean="0"/>
              <a:t>sekarang</a:t>
            </a:r>
            <a:r>
              <a:rPr lang="en-US" sz="6400" dirty="0" smtClean="0"/>
              <a:t> </a:t>
            </a:r>
            <a:r>
              <a:rPr lang="en-US" sz="6400" dirty="0" err="1" smtClean="0"/>
              <a:t>menuju</a:t>
            </a:r>
            <a:r>
              <a:rPr lang="en-US" sz="6400" dirty="0" smtClean="0"/>
              <a:t> </a:t>
            </a:r>
            <a:r>
              <a:rPr lang="en-US" sz="6400" dirty="0" err="1" smtClean="0"/>
              <a:t>keadaan</a:t>
            </a:r>
            <a:r>
              <a:rPr lang="en-US" sz="6400" dirty="0" smtClean="0"/>
              <a:t> </a:t>
            </a:r>
            <a:r>
              <a:rPr lang="en-US" sz="6400" dirty="0" err="1" smtClean="0"/>
              <a:t>yg</a:t>
            </a:r>
            <a:r>
              <a:rPr lang="en-US" sz="6400" dirty="0" smtClean="0"/>
              <a:t> </a:t>
            </a:r>
            <a:r>
              <a:rPr lang="en-US" sz="6400" dirty="0" err="1" smtClean="0"/>
              <a:t>diingin</a:t>
            </a:r>
            <a:r>
              <a:rPr lang="en-US" sz="6400" dirty="0" smtClean="0"/>
              <a:t> </a:t>
            </a:r>
            <a:r>
              <a:rPr lang="en-US" sz="6400" dirty="0" err="1" smtClean="0"/>
              <a:t>kan</a:t>
            </a:r>
            <a:r>
              <a:rPr lang="en-US" sz="6400" dirty="0" smtClean="0"/>
              <a:t> </a:t>
            </a:r>
            <a:r>
              <a:rPr lang="en-US" sz="6400" dirty="0" err="1" smtClean="0"/>
              <a:t>di</a:t>
            </a:r>
            <a:r>
              <a:rPr lang="en-US" sz="6400" dirty="0" smtClean="0"/>
              <a:t> </a:t>
            </a:r>
            <a:r>
              <a:rPr lang="en-US" sz="6400" dirty="0" err="1" smtClean="0"/>
              <a:t>masa</a:t>
            </a:r>
            <a:r>
              <a:rPr lang="en-US" sz="6400" dirty="0" smtClean="0"/>
              <a:t> </a:t>
            </a:r>
            <a:r>
              <a:rPr lang="en-US" sz="6400" dirty="0" err="1" smtClean="0"/>
              <a:t>depan</a:t>
            </a:r>
            <a:r>
              <a:rPr lang="en-US" sz="6400" dirty="0" smtClean="0"/>
              <a:t> </a:t>
            </a:r>
            <a:r>
              <a:rPr lang="en-US" sz="6400" dirty="0" err="1" smtClean="0"/>
              <a:t>di</a:t>
            </a:r>
            <a:r>
              <a:rPr lang="en-US" sz="6400" dirty="0" smtClean="0"/>
              <a:t> </a:t>
            </a:r>
            <a:r>
              <a:rPr lang="en-US" sz="6400" dirty="0" err="1" smtClean="0"/>
              <a:t>lingkungan</a:t>
            </a:r>
            <a:r>
              <a:rPr lang="en-US" sz="6400" dirty="0" smtClean="0"/>
              <a:t> </a:t>
            </a:r>
            <a:r>
              <a:rPr lang="en-US" sz="6400" dirty="0" err="1" smtClean="0"/>
              <a:t>suatu</a:t>
            </a:r>
            <a:r>
              <a:rPr lang="en-US" sz="6400" dirty="0" smtClean="0"/>
              <a:t> </a:t>
            </a:r>
            <a:r>
              <a:rPr lang="en-US" sz="6400" dirty="0" err="1" smtClean="0"/>
              <a:t>organisasi</a:t>
            </a:r>
            <a:r>
              <a:rPr lang="en-US" sz="6400" dirty="0" smtClean="0"/>
              <a:t>. </a:t>
            </a:r>
          </a:p>
          <a:p>
            <a:pPr>
              <a:lnSpc>
                <a:spcPct val="120000"/>
              </a:lnSpc>
              <a:buFont typeface="Wingdings" pitchFamily="2" charset="2"/>
              <a:buChar char="q"/>
            </a:pPr>
            <a:r>
              <a:rPr lang="en-US" sz="6400" dirty="0" smtClean="0">
                <a:solidFill>
                  <a:srgbClr val="0070C0"/>
                </a:solidFill>
              </a:rPr>
              <a:t>Wagner </a:t>
            </a:r>
            <a:r>
              <a:rPr lang="en-US" sz="6400" dirty="0" err="1" smtClean="0">
                <a:solidFill>
                  <a:srgbClr val="0070C0"/>
                </a:solidFill>
              </a:rPr>
              <a:t>dan</a:t>
            </a:r>
            <a:r>
              <a:rPr lang="en-US" sz="6400" dirty="0" smtClean="0">
                <a:solidFill>
                  <a:srgbClr val="0070C0"/>
                </a:solidFill>
              </a:rPr>
              <a:t> </a:t>
            </a:r>
            <a:r>
              <a:rPr lang="en-US" sz="6400" dirty="0" err="1" smtClean="0">
                <a:solidFill>
                  <a:srgbClr val="0070C0"/>
                </a:solidFill>
              </a:rPr>
              <a:t>Hollenback</a:t>
            </a:r>
            <a:r>
              <a:rPr lang="en-US" sz="6400" dirty="0" smtClean="0"/>
              <a:t> </a:t>
            </a:r>
            <a:r>
              <a:rPr lang="en-US" sz="6400" dirty="0" err="1" smtClean="0"/>
              <a:t>mengatakan</a:t>
            </a:r>
            <a:r>
              <a:rPr lang="en-US" sz="6400" dirty="0" smtClean="0"/>
              <a:t> </a:t>
            </a:r>
            <a:r>
              <a:rPr lang="en-US" sz="6400" dirty="0" err="1" smtClean="0"/>
              <a:t>perubahan</a:t>
            </a:r>
            <a:r>
              <a:rPr lang="en-US" sz="6400" dirty="0" smtClean="0"/>
              <a:t> </a:t>
            </a:r>
            <a:r>
              <a:rPr lang="en-US" sz="6400" dirty="0" err="1" smtClean="0"/>
              <a:t>adalah</a:t>
            </a:r>
            <a:r>
              <a:rPr lang="en-US" sz="6400" dirty="0" smtClean="0"/>
              <a:t> </a:t>
            </a:r>
            <a:r>
              <a:rPr lang="en-US" sz="6400" dirty="0" err="1" smtClean="0"/>
              <a:t>tindakan</a:t>
            </a:r>
            <a:r>
              <a:rPr lang="en-US" sz="6400" dirty="0" smtClean="0"/>
              <a:t> </a:t>
            </a:r>
            <a:r>
              <a:rPr lang="en-US" sz="6400" dirty="0" err="1" smtClean="0"/>
              <a:t>memperbaiki</a:t>
            </a:r>
            <a:r>
              <a:rPr lang="en-US" sz="6400" dirty="0" smtClean="0"/>
              <a:t> </a:t>
            </a:r>
            <a:r>
              <a:rPr lang="en-US" sz="6400" dirty="0" err="1" smtClean="0"/>
              <a:t>cara</a:t>
            </a:r>
            <a:r>
              <a:rPr lang="en-US" sz="6400" dirty="0" smtClean="0"/>
              <a:t> </a:t>
            </a:r>
            <a:r>
              <a:rPr lang="en-US" sz="6400" dirty="0" err="1" smtClean="0"/>
              <a:t>berpikir</a:t>
            </a:r>
            <a:r>
              <a:rPr lang="en-US" sz="6400" dirty="0" smtClean="0"/>
              <a:t> </a:t>
            </a:r>
            <a:r>
              <a:rPr lang="en-US" sz="6400" dirty="0" err="1" smtClean="0"/>
              <a:t>dan</a:t>
            </a:r>
            <a:r>
              <a:rPr lang="en-US" sz="6400" dirty="0" smtClean="0"/>
              <a:t> </a:t>
            </a:r>
            <a:r>
              <a:rPr lang="en-US" sz="6400" dirty="0" err="1" smtClean="0"/>
              <a:t>perilaku</a:t>
            </a:r>
            <a:r>
              <a:rPr lang="en-US" sz="6400" dirty="0" smtClean="0"/>
              <a:t> yang </a:t>
            </a:r>
            <a:r>
              <a:rPr lang="en-US" sz="6400" dirty="0" err="1" smtClean="0"/>
              <a:t>konvensional</a:t>
            </a:r>
            <a:r>
              <a:rPr lang="en-US" sz="6400" dirty="0" smtClean="0"/>
              <a:t> </a:t>
            </a:r>
            <a:r>
              <a:rPr lang="en-US" sz="6400" dirty="0" err="1" smtClean="0"/>
              <a:t>atau</a:t>
            </a:r>
            <a:r>
              <a:rPr lang="en-US" sz="6400" dirty="0" smtClean="0"/>
              <a:t> </a:t>
            </a:r>
            <a:r>
              <a:rPr lang="en-US" sz="6400" dirty="0" err="1" smtClean="0"/>
              <a:t>perpindahan</a:t>
            </a:r>
            <a:r>
              <a:rPr lang="en-US" sz="6400" dirty="0" smtClean="0"/>
              <a:t> </a:t>
            </a:r>
            <a:r>
              <a:rPr lang="en-US" sz="6400" dirty="0" err="1" smtClean="0"/>
              <a:t>dari</a:t>
            </a:r>
            <a:r>
              <a:rPr lang="en-US" sz="6400" dirty="0" smtClean="0"/>
              <a:t> status quo yang </a:t>
            </a:r>
            <a:r>
              <a:rPr lang="en-US" sz="6400" dirty="0" err="1" smtClean="0"/>
              <a:t>tersirat</a:t>
            </a:r>
            <a:r>
              <a:rPr lang="en-US" sz="6400" dirty="0" smtClean="0"/>
              <a:t> </a:t>
            </a:r>
            <a:r>
              <a:rPr lang="en-US" sz="6400" dirty="0" err="1" smtClean="0"/>
              <a:t>di</a:t>
            </a:r>
            <a:r>
              <a:rPr lang="en-US" sz="6400" dirty="0" smtClean="0"/>
              <a:t> </a:t>
            </a:r>
            <a:r>
              <a:rPr lang="en-US" sz="6400" dirty="0" err="1" smtClean="0"/>
              <a:t>dalm</a:t>
            </a:r>
            <a:r>
              <a:rPr lang="en-US" sz="6400" dirty="0" smtClean="0"/>
              <a:t> </a:t>
            </a:r>
            <a:r>
              <a:rPr lang="en-US" sz="6400" dirty="0" err="1" smtClean="0"/>
              <a:t>perubahan</a:t>
            </a:r>
            <a:r>
              <a:rPr lang="en-US" sz="6400" dirty="0" smtClean="0"/>
              <a:t> </a:t>
            </a:r>
            <a:r>
              <a:rPr lang="en-US" sz="6400" dirty="0" err="1" smtClean="0"/>
              <a:t>sasaran</a:t>
            </a:r>
            <a:r>
              <a:rPr lang="en-US" sz="6400" dirty="0" smtClean="0"/>
              <a:t> </a:t>
            </a:r>
            <a:r>
              <a:rPr lang="en-US" sz="6400" dirty="0" err="1" smtClean="0"/>
              <a:t>atau</a:t>
            </a:r>
            <a:r>
              <a:rPr lang="en-US" sz="6400" dirty="0" smtClean="0"/>
              <a:t> </a:t>
            </a:r>
            <a:r>
              <a:rPr lang="en-US" sz="6400" dirty="0" err="1" smtClean="0"/>
              <a:t>visi</a:t>
            </a:r>
            <a:r>
              <a:rPr lang="en-US" sz="6400" dirty="0" smtClean="0"/>
              <a:t> </a:t>
            </a:r>
            <a:r>
              <a:rPr lang="en-US" sz="6400" dirty="0" err="1" smtClean="0"/>
              <a:t>yg</a:t>
            </a:r>
            <a:r>
              <a:rPr lang="en-US" sz="6400" dirty="0" smtClean="0"/>
              <a:t> </a:t>
            </a:r>
            <a:r>
              <a:rPr lang="en-US" sz="6400" dirty="0" err="1" smtClean="0"/>
              <a:t>berbeda</a:t>
            </a:r>
            <a:r>
              <a:rPr lang="en-US" sz="6400" dirty="0" smtClean="0"/>
              <a:t> </a:t>
            </a:r>
            <a:r>
              <a:rPr lang="en-US" sz="6400" dirty="0" err="1" smtClean="0"/>
              <a:t>dari</a:t>
            </a:r>
            <a:r>
              <a:rPr lang="en-US" sz="6400" dirty="0" smtClean="0"/>
              <a:t> </a:t>
            </a:r>
            <a:r>
              <a:rPr lang="en-US" sz="6400" dirty="0" err="1" smtClean="0"/>
              <a:t>sebelumnya</a:t>
            </a:r>
            <a:r>
              <a:rPr lang="en-US" sz="6400" dirty="0" smtClean="0"/>
              <a:t>.                   </a:t>
            </a:r>
          </a:p>
          <a:p>
            <a:pPr>
              <a:lnSpc>
                <a:spcPct val="120000"/>
              </a:lnSpc>
            </a:pPr>
            <a:endParaRPr lang="en-US" sz="6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79388" y="0"/>
            <a:ext cx="8785225" cy="6669088"/>
          </a:xfrm>
          <a:ln w="76200" cmpd="tri">
            <a:solidFill>
              <a:schemeClr val="tx1"/>
            </a:solidFill>
          </a:ln>
        </p:spPr>
        <p:txBody>
          <a:bodyPr/>
          <a:lstStyle/>
          <a:p>
            <a:pPr eaLnBrk="1" hangingPunct="1">
              <a:buFont typeface="Wingdings" pitchFamily="2" charset="2"/>
              <a:buChar char="q"/>
            </a:pPr>
            <a:r>
              <a:rPr lang="en-US" sz="2400" b="1" dirty="0" smtClean="0">
                <a:solidFill>
                  <a:srgbClr val="0070C0"/>
                </a:solidFill>
              </a:rPr>
              <a:t>Richard L Daft</a:t>
            </a:r>
            <a:r>
              <a:rPr lang="en-US" sz="2400" b="1" dirty="0" smtClean="0"/>
              <a:t>  </a:t>
            </a:r>
            <a:r>
              <a:rPr lang="en-US" sz="2400" b="1" dirty="0" err="1" smtClean="0"/>
              <a:t>mengatakan</a:t>
            </a:r>
            <a:r>
              <a:rPr lang="en-US" sz="2400" b="1" dirty="0" smtClean="0"/>
              <a:t> </a:t>
            </a:r>
            <a:r>
              <a:rPr lang="en-US" sz="2400" b="1" dirty="0" err="1" smtClean="0"/>
              <a:t>Perubahan</a:t>
            </a:r>
            <a:r>
              <a:rPr lang="en-US" sz="2400" b="1" dirty="0" smtClean="0"/>
              <a:t> </a:t>
            </a:r>
            <a:r>
              <a:rPr lang="en-US" sz="2400" b="1" dirty="0" err="1" smtClean="0"/>
              <a:t>adalah</a:t>
            </a:r>
            <a:r>
              <a:rPr lang="en-US" sz="2400" b="1" dirty="0" smtClean="0"/>
              <a:t> </a:t>
            </a:r>
            <a:r>
              <a:rPr lang="en-US" sz="2400" b="1" dirty="0" err="1" smtClean="0"/>
              <a:t>adopsi</a:t>
            </a:r>
            <a:r>
              <a:rPr lang="en-US" sz="2400" b="1" dirty="0" smtClean="0"/>
              <a:t> </a:t>
            </a:r>
            <a:r>
              <a:rPr lang="en-US" sz="2400" b="1" dirty="0" err="1" smtClean="0"/>
              <a:t>suatu</a:t>
            </a:r>
            <a:r>
              <a:rPr lang="en-US" sz="2400" b="1" dirty="0" smtClean="0"/>
              <a:t> </a:t>
            </a:r>
            <a:r>
              <a:rPr lang="en-US" sz="2400" b="1" dirty="0" err="1" smtClean="0"/>
              <a:t>perilaku</a:t>
            </a:r>
            <a:r>
              <a:rPr lang="en-US" sz="2400" b="1" dirty="0" smtClean="0"/>
              <a:t> </a:t>
            </a:r>
            <a:r>
              <a:rPr lang="en-US" sz="2400" b="1" dirty="0" err="1" smtClean="0"/>
              <a:t>atau</a:t>
            </a:r>
            <a:r>
              <a:rPr lang="en-US" sz="2400" b="1" dirty="0" smtClean="0"/>
              <a:t> </a:t>
            </a:r>
            <a:r>
              <a:rPr lang="en-US" sz="2400" b="1" dirty="0" err="1" smtClean="0"/>
              <a:t>gagasan</a:t>
            </a:r>
            <a:r>
              <a:rPr lang="en-US" sz="2400" b="1" dirty="0" smtClean="0"/>
              <a:t> </a:t>
            </a:r>
            <a:r>
              <a:rPr lang="en-US" sz="2400" b="1" dirty="0" err="1" smtClean="0"/>
              <a:t>baru</a:t>
            </a:r>
            <a:r>
              <a:rPr lang="en-US" sz="2400" b="1" dirty="0" smtClean="0"/>
              <a:t> </a:t>
            </a:r>
            <a:r>
              <a:rPr lang="en-US" sz="2400" b="1" dirty="0" err="1" smtClean="0"/>
              <a:t>oleh</a:t>
            </a:r>
            <a:r>
              <a:rPr lang="en-US" sz="2400" b="1" dirty="0" smtClean="0"/>
              <a:t> </a:t>
            </a:r>
            <a:r>
              <a:rPr lang="en-US" sz="2400" b="1" dirty="0" err="1" smtClean="0"/>
              <a:t>organisasi</a:t>
            </a:r>
            <a:r>
              <a:rPr lang="en-US" sz="2400" b="1" dirty="0" smtClean="0"/>
              <a:t> </a:t>
            </a:r>
            <a:r>
              <a:rPr lang="en-US" sz="2400" b="1" dirty="0" err="1" smtClean="0"/>
              <a:t>atau</a:t>
            </a:r>
            <a:r>
              <a:rPr lang="en-US" sz="2400" b="1" dirty="0" smtClean="0"/>
              <a:t> </a:t>
            </a:r>
            <a:r>
              <a:rPr lang="en-US" sz="2400" b="1" dirty="0" err="1" smtClean="0"/>
              <a:t>penyesuaian</a:t>
            </a:r>
            <a:r>
              <a:rPr lang="en-US" sz="2400" b="1" dirty="0" smtClean="0"/>
              <a:t> </a:t>
            </a:r>
            <a:r>
              <a:rPr lang="en-US" sz="2400" b="1" dirty="0" err="1" smtClean="0"/>
              <a:t>bentuk</a:t>
            </a:r>
            <a:r>
              <a:rPr lang="en-US" sz="2400" b="1" dirty="0" smtClean="0"/>
              <a:t> </a:t>
            </a:r>
            <a:r>
              <a:rPr lang="en-US" sz="2400" b="1" dirty="0" err="1" smtClean="0"/>
              <a:t>dan</a:t>
            </a:r>
            <a:r>
              <a:rPr lang="en-US" sz="2400" b="1" dirty="0" smtClean="0"/>
              <a:t> format </a:t>
            </a:r>
            <a:r>
              <a:rPr lang="en-US" sz="2400" b="1" dirty="0" err="1" smtClean="0"/>
              <a:t>organisasi</a:t>
            </a:r>
            <a:r>
              <a:rPr lang="en-US" sz="2400" b="1" dirty="0" smtClean="0"/>
              <a:t> agar </a:t>
            </a:r>
            <a:r>
              <a:rPr lang="en-US" sz="2400" b="1" dirty="0" err="1" smtClean="0"/>
              <a:t>dapat</a:t>
            </a:r>
            <a:r>
              <a:rPr lang="en-US" sz="2400" b="1" dirty="0" smtClean="0"/>
              <a:t> </a:t>
            </a:r>
            <a:r>
              <a:rPr lang="en-US" sz="2400" b="1" dirty="0" err="1" smtClean="0"/>
              <a:t>bertahan</a:t>
            </a:r>
            <a:r>
              <a:rPr lang="en-US" sz="2400" b="1" dirty="0" smtClean="0"/>
              <a:t> (survive) </a:t>
            </a:r>
            <a:r>
              <a:rPr lang="en-US" sz="2400" b="1" dirty="0" err="1" smtClean="0"/>
              <a:t>dengan</a:t>
            </a:r>
            <a:r>
              <a:rPr lang="en-US" sz="2400" b="1" dirty="0" smtClean="0"/>
              <a:t> </a:t>
            </a:r>
            <a:r>
              <a:rPr lang="en-US" sz="2400" b="1" dirty="0" err="1" smtClean="0"/>
              <a:t>kondisi</a:t>
            </a:r>
            <a:r>
              <a:rPr lang="en-US" sz="2400" b="1" dirty="0" smtClean="0"/>
              <a:t> yang </a:t>
            </a:r>
            <a:r>
              <a:rPr lang="en-US" sz="2400" b="1" dirty="0" err="1" smtClean="0"/>
              <a:t>lebih</a:t>
            </a:r>
            <a:r>
              <a:rPr lang="en-US" sz="2400" b="1" dirty="0" smtClean="0"/>
              <a:t> </a:t>
            </a:r>
            <a:r>
              <a:rPr lang="en-US" sz="2400" b="1" dirty="0" err="1" smtClean="0"/>
              <a:t>baik</a:t>
            </a:r>
            <a:r>
              <a:rPr lang="en-US" sz="2400" b="1" dirty="0" smtClean="0"/>
              <a:t> </a:t>
            </a:r>
            <a:r>
              <a:rPr lang="en-US" sz="2400" b="1" dirty="0" err="1" smtClean="0"/>
              <a:t>di</a:t>
            </a:r>
            <a:r>
              <a:rPr lang="en-US" sz="2400" b="1" dirty="0" smtClean="0"/>
              <a:t> </a:t>
            </a:r>
            <a:r>
              <a:rPr lang="en-US" sz="2400" b="1" dirty="0" err="1" smtClean="0"/>
              <a:t>da</a:t>
            </a:r>
            <a:r>
              <a:rPr lang="en-US" sz="2400" b="1" dirty="0" smtClean="0"/>
              <a:t>- lam </a:t>
            </a:r>
            <a:r>
              <a:rPr lang="en-US" sz="2400" b="1" dirty="0" err="1" smtClean="0"/>
              <a:t>lingkungan</a:t>
            </a:r>
            <a:r>
              <a:rPr lang="en-US" sz="2400" b="1" dirty="0" smtClean="0"/>
              <a:t> </a:t>
            </a:r>
            <a:r>
              <a:rPr lang="en-US" sz="2400" b="1" dirty="0" err="1" smtClean="0"/>
              <a:t>tertentu</a:t>
            </a:r>
            <a:r>
              <a:rPr lang="en-US" sz="2400" b="1" dirty="0" smtClean="0"/>
              <a:t>.</a:t>
            </a:r>
          </a:p>
          <a:p>
            <a:pPr eaLnBrk="1" hangingPunct="1">
              <a:buFont typeface="Wingdings" pitchFamily="2" charset="2"/>
              <a:buChar char="q"/>
            </a:pPr>
            <a:r>
              <a:rPr lang="en-US" sz="2400" b="1" dirty="0" smtClean="0">
                <a:solidFill>
                  <a:srgbClr val="0070C0"/>
                </a:solidFill>
              </a:rPr>
              <a:t>Stephen P Robbins</a:t>
            </a:r>
            <a:r>
              <a:rPr lang="en-US" sz="2400" b="1" dirty="0" smtClean="0"/>
              <a:t> </a:t>
            </a:r>
            <a:r>
              <a:rPr lang="en-US" sz="2400" b="1" dirty="0" err="1" smtClean="0"/>
              <a:t>mengatakan</a:t>
            </a:r>
            <a:r>
              <a:rPr lang="en-US" sz="2400" b="1" dirty="0" smtClean="0"/>
              <a:t> </a:t>
            </a:r>
            <a:r>
              <a:rPr lang="en-US" sz="2400" b="1" dirty="0" err="1" smtClean="0"/>
              <a:t>bahwa</a:t>
            </a:r>
            <a:r>
              <a:rPr lang="en-US" sz="2400" b="1" dirty="0" smtClean="0"/>
              <a:t> </a:t>
            </a:r>
            <a:r>
              <a:rPr lang="en-US" sz="2400" b="1" dirty="0" err="1" smtClean="0"/>
              <a:t>banyak</a:t>
            </a:r>
            <a:r>
              <a:rPr lang="en-US" sz="2400" b="1" dirty="0" smtClean="0"/>
              <a:t> </a:t>
            </a:r>
            <a:r>
              <a:rPr lang="en-US" sz="2400" b="1" dirty="0" err="1" smtClean="0"/>
              <a:t>konsep</a:t>
            </a:r>
            <a:r>
              <a:rPr lang="en-US" sz="2400" b="1" dirty="0" smtClean="0"/>
              <a:t>, </a:t>
            </a:r>
            <a:r>
              <a:rPr lang="en-US" sz="2400" b="1" dirty="0" err="1" smtClean="0"/>
              <a:t>teori</a:t>
            </a:r>
            <a:r>
              <a:rPr lang="en-US" sz="2400" b="1" dirty="0" smtClean="0"/>
              <a:t> </a:t>
            </a:r>
            <a:r>
              <a:rPr lang="en-US" sz="2400" b="1" dirty="0" err="1" smtClean="0"/>
              <a:t>dan</a:t>
            </a:r>
            <a:r>
              <a:rPr lang="en-US" sz="2400" b="1" dirty="0" smtClean="0"/>
              <a:t> </a:t>
            </a:r>
            <a:r>
              <a:rPr lang="en-US" sz="2400" b="1" dirty="0" err="1" smtClean="0"/>
              <a:t>pengertian</a:t>
            </a:r>
            <a:r>
              <a:rPr lang="en-US" sz="2400" b="1" dirty="0" smtClean="0"/>
              <a:t> </a:t>
            </a:r>
            <a:r>
              <a:rPr lang="en-US" sz="2400" b="1" dirty="0" err="1" smtClean="0"/>
              <a:t>serta</a:t>
            </a:r>
            <a:r>
              <a:rPr lang="en-US" sz="2400" b="1" dirty="0" smtClean="0"/>
              <a:t> </a:t>
            </a:r>
            <a:r>
              <a:rPr lang="en-US" sz="2400" b="1" dirty="0" err="1" smtClean="0"/>
              <a:t>interpretasi</a:t>
            </a:r>
            <a:r>
              <a:rPr lang="en-US" sz="2400" b="1" dirty="0" smtClean="0"/>
              <a:t> </a:t>
            </a:r>
            <a:r>
              <a:rPr lang="en-US" sz="2400" b="1" dirty="0" err="1" smtClean="0"/>
              <a:t>terhadap</a:t>
            </a:r>
            <a:r>
              <a:rPr lang="en-US" sz="2400" b="1" dirty="0" smtClean="0"/>
              <a:t> </a:t>
            </a:r>
            <a:r>
              <a:rPr lang="en-US" sz="2400" b="1" dirty="0" err="1" smtClean="0"/>
              <a:t>istilah</a:t>
            </a:r>
            <a:r>
              <a:rPr lang="en-US" sz="2400" b="1" dirty="0" smtClean="0"/>
              <a:t> </a:t>
            </a:r>
            <a:r>
              <a:rPr lang="en-US" sz="2400" b="1" dirty="0" err="1" smtClean="0"/>
              <a:t>perubahan</a:t>
            </a:r>
            <a:r>
              <a:rPr lang="en-US" sz="2400" b="1" dirty="0" smtClean="0"/>
              <a:t> yang </a:t>
            </a:r>
            <a:r>
              <a:rPr lang="en-US" sz="2400" b="1" dirty="0" err="1" smtClean="0"/>
              <a:t>masih</a:t>
            </a:r>
            <a:r>
              <a:rPr lang="en-US" sz="2400" b="1" dirty="0" smtClean="0"/>
              <a:t> </a:t>
            </a:r>
            <a:r>
              <a:rPr lang="en-US" sz="2400" b="1" dirty="0" err="1" smtClean="0"/>
              <a:t>diperdebatkan</a:t>
            </a:r>
            <a:r>
              <a:rPr lang="en-US" sz="2400" b="1" dirty="0" smtClean="0"/>
              <a:t>, </a:t>
            </a:r>
            <a:r>
              <a:rPr lang="en-US" sz="2400" b="1" dirty="0" err="1" smtClean="0"/>
              <a:t>tetapi</a:t>
            </a:r>
            <a:r>
              <a:rPr lang="en-US" sz="2400" b="1" dirty="0" smtClean="0"/>
              <a:t> </a:t>
            </a:r>
            <a:r>
              <a:rPr lang="en-US" sz="2400" b="1" dirty="0" err="1" smtClean="0"/>
              <a:t>kecende</a:t>
            </a:r>
            <a:r>
              <a:rPr lang="en-US" sz="2400" b="1" dirty="0" smtClean="0"/>
              <a:t>- </a:t>
            </a:r>
            <a:r>
              <a:rPr lang="en-US" sz="2400" b="1" dirty="0" err="1" smtClean="0"/>
              <a:t>rungan</a:t>
            </a:r>
            <a:r>
              <a:rPr lang="en-US" sz="2400" b="1" dirty="0" smtClean="0"/>
              <a:t> </a:t>
            </a:r>
            <a:r>
              <a:rPr lang="en-US" sz="2400" b="1" dirty="0" err="1" smtClean="0"/>
              <a:t>sekarang</a:t>
            </a:r>
            <a:r>
              <a:rPr lang="en-US" sz="2400" b="1" dirty="0" smtClean="0"/>
              <a:t> </a:t>
            </a:r>
            <a:r>
              <a:rPr lang="en-US" sz="2400" b="1" dirty="0" err="1" smtClean="0"/>
              <a:t>ini</a:t>
            </a:r>
            <a:r>
              <a:rPr lang="en-US" sz="2400" b="1" dirty="0" smtClean="0"/>
              <a:t> </a:t>
            </a:r>
            <a:r>
              <a:rPr lang="en-US" sz="2400" b="1" dirty="0" err="1" smtClean="0"/>
              <a:t>istilah</a:t>
            </a:r>
            <a:r>
              <a:rPr lang="en-US" sz="2400" b="1" dirty="0" smtClean="0"/>
              <a:t> </a:t>
            </a:r>
            <a:r>
              <a:rPr lang="en-US" sz="2400" b="1" dirty="0" err="1" smtClean="0"/>
              <a:t>pengembangan</a:t>
            </a:r>
            <a:r>
              <a:rPr lang="en-US" sz="2400" b="1" dirty="0" smtClean="0"/>
              <a:t> </a:t>
            </a:r>
            <a:r>
              <a:rPr lang="en-US" sz="2400" b="1" dirty="0" err="1" smtClean="0"/>
              <a:t>organisasi</a:t>
            </a:r>
            <a:r>
              <a:rPr lang="en-US" sz="2400" b="1" dirty="0" smtClean="0"/>
              <a:t> (organizational development / OD) </a:t>
            </a:r>
            <a:r>
              <a:rPr lang="en-US" sz="2400" b="1" dirty="0" err="1" smtClean="0"/>
              <a:t>sering</a:t>
            </a:r>
            <a:r>
              <a:rPr lang="en-US" sz="2400" b="1" dirty="0" smtClean="0"/>
              <a:t> </a:t>
            </a:r>
            <a:r>
              <a:rPr lang="en-US" sz="2400" b="1" dirty="0" err="1" smtClean="0"/>
              <a:t>digunakan</a:t>
            </a:r>
            <a:r>
              <a:rPr lang="en-US" sz="2400" b="1" dirty="0" smtClean="0"/>
              <a:t> </a:t>
            </a:r>
            <a:r>
              <a:rPr lang="en-US" sz="2400" b="1" dirty="0" err="1" smtClean="0"/>
              <a:t>utk</a:t>
            </a:r>
            <a:r>
              <a:rPr lang="en-US" sz="2400" b="1" dirty="0" smtClean="0"/>
              <a:t> </a:t>
            </a:r>
            <a:r>
              <a:rPr lang="en-US" sz="2400" b="1" dirty="0" err="1" smtClean="0"/>
              <a:t>menunjukkan</a:t>
            </a:r>
            <a:r>
              <a:rPr lang="en-US" sz="2400" b="1" dirty="0" smtClean="0"/>
              <a:t> </a:t>
            </a:r>
            <a:r>
              <a:rPr lang="en-US" sz="2400" b="1" dirty="0" err="1" smtClean="0"/>
              <a:t>proses</a:t>
            </a:r>
            <a:r>
              <a:rPr lang="en-US" sz="2400" b="1" dirty="0" smtClean="0"/>
              <a:t> </a:t>
            </a:r>
            <a:r>
              <a:rPr lang="en-US" sz="2400" b="1" dirty="0" err="1" smtClean="0"/>
              <a:t>mempersiapkan</a:t>
            </a:r>
            <a:r>
              <a:rPr lang="en-US" sz="2400" b="1" dirty="0" smtClean="0"/>
              <a:t> </a:t>
            </a:r>
            <a:r>
              <a:rPr lang="en-US" sz="2400" b="1" dirty="0" err="1" smtClean="0"/>
              <a:t>dan</a:t>
            </a:r>
            <a:r>
              <a:rPr lang="en-US" sz="2400" b="1" dirty="0" smtClean="0"/>
              <a:t> </a:t>
            </a:r>
            <a:r>
              <a:rPr lang="en-US" sz="2400" b="1" dirty="0" err="1" smtClean="0"/>
              <a:t>mengelola</a:t>
            </a:r>
            <a:r>
              <a:rPr lang="en-US" sz="2400" b="1" dirty="0" smtClean="0"/>
              <a:t> </a:t>
            </a:r>
            <a:r>
              <a:rPr lang="en-US" sz="2400" b="1" dirty="0" err="1" smtClean="0"/>
              <a:t>proses</a:t>
            </a:r>
            <a:r>
              <a:rPr lang="en-US" sz="2400" b="1" dirty="0" smtClean="0"/>
              <a:t> </a:t>
            </a:r>
            <a:r>
              <a:rPr lang="en-US" sz="2400" b="1" dirty="0" err="1" smtClean="0"/>
              <a:t>perubahan</a:t>
            </a:r>
            <a:r>
              <a:rPr lang="en-US" sz="2400" b="1" dirty="0" smtClean="0"/>
              <a:t> </a:t>
            </a:r>
            <a:r>
              <a:rPr lang="en-US" sz="2400" b="1" dirty="0" err="1" smtClean="0"/>
              <a:t>organisasi</a:t>
            </a:r>
            <a:r>
              <a:rPr lang="en-US" sz="2400" b="1" dirty="0" smtClean="0"/>
              <a:t>.</a:t>
            </a:r>
          </a:p>
          <a:p>
            <a:pPr eaLnBrk="1" hangingPunct="1">
              <a:buFontTx/>
              <a:buNone/>
            </a:pPr>
            <a:r>
              <a:rPr lang="en-US" sz="2400" b="1" dirty="0" smtClean="0"/>
              <a:t>#  </a:t>
            </a:r>
            <a:r>
              <a:rPr lang="en-US" sz="2400" b="1" dirty="0" err="1" smtClean="0"/>
              <a:t>Selanjutnya</a:t>
            </a:r>
            <a:r>
              <a:rPr lang="en-US" sz="2400" b="1" dirty="0" smtClean="0"/>
              <a:t> Robbins </a:t>
            </a:r>
            <a:r>
              <a:rPr lang="en-US" sz="2400" b="1" dirty="0" err="1" smtClean="0"/>
              <a:t>mengatakan</a:t>
            </a:r>
            <a:r>
              <a:rPr lang="en-US" sz="2400" b="1" dirty="0" smtClean="0"/>
              <a:t> </a:t>
            </a:r>
            <a:r>
              <a:rPr lang="en-US" sz="2400" b="1" dirty="0" err="1" smtClean="0"/>
              <a:t>bhwa</a:t>
            </a:r>
            <a:r>
              <a:rPr lang="en-US" sz="2400" b="1" dirty="0" smtClean="0"/>
              <a:t> </a:t>
            </a:r>
            <a:r>
              <a:rPr lang="en-US" sz="2400" b="1" dirty="0" err="1" smtClean="0"/>
              <a:t>perubahan</a:t>
            </a:r>
            <a:r>
              <a:rPr lang="en-US" sz="2400" b="1" dirty="0" smtClean="0"/>
              <a:t> men </a:t>
            </a:r>
            <a:r>
              <a:rPr lang="en-US" sz="2400" b="1" dirty="0" err="1" smtClean="0"/>
              <a:t>jadi</a:t>
            </a:r>
            <a:r>
              <a:rPr lang="en-US" sz="2400" b="1" dirty="0" smtClean="0"/>
              <a:t> </a:t>
            </a:r>
            <a:r>
              <a:rPr lang="en-US" sz="2400" b="1" dirty="0" err="1" smtClean="0"/>
              <a:t>sangat</a:t>
            </a:r>
            <a:r>
              <a:rPr lang="en-US" sz="2400" b="1" dirty="0" smtClean="0"/>
              <a:t> </a:t>
            </a:r>
            <a:r>
              <a:rPr lang="en-US" sz="2400" b="1" dirty="0" err="1" smtClean="0"/>
              <a:t>luas</a:t>
            </a:r>
            <a:r>
              <a:rPr lang="en-US" sz="2400" b="1" dirty="0" smtClean="0"/>
              <a:t> </a:t>
            </a:r>
            <a:r>
              <a:rPr lang="en-US" sz="2400" b="1" dirty="0" err="1" smtClean="0"/>
              <a:t>artinya</a:t>
            </a:r>
            <a:r>
              <a:rPr lang="en-US" sz="2400" b="1" dirty="0" smtClean="0"/>
              <a:t> </a:t>
            </a:r>
            <a:r>
              <a:rPr lang="en-US" sz="2400" b="1" dirty="0" err="1" smtClean="0"/>
              <a:t>karena</a:t>
            </a:r>
            <a:r>
              <a:rPr lang="en-US" sz="2400" b="1" dirty="0" smtClean="0"/>
              <a:t> </a:t>
            </a:r>
            <a:r>
              <a:rPr lang="en-US" sz="2400" b="1" dirty="0" err="1" smtClean="0"/>
              <a:t>dpt</a:t>
            </a:r>
            <a:r>
              <a:rPr lang="en-US" sz="2400" b="1" dirty="0" smtClean="0"/>
              <a:t> </a:t>
            </a:r>
            <a:r>
              <a:rPr lang="en-US" sz="2400" b="1" dirty="0" err="1" smtClean="0"/>
              <a:t>diterapan</a:t>
            </a:r>
            <a:r>
              <a:rPr lang="en-US" sz="2400" b="1" dirty="0" smtClean="0"/>
              <a:t> </a:t>
            </a:r>
            <a:r>
              <a:rPr lang="en-US" sz="2400" b="1" dirty="0" err="1" smtClean="0"/>
              <a:t>untuk</a:t>
            </a:r>
            <a:r>
              <a:rPr lang="en-US" sz="2400" b="1" dirty="0" smtClean="0"/>
              <a:t> me- </a:t>
            </a:r>
            <a:r>
              <a:rPr lang="en-US" sz="2400" b="1" dirty="0" err="1" smtClean="0"/>
              <a:t>nunjukkan</a:t>
            </a:r>
            <a:r>
              <a:rPr lang="en-US" sz="2400" b="1" dirty="0" smtClean="0"/>
              <a:t> </a:t>
            </a:r>
            <a:r>
              <a:rPr lang="en-US" sz="2400" b="1" dirty="0" err="1" smtClean="0"/>
              <a:t>perubahan</a:t>
            </a:r>
            <a:r>
              <a:rPr lang="en-US" sz="2400" b="1" dirty="0" smtClean="0"/>
              <a:t> </a:t>
            </a:r>
            <a:r>
              <a:rPr lang="en-US" sz="2400" b="1" dirty="0" err="1" smtClean="0"/>
              <a:t>pada</a:t>
            </a:r>
            <a:r>
              <a:rPr lang="en-US" sz="2400" b="1" dirty="0" smtClean="0"/>
              <a:t> </a:t>
            </a:r>
            <a:r>
              <a:rPr lang="en-US" sz="2400" b="1" dirty="0" err="1" smtClean="0"/>
              <a:t>seluruh</a:t>
            </a:r>
            <a:r>
              <a:rPr lang="en-US" sz="2400" b="1" dirty="0" smtClean="0"/>
              <a:t> </a:t>
            </a:r>
            <a:r>
              <a:rPr lang="en-US" sz="2400" b="1" dirty="0" err="1" smtClean="0"/>
              <a:t>aspek</a:t>
            </a:r>
            <a:r>
              <a:rPr lang="en-US" sz="2400" b="1" dirty="0" smtClean="0"/>
              <a:t> </a:t>
            </a:r>
            <a:r>
              <a:rPr lang="en-US" sz="2400" b="1" dirty="0" err="1" smtClean="0"/>
              <a:t>organisasi</a:t>
            </a:r>
            <a:r>
              <a:rPr lang="en-US" sz="2400" b="1" dirty="0" smtClean="0"/>
              <a:t> se </a:t>
            </a:r>
            <a:r>
              <a:rPr lang="en-US" sz="2400" b="1" dirty="0" err="1" smtClean="0"/>
              <a:t>bagai</a:t>
            </a:r>
            <a:r>
              <a:rPr lang="en-US" sz="2400" b="1" dirty="0" smtClean="0"/>
              <a:t> </a:t>
            </a:r>
            <a:r>
              <a:rPr lang="en-US" sz="2400" b="1" dirty="0" err="1" smtClean="0"/>
              <a:t>perubahan</a:t>
            </a:r>
            <a:r>
              <a:rPr lang="en-US" sz="2400" b="1" dirty="0" smtClean="0"/>
              <a:t> </a:t>
            </a:r>
            <a:r>
              <a:rPr lang="en-US" sz="2400" b="1" dirty="0" err="1" smtClean="0"/>
              <a:t>individu</a:t>
            </a:r>
            <a:r>
              <a:rPr lang="en-US" sz="2400" b="1" dirty="0" smtClean="0"/>
              <a:t>, </a:t>
            </a:r>
            <a:r>
              <a:rPr lang="en-US" sz="2400" b="1" dirty="0" err="1" smtClean="0"/>
              <a:t>kelompok</a:t>
            </a:r>
            <a:r>
              <a:rPr lang="en-US" sz="2400" b="1" dirty="0" smtClean="0"/>
              <a:t> </a:t>
            </a:r>
            <a:r>
              <a:rPr lang="en-US" sz="2400" b="1" dirty="0" err="1" smtClean="0"/>
              <a:t>dan</a:t>
            </a:r>
            <a:r>
              <a:rPr lang="en-US" sz="2400" b="1" dirty="0" smtClean="0"/>
              <a:t> </a:t>
            </a:r>
            <a:r>
              <a:rPr lang="en-US" sz="2400" b="1" dirty="0" err="1" smtClean="0"/>
              <a:t>totalitas</a:t>
            </a:r>
            <a:r>
              <a:rPr lang="en-US" sz="2400" b="1" dirty="0" smtClean="0"/>
              <a:t> </a:t>
            </a:r>
            <a:r>
              <a:rPr lang="en-US" sz="2400" b="1" dirty="0" err="1" smtClean="0"/>
              <a:t>organi</a:t>
            </a:r>
            <a:r>
              <a:rPr lang="en-US" sz="2400" b="1" dirty="0" smtClean="0"/>
              <a:t> </a:t>
            </a:r>
            <a:r>
              <a:rPr lang="en-US" sz="2400" b="1" dirty="0" err="1" smtClean="0"/>
              <a:t>sasi</a:t>
            </a:r>
            <a:r>
              <a:rPr lang="en-US" sz="2400" b="1" dirty="0" smtClean="0"/>
              <a:t> </a:t>
            </a:r>
            <a:r>
              <a:rPr lang="en-US" sz="2400" b="1" dirty="0" err="1" smtClean="0"/>
              <a:t>sebagai</a:t>
            </a:r>
            <a:r>
              <a:rPr lang="en-US" sz="2400" b="1" dirty="0" smtClean="0"/>
              <a:t> </a:t>
            </a:r>
            <a:r>
              <a:rPr lang="en-US" sz="2400" b="1" dirty="0" err="1" smtClean="0"/>
              <a:t>jawaban</a:t>
            </a:r>
            <a:r>
              <a:rPr lang="en-US" sz="2400" b="1" dirty="0" smtClean="0"/>
              <a:t> </a:t>
            </a:r>
            <a:r>
              <a:rPr lang="en-US" sz="2400" b="1" dirty="0" err="1" smtClean="0"/>
              <a:t>atas</a:t>
            </a:r>
            <a:r>
              <a:rPr lang="en-US" sz="2400" b="1" dirty="0" smtClean="0"/>
              <a:t> </a:t>
            </a:r>
            <a:r>
              <a:rPr lang="en-US" sz="2400" b="1" dirty="0" err="1" smtClean="0"/>
              <a:t>faktor</a:t>
            </a:r>
            <a:r>
              <a:rPr lang="en-US" sz="2400" b="1" dirty="0" smtClean="0"/>
              <a:t> internal </a:t>
            </a:r>
            <a:r>
              <a:rPr lang="en-US" sz="2400" b="1" dirty="0" err="1" smtClean="0"/>
              <a:t>dan</a:t>
            </a:r>
            <a:r>
              <a:rPr lang="en-US" sz="2400" b="1" dirty="0" smtClean="0"/>
              <a:t> </a:t>
            </a:r>
            <a:r>
              <a:rPr lang="en-US" sz="2400" b="1" dirty="0" err="1" smtClean="0"/>
              <a:t>eksternal</a:t>
            </a:r>
            <a:r>
              <a:rPr lang="en-US" sz="2400" b="1" dirty="0" smtClean="0"/>
              <a:t>. </a:t>
            </a:r>
            <a:endParaRPr lang="en-GB" sz="2400" b="1" dirty="0"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p:cTn id="7" dur="500" fill="hold"/>
                                        <p:tgtEl>
                                          <p:spTgt spid="942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42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42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4211">
                                            <p:txEl>
                                              <p:pRg st="1" end="1"/>
                                            </p:txEl>
                                          </p:spTgt>
                                        </p:tgtEl>
                                        <p:attrNameLst>
                                          <p:attrName>style.visibility</p:attrName>
                                        </p:attrNameLst>
                                      </p:cBhvr>
                                      <p:to>
                                        <p:strVal val="visible"/>
                                      </p:to>
                                    </p:set>
                                    <p:anim calcmode="lin" valueType="num">
                                      <p:cBhvr>
                                        <p:cTn id="14" dur="500" fill="hold"/>
                                        <p:tgtEl>
                                          <p:spTgt spid="9421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421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421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94211">
                                            <p:txEl>
                                              <p:pRg st="2" end="2"/>
                                            </p:txEl>
                                          </p:spTgt>
                                        </p:tgtEl>
                                        <p:attrNameLst>
                                          <p:attrName>style.visibility</p:attrName>
                                        </p:attrNameLst>
                                      </p:cBhvr>
                                      <p:to>
                                        <p:strVal val="visible"/>
                                      </p:to>
                                    </p:set>
                                    <p:anim calcmode="lin" valueType="num">
                                      <p:cBhvr>
                                        <p:cTn id="21" dur="500" fill="hold"/>
                                        <p:tgtEl>
                                          <p:spTgt spid="9421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4211">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42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79388" y="188913"/>
            <a:ext cx="8785225" cy="6480175"/>
          </a:xfrm>
          <a:ln w="76200" cmpd="tri">
            <a:solidFill>
              <a:schemeClr val="tx1"/>
            </a:solidFill>
          </a:ln>
        </p:spPr>
        <p:txBody>
          <a:bodyPr/>
          <a:lstStyle/>
          <a:p>
            <a:pPr eaLnBrk="1" hangingPunct="1">
              <a:lnSpc>
                <a:spcPct val="80000"/>
              </a:lnSpc>
              <a:buFont typeface="Wingdings" pitchFamily="2" charset="2"/>
              <a:buChar char="R"/>
            </a:pPr>
            <a:r>
              <a:rPr lang="en-US" sz="2400" b="1" smtClean="0">
                <a:sym typeface="Wingdings" pitchFamily="2" charset="2"/>
              </a:rPr>
              <a:t>Perubahan diartikan sebagai suatu kondisi baru</a:t>
            </a:r>
            <a:r>
              <a:rPr lang="en-US" sz="2400" b="1" smtClean="0"/>
              <a:t> yang berbeda dari kondisi sebelumnya yg terjadi di lingkung an sebuah organisasi. </a:t>
            </a:r>
          </a:p>
          <a:p>
            <a:pPr eaLnBrk="1" hangingPunct="1">
              <a:lnSpc>
                <a:spcPct val="80000"/>
              </a:lnSpc>
              <a:buFont typeface="Wingdings" pitchFamily="2" charset="2"/>
              <a:buNone/>
            </a:pPr>
            <a:r>
              <a:rPr lang="en-US" sz="2400" b="1" smtClean="0"/>
              <a:t>    Dalam manajemen perubahan kondisi baru harus meru pakan kondisi yang lebih baik dari kondisi sebelumnya. </a:t>
            </a:r>
          </a:p>
          <a:p>
            <a:pPr eaLnBrk="1" hangingPunct="1">
              <a:lnSpc>
                <a:spcPct val="80000"/>
              </a:lnSpc>
              <a:buFontTx/>
              <a:buNone/>
            </a:pPr>
            <a:r>
              <a:rPr lang="en-US" sz="2400" b="1" smtClean="0"/>
              <a:t>    Perubahan suatu kondisi itu dpt terjadi di luar campur ta ngan manusia seperti perubahan alam. Sedang perubah  an yang menjadi fokus perkuliahan ini adalah perubah karena campur tangan manusia (manajemen) yang terja  di dalam organisasi </a:t>
            </a:r>
          </a:p>
          <a:p>
            <a:pPr eaLnBrk="1" hangingPunct="1">
              <a:lnSpc>
                <a:spcPct val="80000"/>
              </a:lnSpc>
              <a:buFontTx/>
              <a:buNone/>
            </a:pPr>
            <a:endParaRPr lang="en-US" sz="2400" b="1" smtClean="0"/>
          </a:p>
          <a:p>
            <a:pPr eaLnBrk="1" hangingPunct="1">
              <a:lnSpc>
                <a:spcPct val="80000"/>
              </a:lnSpc>
              <a:buFontTx/>
              <a:buNone/>
            </a:pPr>
            <a:r>
              <a:rPr lang="en-US" sz="2400" b="1" smtClean="0"/>
              <a:t>Dengan demikian sebagai kesimpulan awal :</a:t>
            </a:r>
          </a:p>
          <a:p>
            <a:pPr eaLnBrk="1" hangingPunct="1">
              <a:lnSpc>
                <a:spcPct val="80000"/>
              </a:lnSpc>
              <a:buFontTx/>
              <a:buNone/>
            </a:pPr>
            <a:r>
              <a:rPr lang="en-US" sz="2400" b="1" smtClean="0"/>
              <a:t>Manajemen Perubahan diartikan sebagai proses mengen-</a:t>
            </a:r>
          </a:p>
          <a:p>
            <a:pPr eaLnBrk="1" hangingPunct="1">
              <a:lnSpc>
                <a:spcPct val="80000"/>
              </a:lnSpc>
              <a:buFontTx/>
              <a:buNone/>
            </a:pPr>
            <a:r>
              <a:rPr lang="en-US" sz="2400" b="1" smtClean="0"/>
              <a:t>dalikan atau mengelola akibat-akibat karena terjadinya pe-</a:t>
            </a:r>
          </a:p>
          <a:p>
            <a:pPr eaLnBrk="1" hangingPunct="1">
              <a:lnSpc>
                <a:spcPct val="80000"/>
              </a:lnSpc>
              <a:buFontTx/>
              <a:buNone/>
            </a:pPr>
            <a:r>
              <a:rPr lang="en-US" sz="2400" b="1" smtClean="0"/>
              <a:t>rubahan di dalam suatu organisasi. Dengan kata lain Mana</a:t>
            </a:r>
          </a:p>
          <a:p>
            <a:pPr eaLnBrk="1" hangingPunct="1">
              <a:lnSpc>
                <a:spcPct val="80000"/>
              </a:lnSpc>
              <a:buFontTx/>
              <a:buNone/>
            </a:pPr>
            <a:r>
              <a:rPr lang="en-US" sz="2400" b="1" smtClean="0"/>
              <a:t>jemen Perubahan adalah proses mengatur perubahan agar</a:t>
            </a:r>
          </a:p>
          <a:p>
            <a:pPr eaLnBrk="1" hangingPunct="1">
              <a:lnSpc>
                <a:spcPct val="80000"/>
              </a:lnSpc>
              <a:buFontTx/>
              <a:buNone/>
            </a:pPr>
            <a:r>
              <a:rPr lang="en-US" sz="2400" b="1" smtClean="0"/>
              <a:t>dihasilkan akibat-akibat sesuai dgn yg ditargetkan atau di-</a:t>
            </a:r>
          </a:p>
          <a:p>
            <a:pPr eaLnBrk="1" hangingPunct="1">
              <a:lnSpc>
                <a:spcPct val="80000"/>
              </a:lnSpc>
              <a:buFontTx/>
              <a:buNone/>
            </a:pPr>
            <a:r>
              <a:rPr lang="en-US" sz="2400" b="1" smtClean="0"/>
              <a:t>inginkan organisasi. </a:t>
            </a:r>
          </a:p>
          <a:p>
            <a:pPr eaLnBrk="1" hangingPunct="1">
              <a:lnSpc>
                <a:spcPct val="80000"/>
              </a:lnSpc>
              <a:buFontTx/>
              <a:buNone/>
            </a:pPr>
            <a:endParaRPr lang="en-GB" sz="2400" b="1"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40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1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p:cTn id="13"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717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p:cTn id="19"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717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 calcmode="lin" valueType="num">
                                      <p:cBhvr>
                                        <p:cTn id="25" dur="500" fill="hold"/>
                                        <p:tgtEl>
                                          <p:spTgt spid="7171">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717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7171">
                                            <p:txEl>
                                              <p:pRg st="5" end="5"/>
                                            </p:txEl>
                                          </p:spTgt>
                                        </p:tgtEl>
                                        <p:attrNameLst>
                                          <p:attrName>style.visibility</p:attrName>
                                        </p:attrNameLst>
                                      </p:cBhvr>
                                      <p:to>
                                        <p:strVal val="visible"/>
                                      </p:to>
                                    </p:set>
                                    <p:anim calcmode="lin" valueType="num">
                                      <p:cBhvr>
                                        <p:cTn id="31" dur="500" fill="hold"/>
                                        <p:tgtEl>
                                          <p:spTgt spid="7171">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7171">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 calcmode="lin" valueType="num">
                                      <p:cBhvr>
                                        <p:cTn id="37" dur="500" fill="hold"/>
                                        <p:tgtEl>
                                          <p:spTgt spid="7171">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7171">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7171">
                                            <p:txEl>
                                              <p:pRg st="7" end="7"/>
                                            </p:txEl>
                                          </p:spTgt>
                                        </p:tgtEl>
                                        <p:attrNameLst>
                                          <p:attrName>style.visibility</p:attrName>
                                        </p:attrNameLst>
                                      </p:cBhvr>
                                      <p:to>
                                        <p:strVal val="visible"/>
                                      </p:to>
                                    </p:set>
                                    <p:anim calcmode="lin" valueType="num">
                                      <p:cBhvr>
                                        <p:cTn id="43" dur="500" fill="hold"/>
                                        <p:tgtEl>
                                          <p:spTgt spid="7171">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7171">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7171">
                                            <p:txEl>
                                              <p:pRg st="8" end="8"/>
                                            </p:txEl>
                                          </p:spTgt>
                                        </p:tgtEl>
                                        <p:attrNameLst>
                                          <p:attrName>style.visibility</p:attrName>
                                        </p:attrNameLst>
                                      </p:cBhvr>
                                      <p:to>
                                        <p:strVal val="visible"/>
                                      </p:to>
                                    </p:set>
                                    <p:anim calcmode="lin" valueType="num">
                                      <p:cBhvr>
                                        <p:cTn id="49" dur="500" fill="hold"/>
                                        <p:tgtEl>
                                          <p:spTgt spid="7171">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7171">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7171">
                                            <p:txEl>
                                              <p:pRg st="9" end="9"/>
                                            </p:txEl>
                                          </p:spTgt>
                                        </p:tgtEl>
                                        <p:attrNameLst>
                                          <p:attrName>style.visibility</p:attrName>
                                        </p:attrNameLst>
                                      </p:cBhvr>
                                      <p:to>
                                        <p:strVal val="visible"/>
                                      </p:to>
                                    </p:set>
                                    <p:anim calcmode="lin" valueType="num">
                                      <p:cBhvr>
                                        <p:cTn id="55" dur="500" fill="hold"/>
                                        <p:tgtEl>
                                          <p:spTgt spid="7171">
                                            <p:txEl>
                                              <p:pRg st="9" end="9"/>
                                            </p:txEl>
                                          </p:spTgt>
                                        </p:tgtEl>
                                        <p:attrNameLst>
                                          <p:attrName>ppt_w</p:attrName>
                                        </p:attrNameLst>
                                      </p:cBhvr>
                                      <p:tavLst>
                                        <p:tav tm="0">
                                          <p:val>
                                            <p:fltVal val="0"/>
                                          </p:val>
                                        </p:tav>
                                        <p:tav tm="100000">
                                          <p:val>
                                            <p:strVal val="#ppt_w"/>
                                          </p:val>
                                        </p:tav>
                                      </p:tavLst>
                                    </p:anim>
                                    <p:anim calcmode="lin" valueType="num">
                                      <p:cBhvr>
                                        <p:cTn id="56" dur="500" fill="hold"/>
                                        <p:tgtEl>
                                          <p:spTgt spid="7171">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7171">
                                            <p:txEl>
                                              <p:pRg st="10" end="10"/>
                                            </p:txEl>
                                          </p:spTgt>
                                        </p:tgtEl>
                                        <p:attrNameLst>
                                          <p:attrName>style.visibility</p:attrName>
                                        </p:attrNameLst>
                                      </p:cBhvr>
                                      <p:to>
                                        <p:strVal val="visible"/>
                                      </p:to>
                                    </p:set>
                                    <p:anim calcmode="lin" valueType="num">
                                      <p:cBhvr>
                                        <p:cTn id="61" dur="500" fill="hold"/>
                                        <p:tgtEl>
                                          <p:spTgt spid="7171">
                                            <p:txEl>
                                              <p:pRg st="10" end="10"/>
                                            </p:txEl>
                                          </p:spTgt>
                                        </p:tgtEl>
                                        <p:attrNameLst>
                                          <p:attrName>ppt_w</p:attrName>
                                        </p:attrNameLst>
                                      </p:cBhvr>
                                      <p:tavLst>
                                        <p:tav tm="0">
                                          <p:val>
                                            <p:fltVal val="0"/>
                                          </p:val>
                                        </p:tav>
                                        <p:tav tm="100000">
                                          <p:val>
                                            <p:strVal val="#ppt_w"/>
                                          </p:val>
                                        </p:tav>
                                      </p:tavLst>
                                    </p:anim>
                                    <p:anim calcmode="lin" valueType="num">
                                      <p:cBhvr>
                                        <p:cTn id="62" dur="500" fill="hold"/>
                                        <p:tgtEl>
                                          <p:spTgt spid="7171">
                                            <p:txEl>
                                              <p:pRg st="10" end="10"/>
                                            </p:txEl>
                                          </p:spTgt>
                                        </p:tgtEl>
                                        <p:attrNameLst>
                                          <p:attrName>ppt_h</p:attrName>
                                        </p:attrNameLst>
                                      </p:cBhvr>
                                      <p:tavLst>
                                        <p:tav tm="0">
                                          <p:val>
                                            <p:fltVal val="0"/>
                                          </p:val>
                                        </p:tav>
                                        <p:tav tm="100000">
                                          <p:val>
                                            <p:strVal val="#ppt_h"/>
                                          </p:val>
                                        </p:tav>
                                      </p:tavLst>
                                    </p:anim>
                                  </p:childTnLst>
                                </p:cTn>
                              </p:par>
                              <p:par>
                                <p:cTn id="63" presetID="23" presetClass="exit" presetSubtype="32" fill="hold" grpId="1" nodeType="withEffect">
                                  <p:stCondLst>
                                    <p:cond delay="0"/>
                                  </p:stCondLst>
                                  <p:childTnLst>
                                    <p:anim calcmode="lin" valueType="num">
                                      <p:cBhvr>
                                        <p:cTn id="64" dur="500" fill="hold"/>
                                        <p:tgtEl>
                                          <p:spTgt spid="7171">
                                            <p:txEl>
                                              <p:pRg st="0" end="0"/>
                                            </p:txEl>
                                          </p:spTgt>
                                        </p:tgtEl>
                                        <p:attrNameLst>
                                          <p:attrName>ppt_w</p:attrName>
                                        </p:attrNameLst>
                                      </p:cBhvr>
                                      <p:tavLst>
                                        <p:tav tm="0">
                                          <p:val>
                                            <p:strVal val="ppt_w"/>
                                          </p:val>
                                        </p:tav>
                                        <p:tav tm="100000">
                                          <p:val>
                                            <p:fltVal val="0"/>
                                          </p:val>
                                        </p:tav>
                                      </p:tavLst>
                                    </p:anim>
                                    <p:anim calcmode="lin" valueType="num">
                                      <p:cBhvr>
                                        <p:cTn id="65" dur="500" fill="hold"/>
                                        <p:tgtEl>
                                          <p:spTgt spid="7171">
                                            <p:txEl>
                                              <p:pRg st="0" end="0"/>
                                            </p:txEl>
                                          </p:spTgt>
                                        </p:tgtEl>
                                        <p:attrNameLst>
                                          <p:attrName>ppt_h</p:attrName>
                                        </p:attrNameLst>
                                      </p:cBhvr>
                                      <p:tavLst>
                                        <p:tav tm="0">
                                          <p:val>
                                            <p:strVal val="ppt_h"/>
                                          </p:val>
                                        </p:tav>
                                        <p:tav tm="100000">
                                          <p:val>
                                            <p:fltVal val="0"/>
                                          </p:val>
                                        </p:tav>
                                      </p:tavLst>
                                    </p:anim>
                                    <p:set>
                                      <p:cBhvr>
                                        <p:cTn id="66" dur="1" fill="hold">
                                          <p:stCondLst>
                                            <p:cond delay="499"/>
                                          </p:stCondLst>
                                        </p:cTn>
                                        <p:tgtEl>
                                          <p:spTgt spid="7171">
                                            <p:txEl>
                                              <p:pRg st="0" end="0"/>
                                            </p:txEl>
                                          </p:spTgt>
                                        </p:tgtEl>
                                        <p:attrNameLst>
                                          <p:attrName>style.visibility</p:attrName>
                                        </p:attrNameLst>
                                      </p:cBhvr>
                                      <p:to>
                                        <p:strVal val="hidden"/>
                                      </p:to>
                                    </p:set>
                                  </p:childTnLst>
                                </p:cTn>
                              </p:par>
                              <p:par>
                                <p:cTn id="67" presetID="23" presetClass="exit" presetSubtype="32" fill="hold" grpId="1" nodeType="withEffect">
                                  <p:stCondLst>
                                    <p:cond delay="0"/>
                                  </p:stCondLst>
                                  <p:childTnLst>
                                    <p:anim calcmode="lin" valueType="num">
                                      <p:cBhvr>
                                        <p:cTn id="68" dur="500" fill="hold"/>
                                        <p:tgtEl>
                                          <p:spTgt spid="7171">
                                            <p:txEl>
                                              <p:pRg st="1" end="1"/>
                                            </p:txEl>
                                          </p:spTgt>
                                        </p:tgtEl>
                                        <p:attrNameLst>
                                          <p:attrName>ppt_w</p:attrName>
                                        </p:attrNameLst>
                                      </p:cBhvr>
                                      <p:tavLst>
                                        <p:tav tm="0">
                                          <p:val>
                                            <p:strVal val="ppt_w"/>
                                          </p:val>
                                        </p:tav>
                                        <p:tav tm="100000">
                                          <p:val>
                                            <p:fltVal val="0"/>
                                          </p:val>
                                        </p:tav>
                                      </p:tavLst>
                                    </p:anim>
                                    <p:anim calcmode="lin" valueType="num">
                                      <p:cBhvr>
                                        <p:cTn id="69" dur="500" fill="hold"/>
                                        <p:tgtEl>
                                          <p:spTgt spid="7171">
                                            <p:txEl>
                                              <p:pRg st="1" end="1"/>
                                            </p:txEl>
                                          </p:spTgt>
                                        </p:tgtEl>
                                        <p:attrNameLst>
                                          <p:attrName>ppt_h</p:attrName>
                                        </p:attrNameLst>
                                      </p:cBhvr>
                                      <p:tavLst>
                                        <p:tav tm="0">
                                          <p:val>
                                            <p:strVal val="ppt_h"/>
                                          </p:val>
                                        </p:tav>
                                        <p:tav tm="100000">
                                          <p:val>
                                            <p:fltVal val="0"/>
                                          </p:val>
                                        </p:tav>
                                      </p:tavLst>
                                    </p:anim>
                                    <p:set>
                                      <p:cBhvr>
                                        <p:cTn id="70" dur="1" fill="hold">
                                          <p:stCondLst>
                                            <p:cond delay="499"/>
                                          </p:stCondLst>
                                        </p:cTn>
                                        <p:tgtEl>
                                          <p:spTgt spid="7171">
                                            <p:txEl>
                                              <p:pRg st="1" end="1"/>
                                            </p:txEl>
                                          </p:spTgt>
                                        </p:tgtEl>
                                        <p:attrNameLst>
                                          <p:attrName>style.visibility</p:attrName>
                                        </p:attrNameLst>
                                      </p:cBhvr>
                                      <p:to>
                                        <p:strVal val="hidden"/>
                                      </p:to>
                                    </p:set>
                                  </p:childTnLst>
                                </p:cTn>
                              </p:par>
                              <p:par>
                                <p:cTn id="71" presetID="23" presetClass="exit" presetSubtype="32" fill="hold" grpId="1" nodeType="withEffect">
                                  <p:stCondLst>
                                    <p:cond delay="0"/>
                                  </p:stCondLst>
                                  <p:childTnLst>
                                    <p:anim calcmode="lin" valueType="num">
                                      <p:cBhvr>
                                        <p:cTn id="72" dur="500" fill="hold"/>
                                        <p:tgtEl>
                                          <p:spTgt spid="7171">
                                            <p:txEl>
                                              <p:pRg st="2" end="2"/>
                                            </p:txEl>
                                          </p:spTgt>
                                        </p:tgtEl>
                                        <p:attrNameLst>
                                          <p:attrName>ppt_w</p:attrName>
                                        </p:attrNameLst>
                                      </p:cBhvr>
                                      <p:tavLst>
                                        <p:tav tm="0">
                                          <p:val>
                                            <p:strVal val="ppt_w"/>
                                          </p:val>
                                        </p:tav>
                                        <p:tav tm="100000">
                                          <p:val>
                                            <p:fltVal val="0"/>
                                          </p:val>
                                        </p:tav>
                                      </p:tavLst>
                                    </p:anim>
                                    <p:anim calcmode="lin" valueType="num">
                                      <p:cBhvr>
                                        <p:cTn id="73" dur="500" fill="hold"/>
                                        <p:tgtEl>
                                          <p:spTgt spid="7171">
                                            <p:txEl>
                                              <p:pRg st="2" end="2"/>
                                            </p:txEl>
                                          </p:spTgt>
                                        </p:tgtEl>
                                        <p:attrNameLst>
                                          <p:attrName>ppt_h</p:attrName>
                                        </p:attrNameLst>
                                      </p:cBhvr>
                                      <p:tavLst>
                                        <p:tav tm="0">
                                          <p:val>
                                            <p:strVal val="ppt_h"/>
                                          </p:val>
                                        </p:tav>
                                        <p:tav tm="100000">
                                          <p:val>
                                            <p:fltVal val="0"/>
                                          </p:val>
                                        </p:tav>
                                      </p:tavLst>
                                    </p:anim>
                                    <p:set>
                                      <p:cBhvr>
                                        <p:cTn id="74" dur="1" fill="hold">
                                          <p:stCondLst>
                                            <p:cond delay="499"/>
                                          </p:stCondLst>
                                        </p:cTn>
                                        <p:tgtEl>
                                          <p:spTgt spid="7171">
                                            <p:txEl>
                                              <p:pRg st="2" end="2"/>
                                            </p:txEl>
                                          </p:spTgt>
                                        </p:tgtEl>
                                        <p:attrNameLst>
                                          <p:attrName>style.visibility</p:attrName>
                                        </p:attrNameLst>
                                      </p:cBhvr>
                                      <p:to>
                                        <p:strVal val="hidden"/>
                                      </p:to>
                                    </p:set>
                                  </p:childTnLst>
                                </p:cTn>
                              </p:par>
                              <p:par>
                                <p:cTn id="75" presetID="23" presetClass="exit" presetSubtype="32" fill="hold" grpId="1" nodeType="withEffect">
                                  <p:stCondLst>
                                    <p:cond delay="0"/>
                                  </p:stCondLst>
                                  <p:childTnLst>
                                    <p:anim calcmode="lin" valueType="num">
                                      <p:cBhvr>
                                        <p:cTn id="76" dur="500" fill="hold"/>
                                        <p:tgtEl>
                                          <p:spTgt spid="7171">
                                            <p:txEl>
                                              <p:pRg st="4" end="4"/>
                                            </p:txEl>
                                          </p:spTgt>
                                        </p:tgtEl>
                                        <p:attrNameLst>
                                          <p:attrName>ppt_w</p:attrName>
                                        </p:attrNameLst>
                                      </p:cBhvr>
                                      <p:tavLst>
                                        <p:tav tm="0">
                                          <p:val>
                                            <p:strVal val="ppt_w"/>
                                          </p:val>
                                        </p:tav>
                                        <p:tav tm="100000">
                                          <p:val>
                                            <p:fltVal val="0"/>
                                          </p:val>
                                        </p:tav>
                                      </p:tavLst>
                                    </p:anim>
                                    <p:anim calcmode="lin" valueType="num">
                                      <p:cBhvr>
                                        <p:cTn id="77" dur="500" fill="hold"/>
                                        <p:tgtEl>
                                          <p:spTgt spid="7171">
                                            <p:txEl>
                                              <p:pRg st="4" end="4"/>
                                            </p:txEl>
                                          </p:spTgt>
                                        </p:tgtEl>
                                        <p:attrNameLst>
                                          <p:attrName>ppt_h</p:attrName>
                                        </p:attrNameLst>
                                      </p:cBhvr>
                                      <p:tavLst>
                                        <p:tav tm="0">
                                          <p:val>
                                            <p:strVal val="ppt_h"/>
                                          </p:val>
                                        </p:tav>
                                        <p:tav tm="100000">
                                          <p:val>
                                            <p:fltVal val="0"/>
                                          </p:val>
                                        </p:tav>
                                      </p:tavLst>
                                    </p:anim>
                                    <p:set>
                                      <p:cBhvr>
                                        <p:cTn id="78" dur="1" fill="hold">
                                          <p:stCondLst>
                                            <p:cond delay="499"/>
                                          </p:stCondLst>
                                        </p:cTn>
                                        <p:tgtEl>
                                          <p:spTgt spid="7171">
                                            <p:txEl>
                                              <p:pRg st="4" end="4"/>
                                            </p:txEl>
                                          </p:spTgt>
                                        </p:tgtEl>
                                        <p:attrNameLst>
                                          <p:attrName>style.visibility</p:attrName>
                                        </p:attrNameLst>
                                      </p:cBhvr>
                                      <p:to>
                                        <p:strVal val="hidden"/>
                                      </p:to>
                                    </p:set>
                                  </p:childTnLst>
                                </p:cTn>
                              </p:par>
                              <p:par>
                                <p:cTn id="79" presetID="23" presetClass="exit" presetSubtype="32" fill="hold" grpId="1" nodeType="withEffect">
                                  <p:stCondLst>
                                    <p:cond delay="0"/>
                                  </p:stCondLst>
                                  <p:childTnLst>
                                    <p:anim calcmode="lin" valueType="num">
                                      <p:cBhvr>
                                        <p:cTn id="80" dur="500" fill="hold"/>
                                        <p:tgtEl>
                                          <p:spTgt spid="7171">
                                            <p:txEl>
                                              <p:pRg st="5" end="5"/>
                                            </p:txEl>
                                          </p:spTgt>
                                        </p:tgtEl>
                                        <p:attrNameLst>
                                          <p:attrName>ppt_w</p:attrName>
                                        </p:attrNameLst>
                                      </p:cBhvr>
                                      <p:tavLst>
                                        <p:tav tm="0">
                                          <p:val>
                                            <p:strVal val="ppt_w"/>
                                          </p:val>
                                        </p:tav>
                                        <p:tav tm="100000">
                                          <p:val>
                                            <p:fltVal val="0"/>
                                          </p:val>
                                        </p:tav>
                                      </p:tavLst>
                                    </p:anim>
                                    <p:anim calcmode="lin" valueType="num">
                                      <p:cBhvr>
                                        <p:cTn id="81" dur="500" fill="hold"/>
                                        <p:tgtEl>
                                          <p:spTgt spid="7171">
                                            <p:txEl>
                                              <p:pRg st="5" end="5"/>
                                            </p:txEl>
                                          </p:spTgt>
                                        </p:tgtEl>
                                        <p:attrNameLst>
                                          <p:attrName>ppt_h</p:attrName>
                                        </p:attrNameLst>
                                      </p:cBhvr>
                                      <p:tavLst>
                                        <p:tav tm="0">
                                          <p:val>
                                            <p:strVal val="ppt_h"/>
                                          </p:val>
                                        </p:tav>
                                        <p:tav tm="100000">
                                          <p:val>
                                            <p:fltVal val="0"/>
                                          </p:val>
                                        </p:tav>
                                      </p:tavLst>
                                    </p:anim>
                                    <p:set>
                                      <p:cBhvr>
                                        <p:cTn id="82" dur="1" fill="hold">
                                          <p:stCondLst>
                                            <p:cond delay="499"/>
                                          </p:stCondLst>
                                        </p:cTn>
                                        <p:tgtEl>
                                          <p:spTgt spid="7171">
                                            <p:txEl>
                                              <p:pRg st="5" end="5"/>
                                            </p:txEl>
                                          </p:spTgt>
                                        </p:tgtEl>
                                        <p:attrNameLst>
                                          <p:attrName>style.visibility</p:attrName>
                                        </p:attrNameLst>
                                      </p:cBhvr>
                                      <p:to>
                                        <p:strVal val="hidden"/>
                                      </p:to>
                                    </p:set>
                                  </p:childTnLst>
                                </p:cTn>
                              </p:par>
                              <p:par>
                                <p:cTn id="83" presetID="23" presetClass="exit" presetSubtype="32" fill="hold" grpId="1" nodeType="withEffect">
                                  <p:stCondLst>
                                    <p:cond delay="0"/>
                                  </p:stCondLst>
                                  <p:childTnLst>
                                    <p:anim calcmode="lin" valueType="num">
                                      <p:cBhvr>
                                        <p:cTn id="84" dur="500" fill="hold"/>
                                        <p:tgtEl>
                                          <p:spTgt spid="7171">
                                            <p:txEl>
                                              <p:pRg st="6" end="6"/>
                                            </p:txEl>
                                          </p:spTgt>
                                        </p:tgtEl>
                                        <p:attrNameLst>
                                          <p:attrName>ppt_w</p:attrName>
                                        </p:attrNameLst>
                                      </p:cBhvr>
                                      <p:tavLst>
                                        <p:tav tm="0">
                                          <p:val>
                                            <p:strVal val="ppt_w"/>
                                          </p:val>
                                        </p:tav>
                                        <p:tav tm="100000">
                                          <p:val>
                                            <p:fltVal val="0"/>
                                          </p:val>
                                        </p:tav>
                                      </p:tavLst>
                                    </p:anim>
                                    <p:anim calcmode="lin" valueType="num">
                                      <p:cBhvr>
                                        <p:cTn id="85" dur="500" fill="hold"/>
                                        <p:tgtEl>
                                          <p:spTgt spid="7171">
                                            <p:txEl>
                                              <p:pRg st="6" end="6"/>
                                            </p:txEl>
                                          </p:spTgt>
                                        </p:tgtEl>
                                        <p:attrNameLst>
                                          <p:attrName>ppt_h</p:attrName>
                                        </p:attrNameLst>
                                      </p:cBhvr>
                                      <p:tavLst>
                                        <p:tav tm="0">
                                          <p:val>
                                            <p:strVal val="ppt_h"/>
                                          </p:val>
                                        </p:tav>
                                        <p:tav tm="100000">
                                          <p:val>
                                            <p:fltVal val="0"/>
                                          </p:val>
                                        </p:tav>
                                      </p:tavLst>
                                    </p:anim>
                                    <p:set>
                                      <p:cBhvr>
                                        <p:cTn id="86" dur="1" fill="hold">
                                          <p:stCondLst>
                                            <p:cond delay="499"/>
                                          </p:stCondLst>
                                        </p:cTn>
                                        <p:tgtEl>
                                          <p:spTgt spid="7171">
                                            <p:txEl>
                                              <p:pRg st="6" end="6"/>
                                            </p:txEl>
                                          </p:spTgt>
                                        </p:tgtEl>
                                        <p:attrNameLst>
                                          <p:attrName>style.visibility</p:attrName>
                                        </p:attrNameLst>
                                      </p:cBhvr>
                                      <p:to>
                                        <p:strVal val="hidden"/>
                                      </p:to>
                                    </p:set>
                                  </p:childTnLst>
                                </p:cTn>
                              </p:par>
                              <p:par>
                                <p:cTn id="87" presetID="23" presetClass="exit" presetSubtype="32" fill="hold" grpId="1" nodeType="withEffect">
                                  <p:stCondLst>
                                    <p:cond delay="0"/>
                                  </p:stCondLst>
                                  <p:childTnLst>
                                    <p:anim calcmode="lin" valueType="num">
                                      <p:cBhvr>
                                        <p:cTn id="88" dur="500" fill="hold"/>
                                        <p:tgtEl>
                                          <p:spTgt spid="7171">
                                            <p:txEl>
                                              <p:pRg st="7" end="7"/>
                                            </p:txEl>
                                          </p:spTgt>
                                        </p:tgtEl>
                                        <p:attrNameLst>
                                          <p:attrName>ppt_w</p:attrName>
                                        </p:attrNameLst>
                                      </p:cBhvr>
                                      <p:tavLst>
                                        <p:tav tm="0">
                                          <p:val>
                                            <p:strVal val="ppt_w"/>
                                          </p:val>
                                        </p:tav>
                                        <p:tav tm="100000">
                                          <p:val>
                                            <p:fltVal val="0"/>
                                          </p:val>
                                        </p:tav>
                                      </p:tavLst>
                                    </p:anim>
                                    <p:anim calcmode="lin" valueType="num">
                                      <p:cBhvr>
                                        <p:cTn id="89" dur="500" fill="hold"/>
                                        <p:tgtEl>
                                          <p:spTgt spid="7171">
                                            <p:txEl>
                                              <p:pRg st="7" end="7"/>
                                            </p:txEl>
                                          </p:spTgt>
                                        </p:tgtEl>
                                        <p:attrNameLst>
                                          <p:attrName>ppt_h</p:attrName>
                                        </p:attrNameLst>
                                      </p:cBhvr>
                                      <p:tavLst>
                                        <p:tav tm="0">
                                          <p:val>
                                            <p:strVal val="ppt_h"/>
                                          </p:val>
                                        </p:tav>
                                        <p:tav tm="100000">
                                          <p:val>
                                            <p:fltVal val="0"/>
                                          </p:val>
                                        </p:tav>
                                      </p:tavLst>
                                    </p:anim>
                                    <p:set>
                                      <p:cBhvr>
                                        <p:cTn id="90" dur="1" fill="hold">
                                          <p:stCondLst>
                                            <p:cond delay="499"/>
                                          </p:stCondLst>
                                        </p:cTn>
                                        <p:tgtEl>
                                          <p:spTgt spid="7171">
                                            <p:txEl>
                                              <p:pRg st="7" end="7"/>
                                            </p:txEl>
                                          </p:spTgt>
                                        </p:tgtEl>
                                        <p:attrNameLst>
                                          <p:attrName>style.visibility</p:attrName>
                                        </p:attrNameLst>
                                      </p:cBhvr>
                                      <p:to>
                                        <p:strVal val="hidden"/>
                                      </p:to>
                                    </p:set>
                                  </p:childTnLst>
                                </p:cTn>
                              </p:par>
                              <p:par>
                                <p:cTn id="91" presetID="23" presetClass="exit" presetSubtype="32" fill="hold" grpId="1" nodeType="withEffect">
                                  <p:stCondLst>
                                    <p:cond delay="0"/>
                                  </p:stCondLst>
                                  <p:childTnLst>
                                    <p:anim calcmode="lin" valueType="num">
                                      <p:cBhvr>
                                        <p:cTn id="92" dur="500" fill="hold"/>
                                        <p:tgtEl>
                                          <p:spTgt spid="7171">
                                            <p:txEl>
                                              <p:pRg st="8" end="8"/>
                                            </p:txEl>
                                          </p:spTgt>
                                        </p:tgtEl>
                                        <p:attrNameLst>
                                          <p:attrName>ppt_w</p:attrName>
                                        </p:attrNameLst>
                                      </p:cBhvr>
                                      <p:tavLst>
                                        <p:tav tm="0">
                                          <p:val>
                                            <p:strVal val="ppt_w"/>
                                          </p:val>
                                        </p:tav>
                                        <p:tav tm="100000">
                                          <p:val>
                                            <p:fltVal val="0"/>
                                          </p:val>
                                        </p:tav>
                                      </p:tavLst>
                                    </p:anim>
                                    <p:anim calcmode="lin" valueType="num">
                                      <p:cBhvr>
                                        <p:cTn id="93" dur="500" fill="hold"/>
                                        <p:tgtEl>
                                          <p:spTgt spid="7171">
                                            <p:txEl>
                                              <p:pRg st="8" end="8"/>
                                            </p:txEl>
                                          </p:spTgt>
                                        </p:tgtEl>
                                        <p:attrNameLst>
                                          <p:attrName>ppt_h</p:attrName>
                                        </p:attrNameLst>
                                      </p:cBhvr>
                                      <p:tavLst>
                                        <p:tav tm="0">
                                          <p:val>
                                            <p:strVal val="ppt_h"/>
                                          </p:val>
                                        </p:tav>
                                        <p:tav tm="100000">
                                          <p:val>
                                            <p:fltVal val="0"/>
                                          </p:val>
                                        </p:tav>
                                      </p:tavLst>
                                    </p:anim>
                                    <p:set>
                                      <p:cBhvr>
                                        <p:cTn id="94" dur="1" fill="hold">
                                          <p:stCondLst>
                                            <p:cond delay="499"/>
                                          </p:stCondLst>
                                        </p:cTn>
                                        <p:tgtEl>
                                          <p:spTgt spid="7171">
                                            <p:txEl>
                                              <p:pRg st="8" end="8"/>
                                            </p:txEl>
                                          </p:spTgt>
                                        </p:tgtEl>
                                        <p:attrNameLst>
                                          <p:attrName>style.visibility</p:attrName>
                                        </p:attrNameLst>
                                      </p:cBhvr>
                                      <p:to>
                                        <p:strVal val="hidden"/>
                                      </p:to>
                                    </p:set>
                                  </p:childTnLst>
                                </p:cTn>
                              </p:par>
                              <p:par>
                                <p:cTn id="95" presetID="23" presetClass="exit" presetSubtype="32" fill="hold" grpId="1" nodeType="withEffect">
                                  <p:stCondLst>
                                    <p:cond delay="0"/>
                                  </p:stCondLst>
                                  <p:childTnLst>
                                    <p:anim calcmode="lin" valueType="num">
                                      <p:cBhvr>
                                        <p:cTn id="96" dur="500" fill="hold"/>
                                        <p:tgtEl>
                                          <p:spTgt spid="7171">
                                            <p:txEl>
                                              <p:pRg st="9" end="9"/>
                                            </p:txEl>
                                          </p:spTgt>
                                        </p:tgtEl>
                                        <p:attrNameLst>
                                          <p:attrName>ppt_w</p:attrName>
                                        </p:attrNameLst>
                                      </p:cBhvr>
                                      <p:tavLst>
                                        <p:tav tm="0">
                                          <p:val>
                                            <p:strVal val="ppt_w"/>
                                          </p:val>
                                        </p:tav>
                                        <p:tav tm="100000">
                                          <p:val>
                                            <p:fltVal val="0"/>
                                          </p:val>
                                        </p:tav>
                                      </p:tavLst>
                                    </p:anim>
                                    <p:anim calcmode="lin" valueType="num">
                                      <p:cBhvr>
                                        <p:cTn id="97" dur="500" fill="hold"/>
                                        <p:tgtEl>
                                          <p:spTgt spid="7171">
                                            <p:txEl>
                                              <p:pRg st="9" end="9"/>
                                            </p:txEl>
                                          </p:spTgt>
                                        </p:tgtEl>
                                        <p:attrNameLst>
                                          <p:attrName>ppt_h</p:attrName>
                                        </p:attrNameLst>
                                      </p:cBhvr>
                                      <p:tavLst>
                                        <p:tav tm="0">
                                          <p:val>
                                            <p:strVal val="ppt_h"/>
                                          </p:val>
                                        </p:tav>
                                        <p:tav tm="100000">
                                          <p:val>
                                            <p:fltVal val="0"/>
                                          </p:val>
                                        </p:tav>
                                      </p:tavLst>
                                    </p:anim>
                                    <p:set>
                                      <p:cBhvr>
                                        <p:cTn id="98" dur="1" fill="hold">
                                          <p:stCondLst>
                                            <p:cond delay="499"/>
                                          </p:stCondLst>
                                        </p:cTn>
                                        <p:tgtEl>
                                          <p:spTgt spid="7171">
                                            <p:txEl>
                                              <p:pRg st="9" end="9"/>
                                            </p:txEl>
                                          </p:spTgt>
                                        </p:tgtEl>
                                        <p:attrNameLst>
                                          <p:attrName>style.visibility</p:attrName>
                                        </p:attrNameLst>
                                      </p:cBhvr>
                                      <p:to>
                                        <p:strVal val="hidden"/>
                                      </p:to>
                                    </p:set>
                                  </p:childTnLst>
                                </p:cTn>
                              </p:par>
                              <p:par>
                                <p:cTn id="99" presetID="23" presetClass="exit" presetSubtype="32" fill="hold" grpId="1" nodeType="withEffect">
                                  <p:stCondLst>
                                    <p:cond delay="0"/>
                                  </p:stCondLst>
                                  <p:childTnLst>
                                    <p:anim calcmode="lin" valueType="num">
                                      <p:cBhvr>
                                        <p:cTn id="100" dur="500" fill="hold"/>
                                        <p:tgtEl>
                                          <p:spTgt spid="7171">
                                            <p:txEl>
                                              <p:pRg st="10" end="10"/>
                                            </p:txEl>
                                          </p:spTgt>
                                        </p:tgtEl>
                                        <p:attrNameLst>
                                          <p:attrName>ppt_w</p:attrName>
                                        </p:attrNameLst>
                                      </p:cBhvr>
                                      <p:tavLst>
                                        <p:tav tm="0">
                                          <p:val>
                                            <p:strVal val="ppt_w"/>
                                          </p:val>
                                        </p:tav>
                                        <p:tav tm="100000">
                                          <p:val>
                                            <p:fltVal val="0"/>
                                          </p:val>
                                        </p:tav>
                                      </p:tavLst>
                                    </p:anim>
                                    <p:anim calcmode="lin" valueType="num">
                                      <p:cBhvr>
                                        <p:cTn id="101" dur="500" fill="hold"/>
                                        <p:tgtEl>
                                          <p:spTgt spid="7171">
                                            <p:txEl>
                                              <p:pRg st="10" end="10"/>
                                            </p:txEl>
                                          </p:spTgt>
                                        </p:tgtEl>
                                        <p:attrNameLst>
                                          <p:attrName>ppt_h</p:attrName>
                                        </p:attrNameLst>
                                      </p:cBhvr>
                                      <p:tavLst>
                                        <p:tav tm="0">
                                          <p:val>
                                            <p:strVal val="ppt_h"/>
                                          </p:val>
                                        </p:tav>
                                        <p:tav tm="100000">
                                          <p:val>
                                            <p:fltVal val="0"/>
                                          </p:val>
                                        </p:tav>
                                      </p:tavLst>
                                    </p:anim>
                                    <p:set>
                                      <p:cBhvr>
                                        <p:cTn id="102" dur="1" fill="hold">
                                          <p:stCondLst>
                                            <p:cond delay="499"/>
                                          </p:stCondLst>
                                        </p:cTn>
                                        <p:tgtEl>
                                          <p:spTgt spid="7171">
                                            <p:txEl>
                                              <p:pRg st="10" end="1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1"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79388" y="188913"/>
            <a:ext cx="8785225" cy="6480175"/>
          </a:xfrm>
          <a:ln w="76200" cmpd="tri">
            <a:solidFill>
              <a:schemeClr val="tx1"/>
            </a:solidFill>
          </a:ln>
        </p:spPr>
        <p:txBody>
          <a:bodyPr/>
          <a:lstStyle/>
          <a:p>
            <a:pPr eaLnBrk="1" hangingPunct="1">
              <a:lnSpc>
                <a:spcPct val="80000"/>
              </a:lnSpc>
              <a:buFont typeface="Wingdings" pitchFamily="2" charset="2"/>
              <a:buChar char="R"/>
            </a:pPr>
            <a:r>
              <a:rPr lang="en-US" sz="2400" b="1" smtClean="0">
                <a:sym typeface="Wingdings" pitchFamily="2" charset="2"/>
              </a:rPr>
              <a:t>Perubahan diartikan sebagai suatu kondisi baru</a:t>
            </a:r>
            <a:r>
              <a:rPr lang="en-US" sz="2400" b="1" smtClean="0"/>
              <a:t> yang berbeda dari kondisi sebelumnya yg terjadi di lingkung an sebuah organisasi. </a:t>
            </a:r>
          </a:p>
          <a:p>
            <a:pPr eaLnBrk="1" hangingPunct="1">
              <a:lnSpc>
                <a:spcPct val="80000"/>
              </a:lnSpc>
              <a:buFont typeface="Wingdings" pitchFamily="2" charset="2"/>
              <a:buNone/>
            </a:pPr>
            <a:r>
              <a:rPr lang="en-US" sz="2400" b="1" smtClean="0"/>
              <a:t>    Dalam manajemen perubahan kondisi baru harus meru pakan kondisi yang lebih baik dari kondisi sebelumnya. </a:t>
            </a:r>
          </a:p>
          <a:p>
            <a:pPr eaLnBrk="1" hangingPunct="1">
              <a:lnSpc>
                <a:spcPct val="80000"/>
              </a:lnSpc>
              <a:buFontTx/>
              <a:buNone/>
            </a:pPr>
            <a:r>
              <a:rPr lang="en-US" sz="2400" b="1" smtClean="0"/>
              <a:t>    Perubahan suatu kondisi itu dpt terjadi di luar campur ta ngan manusia seperti perubahan alam. Sedang perubah  an yang menjadi fokus perkuliahan ini adalah perubah karena campur tangan manusia (manajemen) yang terja  di dalam organisasi </a:t>
            </a:r>
          </a:p>
          <a:p>
            <a:pPr eaLnBrk="1" hangingPunct="1">
              <a:lnSpc>
                <a:spcPct val="80000"/>
              </a:lnSpc>
              <a:buFontTx/>
              <a:buNone/>
            </a:pPr>
            <a:endParaRPr lang="en-US" sz="2400" b="1" smtClean="0"/>
          </a:p>
          <a:p>
            <a:pPr eaLnBrk="1" hangingPunct="1">
              <a:lnSpc>
                <a:spcPct val="80000"/>
              </a:lnSpc>
              <a:buFontTx/>
              <a:buNone/>
            </a:pPr>
            <a:r>
              <a:rPr lang="en-US" sz="2400" b="1" smtClean="0"/>
              <a:t>Dengan demikian sebagai kesimpulan awal :</a:t>
            </a:r>
          </a:p>
          <a:p>
            <a:pPr eaLnBrk="1" hangingPunct="1">
              <a:lnSpc>
                <a:spcPct val="80000"/>
              </a:lnSpc>
              <a:buFontTx/>
              <a:buNone/>
            </a:pPr>
            <a:r>
              <a:rPr lang="en-US" sz="2400" b="1" smtClean="0"/>
              <a:t>Manajemen Perubahan diartikan sebagai proses mengen-</a:t>
            </a:r>
          </a:p>
          <a:p>
            <a:pPr eaLnBrk="1" hangingPunct="1">
              <a:lnSpc>
                <a:spcPct val="80000"/>
              </a:lnSpc>
              <a:buFontTx/>
              <a:buNone/>
            </a:pPr>
            <a:r>
              <a:rPr lang="en-US" sz="2400" b="1" smtClean="0"/>
              <a:t>dalikan atau mengelola akibat-akibat karena terjadinya pe-</a:t>
            </a:r>
          </a:p>
          <a:p>
            <a:pPr eaLnBrk="1" hangingPunct="1">
              <a:lnSpc>
                <a:spcPct val="80000"/>
              </a:lnSpc>
              <a:buFontTx/>
              <a:buNone/>
            </a:pPr>
            <a:r>
              <a:rPr lang="en-US" sz="2400" b="1" smtClean="0"/>
              <a:t>rubahan di dalam suatu organisasi. Dengan kata lain Mana</a:t>
            </a:r>
          </a:p>
          <a:p>
            <a:pPr eaLnBrk="1" hangingPunct="1">
              <a:lnSpc>
                <a:spcPct val="80000"/>
              </a:lnSpc>
              <a:buFontTx/>
              <a:buNone/>
            </a:pPr>
            <a:r>
              <a:rPr lang="en-US" sz="2400" b="1" smtClean="0"/>
              <a:t>jemen Perubahan adalah proses mengatur perubahan agar</a:t>
            </a:r>
          </a:p>
          <a:p>
            <a:pPr eaLnBrk="1" hangingPunct="1">
              <a:lnSpc>
                <a:spcPct val="80000"/>
              </a:lnSpc>
              <a:buFontTx/>
              <a:buNone/>
            </a:pPr>
            <a:r>
              <a:rPr lang="en-US" sz="2400" b="1" smtClean="0"/>
              <a:t>dihasilkan akibat-akibat sesuai dgn yg ditargetkan atau di-</a:t>
            </a:r>
          </a:p>
          <a:p>
            <a:pPr eaLnBrk="1" hangingPunct="1">
              <a:lnSpc>
                <a:spcPct val="80000"/>
              </a:lnSpc>
              <a:buFontTx/>
              <a:buNone/>
            </a:pPr>
            <a:r>
              <a:rPr lang="en-US" sz="2400" b="1" smtClean="0"/>
              <a:t>inginkan organisasi. </a:t>
            </a:r>
          </a:p>
          <a:p>
            <a:pPr eaLnBrk="1" hangingPunct="1">
              <a:lnSpc>
                <a:spcPct val="80000"/>
              </a:lnSpc>
              <a:buFontTx/>
              <a:buNone/>
            </a:pPr>
            <a:endParaRPr lang="en-GB" sz="2400" b="1"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40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1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p:cTn id="13"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717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p:cTn id="19"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717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 calcmode="lin" valueType="num">
                                      <p:cBhvr>
                                        <p:cTn id="25" dur="500" fill="hold"/>
                                        <p:tgtEl>
                                          <p:spTgt spid="7171">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717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7171">
                                            <p:txEl>
                                              <p:pRg st="5" end="5"/>
                                            </p:txEl>
                                          </p:spTgt>
                                        </p:tgtEl>
                                        <p:attrNameLst>
                                          <p:attrName>style.visibility</p:attrName>
                                        </p:attrNameLst>
                                      </p:cBhvr>
                                      <p:to>
                                        <p:strVal val="visible"/>
                                      </p:to>
                                    </p:set>
                                    <p:anim calcmode="lin" valueType="num">
                                      <p:cBhvr>
                                        <p:cTn id="31" dur="500" fill="hold"/>
                                        <p:tgtEl>
                                          <p:spTgt spid="7171">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7171">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 calcmode="lin" valueType="num">
                                      <p:cBhvr>
                                        <p:cTn id="37" dur="500" fill="hold"/>
                                        <p:tgtEl>
                                          <p:spTgt spid="7171">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7171">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7171">
                                            <p:txEl>
                                              <p:pRg st="7" end="7"/>
                                            </p:txEl>
                                          </p:spTgt>
                                        </p:tgtEl>
                                        <p:attrNameLst>
                                          <p:attrName>style.visibility</p:attrName>
                                        </p:attrNameLst>
                                      </p:cBhvr>
                                      <p:to>
                                        <p:strVal val="visible"/>
                                      </p:to>
                                    </p:set>
                                    <p:anim calcmode="lin" valueType="num">
                                      <p:cBhvr>
                                        <p:cTn id="43" dur="500" fill="hold"/>
                                        <p:tgtEl>
                                          <p:spTgt spid="7171">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7171">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7171">
                                            <p:txEl>
                                              <p:pRg st="8" end="8"/>
                                            </p:txEl>
                                          </p:spTgt>
                                        </p:tgtEl>
                                        <p:attrNameLst>
                                          <p:attrName>style.visibility</p:attrName>
                                        </p:attrNameLst>
                                      </p:cBhvr>
                                      <p:to>
                                        <p:strVal val="visible"/>
                                      </p:to>
                                    </p:set>
                                    <p:anim calcmode="lin" valueType="num">
                                      <p:cBhvr>
                                        <p:cTn id="49" dur="500" fill="hold"/>
                                        <p:tgtEl>
                                          <p:spTgt spid="7171">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7171">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7171">
                                            <p:txEl>
                                              <p:pRg st="9" end="9"/>
                                            </p:txEl>
                                          </p:spTgt>
                                        </p:tgtEl>
                                        <p:attrNameLst>
                                          <p:attrName>style.visibility</p:attrName>
                                        </p:attrNameLst>
                                      </p:cBhvr>
                                      <p:to>
                                        <p:strVal val="visible"/>
                                      </p:to>
                                    </p:set>
                                    <p:anim calcmode="lin" valueType="num">
                                      <p:cBhvr>
                                        <p:cTn id="55" dur="500" fill="hold"/>
                                        <p:tgtEl>
                                          <p:spTgt spid="7171">
                                            <p:txEl>
                                              <p:pRg st="9" end="9"/>
                                            </p:txEl>
                                          </p:spTgt>
                                        </p:tgtEl>
                                        <p:attrNameLst>
                                          <p:attrName>ppt_w</p:attrName>
                                        </p:attrNameLst>
                                      </p:cBhvr>
                                      <p:tavLst>
                                        <p:tav tm="0">
                                          <p:val>
                                            <p:fltVal val="0"/>
                                          </p:val>
                                        </p:tav>
                                        <p:tav tm="100000">
                                          <p:val>
                                            <p:strVal val="#ppt_w"/>
                                          </p:val>
                                        </p:tav>
                                      </p:tavLst>
                                    </p:anim>
                                    <p:anim calcmode="lin" valueType="num">
                                      <p:cBhvr>
                                        <p:cTn id="56" dur="500" fill="hold"/>
                                        <p:tgtEl>
                                          <p:spTgt spid="7171">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7171">
                                            <p:txEl>
                                              <p:pRg st="10" end="10"/>
                                            </p:txEl>
                                          </p:spTgt>
                                        </p:tgtEl>
                                        <p:attrNameLst>
                                          <p:attrName>style.visibility</p:attrName>
                                        </p:attrNameLst>
                                      </p:cBhvr>
                                      <p:to>
                                        <p:strVal val="visible"/>
                                      </p:to>
                                    </p:set>
                                    <p:anim calcmode="lin" valueType="num">
                                      <p:cBhvr>
                                        <p:cTn id="61" dur="500" fill="hold"/>
                                        <p:tgtEl>
                                          <p:spTgt spid="7171">
                                            <p:txEl>
                                              <p:pRg st="10" end="10"/>
                                            </p:txEl>
                                          </p:spTgt>
                                        </p:tgtEl>
                                        <p:attrNameLst>
                                          <p:attrName>ppt_w</p:attrName>
                                        </p:attrNameLst>
                                      </p:cBhvr>
                                      <p:tavLst>
                                        <p:tav tm="0">
                                          <p:val>
                                            <p:fltVal val="0"/>
                                          </p:val>
                                        </p:tav>
                                        <p:tav tm="100000">
                                          <p:val>
                                            <p:strVal val="#ppt_w"/>
                                          </p:val>
                                        </p:tav>
                                      </p:tavLst>
                                    </p:anim>
                                    <p:anim calcmode="lin" valueType="num">
                                      <p:cBhvr>
                                        <p:cTn id="62" dur="500" fill="hold"/>
                                        <p:tgtEl>
                                          <p:spTgt spid="7171">
                                            <p:txEl>
                                              <p:pRg st="10" end="10"/>
                                            </p:txEl>
                                          </p:spTgt>
                                        </p:tgtEl>
                                        <p:attrNameLst>
                                          <p:attrName>ppt_h</p:attrName>
                                        </p:attrNameLst>
                                      </p:cBhvr>
                                      <p:tavLst>
                                        <p:tav tm="0">
                                          <p:val>
                                            <p:fltVal val="0"/>
                                          </p:val>
                                        </p:tav>
                                        <p:tav tm="100000">
                                          <p:val>
                                            <p:strVal val="#ppt_h"/>
                                          </p:val>
                                        </p:tav>
                                      </p:tavLst>
                                    </p:anim>
                                  </p:childTnLst>
                                </p:cTn>
                              </p:par>
                              <p:par>
                                <p:cTn id="63" presetID="23" presetClass="exit" presetSubtype="32" fill="hold" grpId="1" nodeType="withEffect">
                                  <p:stCondLst>
                                    <p:cond delay="0"/>
                                  </p:stCondLst>
                                  <p:childTnLst>
                                    <p:anim calcmode="lin" valueType="num">
                                      <p:cBhvr>
                                        <p:cTn id="64" dur="500" fill="hold"/>
                                        <p:tgtEl>
                                          <p:spTgt spid="7171">
                                            <p:txEl>
                                              <p:pRg st="0" end="0"/>
                                            </p:txEl>
                                          </p:spTgt>
                                        </p:tgtEl>
                                        <p:attrNameLst>
                                          <p:attrName>ppt_w</p:attrName>
                                        </p:attrNameLst>
                                      </p:cBhvr>
                                      <p:tavLst>
                                        <p:tav tm="0">
                                          <p:val>
                                            <p:strVal val="ppt_w"/>
                                          </p:val>
                                        </p:tav>
                                        <p:tav tm="100000">
                                          <p:val>
                                            <p:fltVal val="0"/>
                                          </p:val>
                                        </p:tav>
                                      </p:tavLst>
                                    </p:anim>
                                    <p:anim calcmode="lin" valueType="num">
                                      <p:cBhvr>
                                        <p:cTn id="65" dur="500" fill="hold"/>
                                        <p:tgtEl>
                                          <p:spTgt spid="7171">
                                            <p:txEl>
                                              <p:pRg st="0" end="0"/>
                                            </p:txEl>
                                          </p:spTgt>
                                        </p:tgtEl>
                                        <p:attrNameLst>
                                          <p:attrName>ppt_h</p:attrName>
                                        </p:attrNameLst>
                                      </p:cBhvr>
                                      <p:tavLst>
                                        <p:tav tm="0">
                                          <p:val>
                                            <p:strVal val="ppt_h"/>
                                          </p:val>
                                        </p:tav>
                                        <p:tav tm="100000">
                                          <p:val>
                                            <p:fltVal val="0"/>
                                          </p:val>
                                        </p:tav>
                                      </p:tavLst>
                                    </p:anim>
                                    <p:set>
                                      <p:cBhvr>
                                        <p:cTn id="66" dur="1" fill="hold">
                                          <p:stCondLst>
                                            <p:cond delay="499"/>
                                          </p:stCondLst>
                                        </p:cTn>
                                        <p:tgtEl>
                                          <p:spTgt spid="7171">
                                            <p:txEl>
                                              <p:pRg st="0" end="0"/>
                                            </p:txEl>
                                          </p:spTgt>
                                        </p:tgtEl>
                                        <p:attrNameLst>
                                          <p:attrName>style.visibility</p:attrName>
                                        </p:attrNameLst>
                                      </p:cBhvr>
                                      <p:to>
                                        <p:strVal val="hidden"/>
                                      </p:to>
                                    </p:set>
                                  </p:childTnLst>
                                </p:cTn>
                              </p:par>
                              <p:par>
                                <p:cTn id="67" presetID="23" presetClass="exit" presetSubtype="32" fill="hold" grpId="1" nodeType="withEffect">
                                  <p:stCondLst>
                                    <p:cond delay="0"/>
                                  </p:stCondLst>
                                  <p:childTnLst>
                                    <p:anim calcmode="lin" valueType="num">
                                      <p:cBhvr>
                                        <p:cTn id="68" dur="500" fill="hold"/>
                                        <p:tgtEl>
                                          <p:spTgt spid="7171">
                                            <p:txEl>
                                              <p:pRg st="1" end="1"/>
                                            </p:txEl>
                                          </p:spTgt>
                                        </p:tgtEl>
                                        <p:attrNameLst>
                                          <p:attrName>ppt_w</p:attrName>
                                        </p:attrNameLst>
                                      </p:cBhvr>
                                      <p:tavLst>
                                        <p:tav tm="0">
                                          <p:val>
                                            <p:strVal val="ppt_w"/>
                                          </p:val>
                                        </p:tav>
                                        <p:tav tm="100000">
                                          <p:val>
                                            <p:fltVal val="0"/>
                                          </p:val>
                                        </p:tav>
                                      </p:tavLst>
                                    </p:anim>
                                    <p:anim calcmode="lin" valueType="num">
                                      <p:cBhvr>
                                        <p:cTn id="69" dur="500" fill="hold"/>
                                        <p:tgtEl>
                                          <p:spTgt spid="7171">
                                            <p:txEl>
                                              <p:pRg st="1" end="1"/>
                                            </p:txEl>
                                          </p:spTgt>
                                        </p:tgtEl>
                                        <p:attrNameLst>
                                          <p:attrName>ppt_h</p:attrName>
                                        </p:attrNameLst>
                                      </p:cBhvr>
                                      <p:tavLst>
                                        <p:tav tm="0">
                                          <p:val>
                                            <p:strVal val="ppt_h"/>
                                          </p:val>
                                        </p:tav>
                                        <p:tav tm="100000">
                                          <p:val>
                                            <p:fltVal val="0"/>
                                          </p:val>
                                        </p:tav>
                                      </p:tavLst>
                                    </p:anim>
                                    <p:set>
                                      <p:cBhvr>
                                        <p:cTn id="70" dur="1" fill="hold">
                                          <p:stCondLst>
                                            <p:cond delay="499"/>
                                          </p:stCondLst>
                                        </p:cTn>
                                        <p:tgtEl>
                                          <p:spTgt spid="7171">
                                            <p:txEl>
                                              <p:pRg st="1" end="1"/>
                                            </p:txEl>
                                          </p:spTgt>
                                        </p:tgtEl>
                                        <p:attrNameLst>
                                          <p:attrName>style.visibility</p:attrName>
                                        </p:attrNameLst>
                                      </p:cBhvr>
                                      <p:to>
                                        <p:strVal val="hidden"/>
                                      </p:to>
                                    </p:set>
                                  </p:childTnLst>
                                </p:cTn>
                              </p:par>
                              <p:par>
                                <p:cTn id="71" presetID="23" presetClass="exit" presetSubtype="32" fill="hold" grpId="1" nodeType="withEffect">
                                  <p:stCondLst>
                                    <p:cond delay="0"/>
                                  </p:stCondLst>
                                  <p:childTnLst>
                                    <p:anim calcmode="lin" valueType="num">
                                      <p:cBhvr>
                                        <p:cTn id="72" dur="500" fill="hold"/>
                                        <p:tgtEl>
                                          <p:spTgt spid="7171">
                                            <p:txEl>
                                              <p:pRg st="2" end="2"/>
                                            </p:txEl>
                                          </p:spTgt>
                                        </p:tgtEl>
                                        <p:attrNameLst>
                                          <p:attrName>ppt_w</p:attrName>
                                        </p:attrNameLst>
                                      </p:cBhvr>
                                      <p:tavLst>
                                        <p:tav tm="0">
                                          <p:val>
                                            <p:strVal val="ppt_w"/>
                                          </p:val>
                                        </p:tav>
                                        <p:tav tm="100000">
                                          <p:val>
                                            <p:fltVal val="0"/>
                                          </p:val>
                                        </p:tav>
                                      </p:tavLst>
                                    </p:anim>
                                    <p:anim calcmode="lin" valueType="num">
                                      <p:cBhvr>
                                        <p:cTn id="73" dur="500" fill="hold"/>
                                        <p:tgtEl>
                                          <p:spTgt spid="7171">
                                            <p:txEl>
                                              <p:pRg st="2" end="2"/>
                                            </p:txEl>
                                          </p:spTgt>
                                        </p:tgtEl>
                                        <p:attrNameLst>
                                          <p:attrName>ppt_h</p:attrName>
                                        </p:attrNameLst>
                                      </p:cBhvr>
                                      <p:tavLst>
                                        <p:tav tm="0">
                                          <p:val>
                                            <p:strVal val="ppt_h"/>
                                          </p:val>
                                        </p:tav>
                                        <p:tav tm="100000">
                                          <p:val>
                                            <p:fltVal val="0"/>
                                          </p:val>
                                        </p:tav>
                                      </p:tavLst>
                                    </p:anim>
                                    <p:set>
                                      <p:cBhvr>
                                        <p:cTn id="74" dur="1" fill="hold">
                                          <p:stCondLst>
                                            <p:cond delay="499"/>
                                          </p:stCondLst>
                                        </p:cTn>
                                        <p:tgtEl>
                                          <p:spTgt spid="7171">
                                            <p:txEl>
                                              <p:pRg st="2" end="2"/>
                                            </p:txEl>
                                          </p:spTgt>
                                        </p:tgtEl>
                                        <p:attrNameLst>
                                          <p:attrName>style.visibility</p:attrName>
                                        </p:attrNameLst>
                                      </p:cBhvr>
                                      <p:to>
                                        <p:strVal val="hidden"/>
                                      </p:to>
                                    </p:set>
                                  </p:childTnLst>
                                </p:cTn>
                              </p:par>
                              <p:par>
                                <p:cTn id="75" presetID="23" presetClass="exit" presetSubtype="32" fill="hold" grpId="1" nodeType="withEffect">
                                  <p:stCondLst>
                                    <p:cond delay="0"/>
                                  </p:stCondLst>
                                  <p:childTnLst>
                                    <p:anim calcmode="lin" valueType="num">
                                      <p:cBhvr>
                                        <p:cTn id="76" dur="500" fill="hold"/>
                                        <p:tgtEl>
                                          <p:spTgt spid="7171">
                                            <p:txEl>
                                              <p:pRg st="4" end="4"/>
                                            </p:txEl>
                                          </p:spTgt>
                                        </p:tgtEl>
                                        <p:attrNameLst>
                                          <p:attrName>ppt_w</p:attrName>
                                        </p:attrNameLst>
                                      </p:cBhvr>
                                      <p:tavLst>
                                        <p:tav tm="0">
                                          <p:val>
                                            <p:strVal val="ppt_w"/>
                                          </p:val>
                                        </p:tav>
                                        <p:tav tm="100000">
                                          <p:val>
                                            <p:fltVal val="0"/>
                                          </p:val>
                                        </p:tav>
                                      </p:tavLst>
                                    </p:anim>
                                    <p:anim calcmode="lin" valueType="num">
                                      <p:cBhvr>
                                        <p:cTn id="77" dur="500" fill="hold"/>
                                        <p:tgtEl>
                                          <p:spTgt spid="7171">
                                            <p:txEl>
                                              <p:pRg st="4" end="4"/>
                                            </p:txEl>
                                          </p:spTgt>
                                        </p:tgtEl>
                                        <p:attrNameLst>
                                          <p:attrName>ppt_h</p:attrName>
                                        </p:attrNameLst>
                                      </p:cBhvr>
                                      <p:tavLst>
                                        <p:tav tm="0">
                                          <p:val>
                                            <p:strVal val="ppt_h"/>
                                          </p:val>
                                        </p:tav>
                                        <p:tav tm="100000">
                                          <p:val>
                                            <p:fltVal val="0"/>
                                          </p:val>
                                        </p:tav>
                                      </p:tavLst>
                                    </p:anim>
                                    <p:set>
                                      <p:cBhvr>
                                        <p:cTn id="78" dur="1" fill="hold">
                                          <p:stCondLst>
                                            <p:cond delay="499"/>
                                          </p:stCondLst>
                                        </p:cTn>
                                        <p:tgtEl>
                                          <p:spTgt spid="7171">
                                            <p:txEl>
                                              <p:pRg st="4" end="4"/>
                                            </p:txEl>
                                          </p:spTgt>
                                        </p:tgtEl>
                                        <p:attrNameLst>
                                          <p:attrName>style.visibility</p:attrName>
                                        </p:attrNameLst>
                                      </p:cBhvr>
                                      <p:to>
                                        <p:strVal val="hidden"/>
                                      </p:to>
                                    </p:set>
                                  </p:childTnLst>
                                </p:cTn>
                              </p:par>
                              <p:par>
                                <p:cTn id="79" presetID="23" presetClass="exit" presetSubtype="32" fill="hold" grpId="1" nodeType="withEffect">
                                  <p:stCondLst>
                                    <p:cond delay="0"/>
                                  </p:stCondLst>
                                  <p:childTnLst>
                                    <p:anim calcmode="lin" valueType="num">
                                      <p:cBhvr>
                                        <p:cTn id="80" dur="500" fill="hold"/>
                                        <p:tgtEl>
                                          <p:spTgt spid="7171">
                                            <p:txEl>
                                              <p:pRg st="5" end="5"/>
                                            </p:txEl>
                                          </p:spTgt>
                                        </p:tgtEl>
                                        <p:attrNameLst>
                                          <p:attrName>ppt_w</p:attrName>
                                        </p:attrNameLst>
                                      </p:cBhvr>
                                      <p:tavLst>
                                        <p:tav tm="0">
                                          <p:val>
                                            <p:strVal val="ppt_w"/>
                                          </p:val>
                                        </p:tav>
                                        <p:tav tm="100000">
                                          <p:val>
                                            <p:fltVal val="0"/>
                                          </p:val>
                                        </p:tav>
                                      </p:tavLst>
                                    </p:anim>
                                    <p:anim calcmode="lin" valueType="num">
                                      <p:cBhvr>
                                        <p:cTn id="81" dur="500" fill="hold"/>
                                        <p:tgtEl>
                                          <p:spTgt spid="7171">
                                            <p:txEl>
                                              <p:pRg st="5" end="5"/>
                                            </p:txEl>
                                          </p:spTgt>
                                        </p:tgtEl>
                                        <p:attrNameLst>
                                          <p:attrName>ppt_h</p:attrName>
                                        </p:attrNameLst>
                                      </p:cBhvr>
                                      <p:tavLst>
                                        <p:tav tm="0">
                                          <p:val>
                                            <p:strVal val="ppt_h"/>
                                          </p:val>
                                        </p:tav>
                                        <p:tav tm="100000">
                                          <p:val>
                                            <p:fltVal val="0"/>
                                          </p:val>
                                        </p:tav>
                                      </p:tavLst>
                                    </p:anim>
                                    <p:set>
                                      <p:cBhvr>
                                        <p:cTn id="82" dur="1" fill="hold">
                                          <p:stCondLst>
                                            <p:cond delay="499"/>
                                          </p:stCondLst>
                                        </p:cTn>
                                        <p:tgtEl>
                                          <p:spTgt spid="7171">
                                            <p:txEl>
                                              <p:pRg st="5" end="5"/>
                                            </p:txEl>
                                          </p:spTgt>
                                        </p:tgtEl>
                                        <p:attrNameLst>
                                          <p:attrName>style.visibility</p:attrName>
                                        </p:attrNameLst>
                                      </p:cBhvr>
                                      <p:to>
                                        <p:strVal val="hidden"/>
                                      </p:to>
                                    </p:set>
                                  </p:childTnLst>
                                </p:cTn>
                              </p:par>
                              <p:par>
                                <p:cTn id="83" presetID="23" presetClass="exit" presetSubtype="32" fill="hold" grpId="1" nodeType="withEffect">
                                  <p:stCondLst>
                                    <p:cond delay="0"/>
                                  </p:stCondLst>
                                  <p:childTnLst>
                                    <p:anim calcmode="lin" valueType="num">
                                      <p:cBhvr>
                                        <p:cTn id="84" dur="500" fill="hold"/>
                                        <p:tgtEl>
                                          <p:spTgt spid="7171">
                                            <p:txEl>
                                              <p:pRg st="6" end="6"/>
                                            </p:txEl>
                                          </p:spTgt>
                                        </p:tgtEl>
                                        <p:attrNameLst>
                                          <p:attrName>ppt_w</p:attrName>
                                        </p:attrNameLst>
                                      </p:cBhvr>
                                      <p:tavLst>
                                        <p:tav tm="0">
                                          <p:val>
                                            <p:strVal val="ppt_w"/>
                                          </p:val>
                                        </p:tav>
                                        <p:tav tm="100000">
                                          <p:val>
                                            <p:fltVal val="0"/>
                                          </p:val>
                                        </p:tav>
                                      </p:tavLst>
                                    </p:anim>
                                    <p:anim calcmode="lin" valueType="num">
                                      <p:cBhvr>
                                        <p:cTn id="85" dur="500" fill="hold"/>
                                        <p:tgtEl>
                                          <p:spTgt spid="7171">
                                            <p:txEl>
                                              <p:pRg st="6" end="6"/>
                                            </p:txEl>
                                          </p:spTgt>
                                        </p:tgtEl>
                                        <p:attrNameLst>
                                          <p:attrName>ppt_h</p:attrName>
                                        </p:attrNameLst>
                                      </p:cBhvr>
                                      <p:tavLst>
                                        <p:tav tm="0">
                                          <p:val>
                                            <p:strVal val="ppt_h"/>
                                          </p:val>
                                        </p:tav>
                                        <p:tav tm="100000">
                                          <p:val>
                                            <p:fltVal val="0"/>
                                          </p:val>
                                        </p:tav>
                                      </p:tavLst>
                                    </p:anim>
                                    <p:set>
                                      <p:cBhvr>
                                        <p:cTn id="86" dur="1" fill="hold">
                                          <p:stCondLst>
                                            <p:cond delay="499"/>
                                          </p:stCondLst>
                                        </p:cTn>
                                        <p:tgtEl>
                                          <p:spTgt spid="7171">
                                            <p:txEl>
                                              <p:pRg st="6" end="6"/>
                                            </p:txEl>
                                          </p:spTgt>
                                        </p:tgtEl>
                                        <p:attrNameLst>
                                          <p:attrName>style.visibility</p:attrName>
                                        </p:attrNameLst>
                                      </p:cBhvr>
                                      <p:to>
                                        <p:strVal val="hidden"/>
                                      </p:to>
                                    </p:set>
                                  </p:childTnLst>
                                </p:cTn>
                              </p:par>
                              <p:par>
                                <p:cTn id="87" presetID="23" presetClass="exit" presetSubtype="32" fill="hold" grpId="1" nodeType="withEffect">
                                  <p:stCondLst>
                                    <p:cond delay="0"/>
                                  </p:stCondLst>
                                  <p:childTnLst>
                                    <p:anim calcmode="lin" valueType="num">
                                      <p:cBhvr>
                                        <p:cTn id="88" dur="500" fill="hold"/>
                                        <p:tgtEl>
                                          <p:spTgt spid="7171">
                                            <p:txEl>
                                              <p:pRg st="7" end="7"/>
                                            </p:txEl>
                                          </p:spTgt>
                                        </p:tgtEl>
                                        <p:attrNameLst>
                                          <p:attrName>ppt_w</p:attrName>
                                        </p:attrNameLst>
                                      </p:cBhvr>
                                      <p:tavLst>
                                        <p:tav tm="0">
                                          <p:val>
                                            <p:strVal val="ppt_w"/>
                                          </p:val>
                                        </p:tav>
                                        <p:tav tm="100000">
                                          <p:val>
                                            <p:fltVal val="0"/>
                                          </p:val>
                                        </p:tav>
                                      </p:tavLst>
                                    </p:anim>
                                    <p:anim calcmode="lin" valueType="num">
                                      <p:cBhvr>
                                        <p:cTn id="89" dur="500" fill="hold"/>
                                        <p:tgtEl>
                                          <p:spTgt spid="7171">
                                            <p:txEl>
                                              <p:pRg st="7" end="7"/>
                                            </p:txEl>
                                          </p:spTgt>
                                        </p:tgtEl>
                                        <p:attrNameLst>
                                          <p:attrName>ppt_h</p:attrName>
                                        </p:attrNameLst>
                                      </p:cBhvr>
                                      <p:tavLst>
                                        <p:tav tm="0">
                                          <p:val>
                                            <p:strVal val="ppt_h"/>
                                          </p:val>
                                        </p:tav>
                                        <p:tav tm="100000">
                                          <p:val>
                                            <p:fltVal val="0"/>
                                          </p:val>
                                        </p:tav>
                                      </p:tavLst>
                                    </p:anim>
                                    <p:set>
                                      <p:cBhvr>
                                        <p:cTn id="90" dur="1" fill="hold">
                                          <p:stCondLst>
                                            <p:cond delay="499"/>
                                          </p:stCondLst>
                                        </p:cTn>
                                        <p:tgtEl>
                                          <p:spTgt spid="7171">
                                            <p:txEl>
                                              <p:pRg st="7" end="7"/>
                                            </p:txEl>
                                          </p:spTgt>
                                        </p:tgtEl>
                                        <p:attrNameLst>
                                          <p:attrName>style.visibility</p:attrName>
                                        </p:attrNameLst>
                                      </p:cBhvr>
                                      <p:to>
                                        <p:strVal val="hidden"/>
                                      </p:to>
                                    </p:set>
                                  </p:childTnLst>
                                </p:cTn>
                              </p:par>
                              <p:par>
                                <p:cTn id="91" presetID="23" presetClass="exit" presetSubtype="32" fill="hold" grpId="1" nodeType="withEffect">
                                  <p:stCondLst>
                                    <p:cond delay="0"/>
                                  </p:stCondLst>
                                  <p:childTnLst>
                                    <p:anim calcmode="lin" valueType="num">
                                      <p:cBhvr>
                                        <p:cTn id="92" dur="500" fill="hold"/>
                                        <p:tgtEl>
                                          <p:spTgt spid="7171">
                                            <p:txEl>
                                              <p:pRg st="8" end="8"/>
                                            </p:txEl>
                                          </p:spTgt>
                                        </p:tgtEl>
                                        <p:attrNameLst>
                                          <p:attrName>ppt_w</p:attrName>
                                        </p:attrNameLst>
                                      </p:cBhvr>
                                      <p:tavLst>
                                        <p:tav tm="0">
                                          <p:val>
                                            <p:strVal val="ppt_w"/>
                                          </p:val>
                                        </p:tav>
                                        <p:tav tm="100000">
                                          <p:val>
                                            <p:fltVal val="0"/>
                                          </p:val>
                                        </p:tav>
                                      </p:tavLst>
                                    </p:anim>
                                    <p:anim calcmode="lin" valueType="num">
                                      <p:cBhvr>
                                        <p:cTn id="93" dur="500" fill="hold"/>
                                        <p:tgtEl>
                                          <p:spTgt spid="7171">
                                            <p:txEl>
                                              <p:pRg st="8" end="8"/>
                                            </p:txEl>
                                          </p:spTgt>
                                        </p:tgtEl>
                                        <p:attrNameLst>
                                          <p:attrName>ppt_h</p:attrName>
                                        </p:attrNameLst>
                                      </p:cBhvr>
                                      <p:tavLst>
                                        <p:tav tm="0">
                                          <p:val>
                                            <p:strVal val="ppt_h"/>
                                          </p:val>
                                        </p:tav>
                                        <p:tav tm="100000">
                                          <p:val>
                                            <p:fltVal val="0"/>
                                          </p:val>
                                        </p:tav>
                                      </p:tavLst>
                                    </p:anim>
                                    <p:set>
                                      <p:cBhvr>
                                        <p:cTn id="94" dur="1" fill="hold">
                                          <p:stCondLst>
                                            <p:cond delay="499"/>
                                          </p:stCondLst>
                                        </p:cTn>
                                        <p:tgtEl>
                                          <p:spTgt spid="7171">
                                            <p:txEl>
                                              <p:pRg st="8" end="8"/>
                                            </p:txEl>
                                          </p:spTgt>
                                        </p:tgtEl>
                                        <p:attrNameLst>
                                          <p:attrName>style.visibility</p:attrName>
                                        </p:attrNameLst>
                                      </p:cBhvr>
                                      <p:to>
                                        <p:strVal val="hidden"/>
                                      </p:to>
                                    </p:set>
                                  </p:childTnLst>
                                </p:cTn>
                              </p:par>
                              <p:par>
                                <p:cTn id="95" presetID="23" presetClass="exit" presetSubtype="32" fill="hold" grpId="1" nodeType="withEffect">
                                  <p:stCondLst>
                                    <p:cond delay="0"/>
                                  </p:stCondLst>
                                  <p:childTnLst>
                                    <p:anim calcmode="lin" valueType="num">
                                      <p:cBhvr>
                                        <p:cTn id="96" dur="500" fill="hold"/>
                                        <p:tgtEl>
                                          <p:spTgt spid="7171">
                                            <p:txEl>
                                              <p:pRg st="9" end="9"/>
                                            </p:txEl>
                                          </p:spTgt>
                                        </p:tgtEl>
                                        <p:attrNameLst>
                                          <p:attrName>ppt_w</p:attrName>
                                        </p:attrNameLst>
                                      </p:cBhvr>
                                      <p:tavLst>
                                        <p:tav tm="0">
                                          <p:val>
                                            <p:strVal val="ppt_w"/>
                                          </p:val>
                                        </p:tav>
                                        <p:tav tm="100000">
                                          <p:val>
                                            <p:fltVal val="0"/>
                                          </p:val>
                                        </p:tav>
                                      </p:tavLst>
                                    </p:anim>
                                    <p:anim calcmode="lin" valueType="num">
                                      <p:cBhvr>
                                        <p:cTn id="97" dur="500" fill="hold"/>
                                        <p:tgtEl>
                                          <p:spTgt spid="7171">
                                            <p:txEl>
                                              <p:pRg st="9" end="9"/>
                                            </p:txEl>
                                          </p:spTgt>
                                        </p:tgtEl>
                                        <p:attrNameLst>
                                          <p:attrName>ppt_h</p:attrName>
                                        </p:attrNameLst>
                                      </p:cBhvr>
                                      <p:tavLst>
                                        <p:tav tm="0">
                                          <p:val>
                                            <p:strVal val="ppt_h"/>
                                          </p:val>
                                        </p:tav>
                                        <p:tav tm="100000">
                                          <p:val>
                                            <p:fltVal val="0"/>
                                          </p:val>
                                        </p:tav>
                                      </p:tavLst>
                                    </p:anim>
                                    <p:set>
                                      <p:cBhvr>
                                        <p:cTn id="98" dur="1" fill="hold">
                                          <p:stCondLst>
                                            <p:cond delay="499"/>
                                          </p:stCondLst>
                                        </p:cTn>
                                        <p:tgtEl>
                                          <p:spTgt spid="7171">
                                            <p:txEl>
                                              <p:pRg st="9" end="9"/>
                                            </p:txEl>
                                          </p:spTgt>
                                        </p:tgtEl>
                                        <p:attrNameLst>
                                          <p:attrName>style.visibility</p:attrName>
                                        </p:attrNameLst>
                                      </p:cBhvr>
                                      <p:to>
                                        <p:strVal val="hidden"/>
                                      </p:to>
                                    </p:set>
                                  </p:childTnLst>
                                </p:cTn>
                              </p:par>
                              <p:par>
                                <p:cTn id="99" presetID="23" presetClass="exit" presetSubtype="32" fill="hold" grpId="1" nodeType="withEffect">
                                  <p:stCondLst>
                                    <p:cond delay="0"/>
                                  </p:stCondLst>
                                  <p:childTnLst>
                                    <p:anim calcmode="lin" valueType="num">
                                      <p:cBhvr>
                                        <p:cTn id="100" dur="500" fill="hold"/>
                                        <p:tgtEl>
                                          <p:spTgt spid="7171">
                                            <p:txEl>
                                              <p:pRg st="10" end="10"/>
                                            </p:txEl>
                                          </p:spTgt>
                                        </p:tgtEl>
                                        <p:attrNameLst>
                                          <p:attrName>ppt_w</p:attrName>
                                        </p:attrNameLst>
                                      </p:cBhvr>
                                      <p:tavLst>
                                        <p:tav tm="0">
                                          <p:val>
                                            <p:strVal val="ppt_w"/>
                                          </p:val>
                                        </p:tav>
                                        <p:tav tm="100000">
                                          <p:val>
                                            <p:fltVal val="0"/>
                                          </p:val>
                                        </p:tav>
                                      </p:tavLst>
                                    </p:anim>
                                    <p:anim calcmode="lin" valueType="num">
                                      <p:cBhvr>
                                        <p:cTn id="101" dur="500" fill="hold"/>
                                        <p:tgtEl>
                                          <p:spTgt spid="7171">
                                            <p:txEl>
                                              <p:pRg st="10" end="10"/>
                                            </p:txEl>
                                          </p:spTgt>
                                        </p:tgtEl>
                                        <p:attrNameLst>
                                          <p:attrName>ppt_h</p:attrName>
                                        </p:attrNameLst>
                                      </p:cBhvr>
                                      <p:tavLst>
                                        <p:tav tm="0">
                                          <p:val>
                                            <p:strVal val="ppt_h"/>
                                          </p:val>
                                        </p:tav>
                                        <p:tav tm="100000">
                                          <p:val>
                                            <p:fltVal val="0"/>
                                          </p:val>
                                        </p:tav>
                                      </p:tavLst>
                                    </p:anim>
                                    <p:set>
                                      <p:cBhvr>
                                        <p:cTn id="102" dur="1" fill="hold">
                                          <p:stCondLst>
                                            <p:cond delay="499"/>
                                          </p:stCondLst>
                                        </p:cTn>
                                        <p:tgtEl>
                                          <p:spTgt spid="7171">
                                            <p:txEl>
                                              <p:pRg st="10" end="1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1" grpId="1" build="allAtOnce"/>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179388" y="188913"/>
            <a:ext cx="8785225" cy="6480175"/>
          </a:xfrm>
          <a:ln w="76200" cmpd="tri">
            <a:solidFill>
              <a:schemeClr val="tx1"/>
            </a:solidFill>
          </a:ln>
        </p:spPr>
        <p:txBody>
          <a:bodyPr/>
          <a:lstStyle/>
          <a:p>
            <a:pPr eaLnBrk="1" hangingPunct="1">
              <a:lnSpc>
                <a:spcPct val="90000"/>
              </a:lnSpc>
              <a:buFont typeface="Wingdings" pitchFamily="2" charset="2"/>
              <a:buChar char="Ø"/>
            </a:pPr>
            <a:r>
              <a:rPr lang="en-US" sz="2400" b="1" dirty="0" smtClean="0"/>
              <a:t> </a:t>
            </a:r>
            <a:r>
              <a:rPr lang="en-US" sz="2400" b="1" dirty="0" err="1" smtClean="0"/>
              <a:t>Manajemen</a:t>
            </a:r>
            <a:r>
              <a:rPr lang="en-US" sz="2400" b="1" dirty="0" smtClean="0"/>
              <a:t> </a:t>
            </a:r>
            <a:r>
              <a:rPr lang="en-US" sz="2400" b="1" dirty="0" err="1" smtClean="0"/>
              <a:t>Perubahan</a:t>
            </a:r>
            <a:r>
              <a:rPr lang="en-US" sz="2400" b="1" dirty="0" smtClean="0"/>
              <a:t> </a:t>
            </a:r>
            <a:r>
              <a:rPr lang="en-US" sz="2400" b="1" dirty="0" err="1" smtClean="0"/>
              <a:t>menurut</a:t>
            </a:r>
            <a:r>
              <a:rPr lang="en-US" sz="2400" b="1" dirty="0" smtClean="0"/>
              <a:t> </a:t>
            </a:r>
            <a:r>
              <a:rPr lang="en-US" sz="2400" b="1" dirty="0" smtClean="0">
                <a:solidFill>
                  <a:srgbClr val="0070C0"/>
                </a:solidFill>
              </a:rPr>
              <a:t>Potts </a:t>
            </a:r>
            <a:r>
              <a:rPr lang="en-US" sz="2400" b="1" dirty="0" err="1" smtClean="0">
                <a:solidFill>
                  <a:srgbClr val="0070C0"/>
                </a:solidFill>
              </a:rPr>
              <a:t>dan</a:t>
            </a:r>
            <a:r>
              <a:rPr lang="en-US" sz="2400" b="1" dirty="0" smtClean="0">
                <a:solidFill>
                  <a:srgbClr val="0070C0"/>
                </a:solidFill>
              </a:rPr>
              <a:t> </a:t>
            </a:r>
            <a:r>
              <a:rPr lang="en-US" sz="2400" b="1" dirty="0" err="1" smtClean="0">
                <a:solidFill>
                  <a:srgbClr val="0070C0"/>
                </a:solidFill>
              </a:rPr>
              <a:t>LaMarsh</a:t>
            </a:r>
            <a:r>
              <a:rPr lang="en-US" sz="2400" b="1" dirty="0" smtClean="0">
                <a:solidFill>
                  <a:srgbClr val="0070C0"/>
                </a:solidFill>
              </a:rPr>
              <a:t> </a:t>
            </a:r>
            <a:r>
              <a:rPr lang="en-US" sz="2400" b="1" dirty="0" err="1" smtClean="0"/>
              <a:t>adalah</a:t>
            </a:r>
            <a:r>
              <a:rPr lang="en-US" sz="2400" b="1" dirty="0" smtClean="0"/>
              <a:t> </a:t>
            </a:r>
            <a:r>
              <a:rPr lang="en-US" sz="2400" b="1" dirty="0" err="1" smtClean="0"/>
              <a:t>proses</a:t>
            </a:r>
            <a:r>
              <a:rPr lang="en-US" sz="2400" b="1" dirty="0" smtClean="0"/>
              <a:t> yang </a:t>
            </a:r>
            <a:r>
              <a:rPr lang="en-US" sz="2400" b="1" dirty="0" err="1" smtClean="0"/>
              <a:t>berlangsung</a:t>
            </a:r>
            <a:r>
              <a:rPr lang="en-US" sz="2400" b="1" dirty="0" smtClean="0"/>
              <a:t> </a:t>
            </a:r>
            <a:r>
              <a:rPr lang="en-US" sz="2400" b="1" dirty="0" err="1" smtClean="0"/>
              <a:t>sistematis</a:t>
            </a:r>
            <a:r>
              <a:rPr lang="en-US" sz="2400" b="1" dirty="0" smtClean="0"/>
              <a:t> </a:t>
            </a:r>
            <a:r>
              <a:rPr lang="en-US" sz="2400" b="1" dirty="0" err="1" smtClean="0"/>
              <a:t>dalam</a:t>
            </a:r>
            <a:r>
              <a:rPr lang="en-US" sz="2400" b="1" dirty="0" smtClean="0"/>
              <a:t> </a:t>
            </a:r>
            <a:r>
              <a:rPr lang="en-US" sz="2400" b="1" dirty="0" err="1" smtClean="0"/>
              <a:t>menerap</a:t>
            </a:r>
            <a:r>
              <a:rPr lang="en-US" sz="2400" b="1" dirty="0" smtClean="0"/>
              <a:t> </a:t>
            </a:r>
            <a:r>
              <a:rPr lang="en-US" sz="2400" b="1" dirty="0" err="1" smtClean="0"/>
              <a:t>kan</a:t>
            </a:r>
            <a:r>
              <a:rPr lang="en-US" sz="2400" b="1" dirty="0" smtClean="0"/>
              <a:t> </a:t>
            </a:r>
            <a:r>
              <a:rPr lang="en-US" sz="2400" b="1" dirty="0" err="1" smtClean="0"/>
              <a:t>pengetahuan</a:t>
            </a:r>
            <a:r>
              <a:rPr lang="en-US" sz="2400" b="1" dirty="0" smtClean="0"/>
              <a:t>, </a:t>
            </a:r>
            <a:r>
              <a:rPr lang="en-US" sz="2400" b="1" dirty="0" err="1" smtClean="0"/>
              <a:t>sarana</a:t>
            </a:r>
            <a:r>
              <a:rPr lang="en-US" sz="2400" b="1" dirty="0" smtClean="0"/>
              <a:t> </a:t>
            </a:r>
            <a:r>
              <a:rPr lang="en-US" sz="2400" b="1" dirty="0" err="1" smtClean="0"/>
              <a:t>dan</a:t>
            </a:r>
            <a:r>
              <a:rPr lang="en-US" sz="2400" b="1" dirty="0" smtClean="0"/>
              <a:t> </a:t>
            </a:r>
            <a:r>
              <a:rPr lang="en-US" sz="2400" b="1" dirty="0" err="1" smtClean="0"/>
              <a:t>sumber</a:t>
            </a:r>
            <a:r>
              <a:rPr lang="en-US" sz="2400" b="1" dirty="0" smtClean="0"/>
              <a:t> </a:t>
            </a:r>
            <a:r>
              <a:rPr lang="en-US" sz="2400" b="1" dirty="0" err="1" smtClean="0"/>
              <a:t>daya</a:t>
            </a:r>
            <a:r>
              <a:rPr lang="en-US" sz="2400" b="1" dirty="0" smtClean="0"/>
              <a:t> yang </a:t>
            </a:r>
            <a:r>
              <a:rPr lang="en-US" sz="2400" b="1" dirty="0" err="1" smtClean="0"/>
              <a:t>diperlu</a:t>
            </a:r>
            <a:r>
              <a:rPr lang="en-US" sz="2400" b="1" dirty="0" smtClean="0"/>
              <a:t> </a:t>
            </a:r>
            <a:r>
              <a:rPr lang="en-US" sz="2400" b="1" dirty="0" err="1" smtClean="0"/>
              <a:t>kan</a:t>
            </a:r>
            <a:r>
              <a:rPr lang="en-US" sz="2400" b="1" dirty="0" smtClean="0"/>
              <a:t> </a:t>
            </a:r>
            <a:r>
              <a:rPr lang="en-US" sz="2400" b="1" dirty="0" err="1" smtClean="0"/>
              <a:t>untuk</a:t>
            </a:r>
            <a:r>
              <a:rPr lang="en-US" sz="2400" b="1" dirty="0" smtClean="0"/>
              <a:t> </a:t>
            </a:r>
            <a:r>
              <a:rPr lang="en-US" sz="2400" b="1" dirty="0" err="1" smtClean="0"/>
              <a:t>mempengaruhi</a:t>
            </a:r>
            <a:r>
              <a:rPr lang="en-US" sz="2400" b="1" dirty="0" smtClean="0"/>
              <a:t> </a:t>
            </a:r>
            <a:r>
              <a:rPr lang="en-US" sz="2400" b="1" dirty="0" err="1" smtClean="0"/>
              <a:t>perubahan</a:t>
            </a:r>
            <a:r>
              <a:rPr lang="en-US" sz="2400" b="1" dirty="0" smtClean="0"/>
              <a:t> </a:t>
            </a:r>
            <a:r>
              <a:rPr lang="en-US" sz="2400" b="1" dirty="0" err="1" smtClean="0"/>
              <a:t>pada</a:t>
            </a:r>
            <a:r>
              <a:rPr lang="en-US" sz="2400" b="1" dirty="0" smtClean="0"/>
              <a:t> SDM </a:t>
            </a:r>
            <a:r>
              <a:rPr lang="en-US" sz="2400" b="1" dirty="0" err="1" smtClean="0"/>
              <a:t>yg</a:t>
            </a:r>
            <a:r>
              <a:rPr lang="en-US" sz="2400" b="1" dirty="0" smtClean="0"/>
              <a:t> </a:t>
            </a:r>
            <a:r>
              <a:rPr lang="en-US" sz="2400" b="1" dirty="0" err="1" smtClean="0"/>
              <a:t>akan</a:t>
            </a:r>
            <a:r>
              <a:rPr lang="en-US" sz="2400" b="1" dirty="0" smtClean="0"/>
              <a:t> </a:t>
            </a:r>
            <a:r>
              <a:rPr lang="en-US" sz="2400" b="1" dirty="0" err="1" smtClean="0"/>
              <a:t>terkena</a:t>
            </a:r>
            <a:r>
              <a:rPr lang="en-US" sz="2400" b="1" dirty="0" smtClean="0"/>
              <a:t> </a:t>
            </a:r>
            <a:r>
              <a:rPr lang="en-US" sz="2400" b="1" dirty="0" err="1" smtClean="0"/>
              <a:t>dampak</a:t>
            </a:r>
            <a:r>
              <a:rPr lang="en-US" sz="2400" b="1" dirty="0" smtClean="0"/>
              <a:t> </a:t>
            </a:r>
            <a:r>
              <a:rPr lang="en-US" sz="2400" b="1" dirty="0" err="1" smtClean="0"/>
              <a:t>dari</a:t>
            </a:r>
            <a:r>
              <a:rPr lang="en-US" sz="2400" b="1" dirty="0" smtClean="0"/>
              <a:t> </a:t>
            </a:r>
            <a:r>
              <a:rPr lang="en-US" sz="2400" b="1" dirty="0" err="1" smtClean="0"/>
              <a:t>proses</a:t>
            </a:r>
            <a:r>
              <a:rPr lang="en-US" sz="2400" b="1" dirty="0" smtClean="0"/>
              <a:t> </a:t>
            </a:r>
            <a:r>
              <a:rPr lang="en-US" sz="2400" b="1" dirty="0" err="1" smtClean="0"/>
              <a:t>perubahan</a:t>
            </a:r>
            <a:r>
              <a:rPr lang="en-US" sz="2400" b="1" dirty="0" smtClean="0"/>
              <a:t> </a:t>
            </a:r>
            <a:r>
              <a:rPr lang="en-US" sz="2400" b="1" dirty="0" err="1" smtClean="0"/>
              <a:t>tersebut</a:t>
            </a:r>
            <a:r>
              <a:rPr lang="en-US" sz="2400" b="1" dirty="0" smtClean="0"/>
              <a:t>.</a:t>
            </a:r>
          </a:p>
          <a:p>
            <a:pPr eaLnBrk="1" hangingPunct="1">
              <a:lnSpc>
                <a:spcPct val="90000"/>
              </a:lnSpc>
              <a:buFontTx/>
              <a:buNone/>
            </a:pPr>
            <a:r>
              <a:rPr lang="en-US" sz="2400" b="1" dirty="0" smtClean="0"/>
              <a:t> </a:t>
            </a:r>
          </a:p>
          <a:p>
            <a:pPr eaLnBrk="1" hangingPunct="1">
              <a:lnSpc>
                <a:spcPct val="90000"/>
              </a:lnSpc>
              <a:buFont typeface="Wingdings" pitchFamily="2" charset="2"/>
              <a:buChar char="Ø"/>
            </a:pPr>
            <a:r>
              <a:rPr lang="en-US" sz="2400" b="1" dirty="0" smtClean="0"/>
              <a:t> </a:t>
            </a:r>
            <a:r>
              <a:rPr lang="en-US" sz="2400" b="1" dirty="0" err="1" smtClean="0"/>
              <a:t>Manajemen</a:t>
            </a:r>
            <a:r>
              <a:rPr lang="en-US" sz="2400" b="1" dirty="0" smtClean="0"/>
              <a:t> </a:t>
            </a:r>
            <a:r>
              <a:rPr lang="en-US" sz="2400" b="1" dirty="0" err="1" smtClean="0"/>
              <a:t>perubahan</a:t>
            </a:r>
            <a:r>
              <a:rPr lang="en-US" sz="2400" b="1" dirty="0" smtClean="0"/>
              <a:t> </a:t>
            </a:r>
            <a:r>
              <a:rPr lang="en-US" sz="2400" b="1" dirty="0" err="1" smtClean="0"/>
              <a:t>adalah</a:t>
            </a:r>
            <a:r>
              <a:rPr lang="en-US" sz="2400" b="1" dirty="0" smtClean="0"/>
              <a:t> </a:t>
            </a:r>
            <a:r>
              <a:rPr lang="en-US" sz="2400" b="1" dirty="0" err="1" smtClean="0"/>
              <a:t>proses</a:t>
            </a:r>
            <a:r>
              <a:rPr lang="en-US" sz="2400" b="1" dirty="0" smtClean="0"/>
              <a:t> </a:t>
            </a:r>
            <a:r>
              <a:rPr lang="en-US" sz="2400" b="1" dirty="0" err="1" smtClean="0"/>
              <a:t>mendorong</a:t>
            </a:r>
            <a:r>
              <a:rPr lang="en-US" sz="2400" b="1" dirty="0" smtClean="0"/>
              <a:t> </a:t>
            </a:r>
            <a:r>
              <a:rPr lang="en-US" sz="2400" b="1" dirty="0" err="1" smtClean="0"/>
              <a:t>dan</a:t>
            </a:r>
            <a:r>
              <a:rPr lang="en-US" sz="2400" b="1" dirty="0" smtClean="0"/>
              <a:t> </a:t>
            </a:r>
            <a:r>
              <a:rPr lang="en-US" sz="2400" b="1" dirty="0" err="1" smtClean="0"/>
              <a:t>mengendalikan</a:t>
            </a:r>
            <a:r>
              <a:rPr lang="en-US" sz="2400" b="1" dirty="0" smtClean="0"/>
              <a:t> </a:t>
            </a:r>
            <a:r>
              <a:rPr lang="en-US" sz="2400" b="1" dirty="0" err="1" smtClean="0"/>
              <a:t>perubahan</a:t>
            </a:r>
            <a:r>
              <a:rPr lang="en-US" sz="2400" b="1" dirty="0" smtClean="0"/>
              <a:t>, </a:t>
            </a:r>
            <a:r>
              <a:rPr lang="en-US" sz="2400" b="1" dirty="0" err="1" smtClean="0"/>
              <a:t>baik</a:t>
            </a:r>
            <a:r>
              <a:rPr lang="en-US" sz="2400" b="1" dirty="0" smtClean="0"/>
              <a:t> yang </a:t>
            </a:r>
            <a:r>
              <a:rPr lang="en-US" sz="2400" b="1" dirty="0" err="1" smtClean="0"/>
              <a:t>bersumber</a:t>
            </a:r>
            <a:r>
              <a:rPr lang="en-US" sz="2400" b="1" dirty="0" smtClean="0"/>
              <a:t> </a:t>
            </a:r>
            <a:r>
              <a:rPr lang="en-US" sz="2400" b="1" dirty="0" err="1" smtClean="0"/>
              <a:t>dari</a:t>
            </a:r>
            <a:r>
              <a:rPr lang="en-US" sz="2400" b="1" dirty="0" smtClean="0"/>
              <a:t> </a:t>
            </a:r>
            <a:r>
              <a:rPr lang="en-US" sz="2400" b="1" dirty="0" err="1" smtClean="0"/>
              <a:t>faktor</a:t>
            </a:r>
            <a:r>
              <a:rPr lang="en-US" sz="2400" b="1" dirty="0" smtClean="0"/>
              <a:t> internal </a:t>
            </a:r>
            <a:r>
              <a:rPr lang="en-US" sz="2400" b="1" dirty="0" err="1" smtClean="0"/>
              <a:t>maupun</a:t>
            </a:r>
            <a:r>
              <a:rPr lang="en-US" sz="2400" b="1" dirty="0" smtClean="0"/>
              <a:t> </a:t>
            </a:r>
            <a:r>
              <a:rPr lang="en-US" sz="2400" b="1" dirty="0" err="1" smtClean="0"/>
              <a:t>faktor</a:t>
            </a:r>
            <a:r>
              <a:rPr lang="en-US" sz="2400" b="1" dirty="0" smtClean="0"/>
              <a:t> </a:t>
            </a:r>
            <a:r>
              <a:rPr lang="en-US" sz="2400" b="1" dirty="0" err="1" smtClean="0"/>
              <a:t>eksternal</a:t>
            </a:r>
            <a:r>
              <a:rPr lang="en-US" sz="2400" b="1" dirty="0" smtClean="0"/>
              <a:t> </a:t>
            </a:r>
            <a:r>
              <a:rPr lang="en-US" sz="2400" b="1" dirty="0" err="1" smtClean="0"/>
              <a:t>organisasi</a:t>
            </a:r>
            <a:r>
              <a:rPr lang="en-US" sz="2400" b="1" dirty="0" smtClean="0"/>
              <a:t> </a:t>
            </a:r>
          </a:p>
          <a:p>
            <a:pPr eaLnBrk="1" hangingPunct="1">
              <a:lnSpc>
                <a:spcPct val="90000"/>
              </a:lnSpc>
              <a:buFontTx/>
              <a:buNone/>
            </a:pPr>
            <a:r>
              <a:rPr lang="en-US" sz="2400" b="1" dirty="0" smtClean="0"/>
              <a:t> </a:t>
            </a:r>
          </a:p>
          <a:p>
            <a:pPr eaLnBrk="1" hangingPunct="1">
              <a:lnSpc>
                <a:spcPct val="90000"/>
              </a:lnSpc>
              <a:buFont typeface="Wingdings" pitchFamily="2" charset="2"/>
              <a:buChar char="Ø"/>
            </a:pPr>
            <a:r>
              <a:rPr lang="en-US" sz="2400" b="1" dirty="0" smtClean="0"/>
              <a:t> </a:t>
            </a:r>
            <a:r>
              <a:rPr lang="en-US" sz="2400" b="1" dirty="0" err="1" smtClean="0"/>
              <a:t>Manajemen</a:t>
            </a:r>
            <a:r>
              <a:rPr lang="en-US" sz="2400" b="1" dirty="0" smtClean="0"/>
              <a:t> </a:t>
            </a:r>
            <a:r>
              <a:rPr lang="en-US" sz="2400" b="1" dirty="0" err="1" smtClean="0"/>
              <a:t>Perubahan</a:t>
            </a:r>
            <a:r>
              <a:rPr lang="en-US" sz="2400" b="1" dirty="0" smtClean="0"/>
              <a:t> </a:t>
            </a:r>
            <a:r>
              <a:rPr lang="en-US" sz="2400" b="1" dirty="0" err="1" smtClean="0"/>
              <a:t>adalah</a:t>
            </a:r>
            <a:r>
              <a:rPr lang="en-US" sz="2400" b="1" dirty="0" smtClean="0"/>
              <a:t> </a:t>
            </a:r>
            <a:r>
              <a:rPr lang="en-US" sz="2400" b="1" dirty="0" err="1" smtClean="0"/>
              <a:t>proses</a:t>
            </a:r>
            <a:r>
              <a:rPr lang="en-US" sz="2400" b="1" dirty="0" smtClean="0"/>
              <a:t> </a:t>
            </a:r>
            <a:r>
              <a:rPr lang="en-US" sz="2400" b="1" dirty="0" err="1" smtClean="0"/>
              <a:t>pengambilan</a:t>
            </a:r>
            <a:r>
              <a:rPr lang="en-US" sz="2400" b="1" dirty="0" smtClean="0"/>
              <a:t> </a:t>
            </a:r>
            <a:r>
              <a:rPr lang="en-US" sz="2400" b="1" dirty="0" err="1" smtClean="0"/>
              <a:t>ke</a:t>
            </a:r>
            <a:r>
              <a:rPr lang="en-US" sz="2400" b="1" dirty="0" smtClean="0"/>
              <a:t>- </a:t>
            </a:r>
            <a:r>
              <a:rPr lang="en-US" sz="2400" b="1" dirty="0" err="1" smtClean="0"/>
              <a:t>putusan</a:t>
            </a:r>
            <a:r>
              <a:rPr lang="en-US" sz="2400" b="1" dirty="0" smtClean="0"/>
              <a:t> </a:t>
            </a:r>
            <a:r>
              <a:rPr lang="en-US" sz="2400" b="1" dirty="0" err="1" smtClean="0"/>
              <a:t>untuk</a:t>
            </a:r>
            <a:r>
              <a:rPr lang="en-US" sz="2400" b="1" dirty="0" smtClean="0"/>
              <a:t> </a:t>
            </a:r>
            <a:r>
              <a:rPr lang="en-US" sz="2400" b="1" dirty="0" err="1" smtClean="0"/>
              <a:t>menghasilkan</a:t>
            </a:r>
            <a:r>
              <a:rPr lang="en-US" sz="2400" b="1" dirty="0" smtClean="0"/>
              <a:t> </a:t>
            </a:r>
            <a:r>
              <a:rPr lang="en-US" sz="2400" b="1" dirty="0" err="1" smtClean="0"/>
              <a:t>sesuatu</a:t>
            </a:r>
            <a:r>
              <a:rPr lang="en-US" sz="2400" b="1" dirty="0" smtClean="0"/>
              <a:t> yang </a:t>
            </a:r>
            <a:r>
              <a:rPr lang="en-US" sz="2400" b="1" dirty="0" err="1" smtClean="0"/>
              <a:t>baru</a:t>
            </a:r>
            <a:r>
              <a:rPr lang="en-US" sz="2400" b="1" dirty="0" smtClean="0"/>
              <a:t> </a:t>
            </a:r>
            <a:r>
              <a:rPr lang="en-US" sz="2400" b="1" dirty="0" err="1" smtClean="0"/>
              <a:t>melalui</a:t>
            </a:r>
            <a:r>
              <a:rPr lang="en-US" sz="2400" b="1" dirty="0" smtClean="0"/>
              <a:t> </a:t>
            </a:r>
            <a:r>
              <a:rPr lang="en-US" sz="2400" b="1" dirty="0" err="1" smtClean="0"/>
              <a:t>cara</a:t>
            </a:r>
            <a:r>
              <a:rPr lang="en-US" sz="2400" b="1" dirty="0" smtClean="0"/>
              <a:t> </a:t>
            </a:r>
            <a:r>
              <a:rPr lang="en-US" sz="2400" b="1" dirty="0" err="1" smtClean="0"/>
              <a:t>kerja</a:t>
            </a:r>
            <a:r>
              <a:rPr lang="en-US" sz="2400" b="1" dirty="0" smtClean="0"/>
              <a:t> </a:t>
            </a:r>
            <a:r>
              <a:rPr lang="en-US" sz="2400" b="1" dirty="0" err="1" smtClean="0"/>
              <a:t>baru</a:t>
            </a:r>
            <a:r>
              <a:rPr lang="en-US" sz="2400" b="1" dirty="0" smtClean="0"/>
              <a:t> yang </a:t>
            </a:r>
            <a:r>
              <a:rPr lang="en-US" sz="2400" b="1" dirty="0" err="1" smtClean="0"/>
              <a:t>berbeda</a:t>
            </a:r>
            <a:r>
              <a:rPr lang="en-US" sz="2400" b="1" dirty="0" smtClean="0"/>
              <a:t> </a:t>
            </a:r>
            <a:r>
              <a:rPr lang="en-US" sz="2400" b="1" dirty="0" err="1" smtClean="0"/>
              <a:t>dari</a:t>
            </a:r>
            <a:r>
              <a:rPr lang="en-US" sz="2400" b="1" dirty="0" smtClean="0"/>
              <a:t> </a:t>
            </a:r>
            <a:r>
              <a:rPr lang="en-US" sz="2400" b="1" dirty="0" err="1" smtClean="0"/>
              <a:t>sebelumnya</a:t>
            </a:r>
            <a:r>
              <a:rPr lang="en-US" sz="2400" b="1" dirty="0" smtClean="0"/>
              <a:t>.</a:t>
            </a:r>
          </a:p>
          <a:p>
            <a:pPr eaLnBrk="1" hangingPunct="1">
              <a:lnSpc>
                <a:spcPct val="90000"/>
              </a:lnSpc>
              <a:buFontTx/>
              <a:buNone/>
            </a:pPr>
            <a:r>
              <a:rPr lang="en-US" sz="2400" b="1" dirty="0" smtClean="0"/>
              <a:t>    </a:t>
            </a:r>
            <a:r>
              <a:rPr lang="en-US" sz="2400" b="1" dirty="0" err="1" smtClean="0"/>
              <a:t>Dengan</a:t>
            </a:r>
            <a:r>
              <a:rPr lang="en-US" sz="2400" b="1" dirty="0" smtClean="0"/>
              <a:t> </a:t>
            </a:r>
            <a:r>
              <a:rPr lang="en-US" sz="2400" b="1" dirty="0" err="1" smtClean="0"/>
              <a:t>kata</a:t>
            </a:r>
            <a:r>
              <a:rPr lang="en-US" sz="2400" b="1" dirty="0" smtClean="0"/>
              <a:t> lain </a:t>
            </a:r>
            <a:r>
              <a:rPr lang="en-US" sz="2400" b="1" dirty="0" err="1" smtClean="0"/>
              <a:t>Manajemen</a:t>
            </a:r>
            <a:r>
              <a:rPr lang="en-US" sz="2400" b="1" dirty="0" smtClean="0"/>
              <a:t> </a:t>
            </a:r>
            <a:r>
              <a:rPr lang="en-US" sz="2400" b="1" dirty="0" err="1" smtClean="0"/>
              <a:t>Perubahan</a:t>
            </a:r>
            <a:r>
              <a:rPr lang="en-US" sz="2400" b="1" dirty="0" smtClean="0"/>
              <a:t> </a:t>
            </a:r>
            <a:r>
              <a:rPr lang="en-US" sz="2400" b="1" dirty="0" err="1" smtClean="0"/>
              <a:t>adalah</a:t>
            </a:r>
            <a:r>
              <a:rPr lang="en-US" sz="2400" b="1" dirty="0" smtClean="0"/>
              <a:t> </a:t>
            </a:r>
            <a:r>
              <a:rPr lang="en-US" sz="2400" b="1" dirty="0" err="1" smtClean="0"/>
              <a:t>pengam</a:t>
            </a:r>
            <a:r>
              <a:rPr lang="en-US" sz="2400" b="1" dirty="0" smtClean="0"/>
              <a:t> </a:t>
            </a:r>
            <a:r>
              <a:rPr lang="en-US" sz="2400" b="1" dirty="0" err="1" smtClean="0"/>
              <a:t>bilan</a:t>
            </a:r>
            <a:r>
              <a:rPr lang="en-US" sz="2400" b="1" dirty="0" smtClean="0"/>
              <a:t> </a:t>
            </a:r>
            <a:r>
              <a:rPr lang="en-US" sz="2400" b="1" dirty="0" err="1" smtClean="0"/>
              <a:t>keputusan</a:t>
            </a:r>
            <a:r>
              <a:rPr lang="en-US" sz="2400" b="1" dirty="0" smtClean="0"/>
              <a:t> </a:t>
            </a:r>
            <a:r>
              <a:rPr lang="en-US" sz="2400" b="1" dirty="0" err="1" smtClean="0"/>
              <a:t>untuk</a:t>
            </a:r>
            <a:r>
              <a:rPr lang="en-US" sz="2400" b="1" dirty="0" smtClean="0"/>
              <a:t> </a:t>
            </a:r>
            <a:r>
              <a:rPr lang="en-US" sz="2400" b="1" dirty="0" err="1" smtClean="0"/>
              <a:t>menghasilkan</a:t>
            </a:r>
            <a:r>
              <a:rPr lang="en-US" sz="2400" b="1" dirty="0" smtClean="0"/>
              <a:t> </a:t>
            </a:r>
            <a:r>
              <a:rPr lang="en-US" sz="2400" b="1" dirty="0" err="1" smtClean="0"/>
              <a:t>sesuatu</a:t>
            </a:r>
            <a:r>
              <a:rPr lang="en-US" sz="2400" b="1" dirty="0" smtClean="0"/>
              <a:t> yang </a:t>
            </a:r>
            <a:r>
              <a:rPr lang="en-US" sz="2400" b="1" dirty="0" err="1" smtClean="0"/>
              <a:t>baru</a:t>
            </a:r>
            <a:r>
              <a:rPr lang="en-US" sz="2400" b="1" dirty="0" smtClean="0"/>
              <a:t> </a:t>
            </a:r>
            <a:r>
              <a:rPr lang="en-US" sz="2400" b="1" dirty="0" err="1" smtClean="0"/>
              <a:t>dan</a:t>
            </a:r>
            <a:r>
              <a:rPr lang="en-US" sz="2400" b="1" dirty="0" smtClean="0"/>
              <a:t> </a:t>
            </a:r>
            <a:r>
              <a:rPr lang="en-US" sz="2400" b="1" dirty="0" err="1" smtClean="0"/>
              <a:t>pengendalian</a:t>
            </a:r>
            <a:r>
              <a:rPr lang="en-US" sz="2400" b="1" dirty="0" smtClean="0"/>
              <a:t> </a:t>
            </a:r>
            <a:r>
              <a:rPr lang="en-US" sz="2400" b="1" dirty="0" err="1" smtClean="0"/>
              <a:t>pelaksanaannya</a:t>
            </a:r>
            <a:r>
              <a:rPr lang="en-US" sz="2400" b="1" dirty="0" smtClean="0"/>
              <a:t> agar </a:t>
            </a:r>
            <a:r>
              <a:rPr lang="en-US" sz="2400" b="1" dirty="0" err="1" smtClean="0"/>
              <a:t>sesuatu</a:t>
            </a:r>
            <a:r>
              <a:rPr lang="en-US" sz="2400" b="1" dirty="0" smtClean="0"/>
              <a:t> yang </a:t>
            </a:r>
            <a:r>
              <a:rPr lang="en-US" sz="2400" b="1" dirty="0" err="1" smtClean="0"/>
              <a:t>lebih</a:t>
            </a:r>
            <a:r>
              <a:rPr lang="en-US" sz="2400" b="1" dirty="0" smtClean="0"/>
              <a:t> </a:t>
            </a:r>
            <a:r>
              <a:rPr lang="en-US" sz="2400" b="1" dirty="0" err="1" smtClean="0"/>
              <a:t>baik</a:t>
            </a:r>
            <a:r>
              <a:rPr lang="en-US" sz="2400" b="1" dirty="0" smtClean="0"/>
              <a:t> </a:t>
            </a:r>
            <a:r>
              <a:rPr lang="en-US" sz="2400" b="1" dirty="0" err="1" smtClean="0"/>
              <a:t>dpt</a:t>
            </a:r>
            <a:r>
              <a:rPr lang="en-US" sz="2400" b="1" dirty="0" smtClean="0"/>
              <a:t> </a:t>
            </a:r>
            <a:r>
              <a:rPr lang="en-US" sz="2400" b="1" dirty="0" err="1" smtClean="0"/>
              <a:t>diwujudkan</a:t>
            </a:r>
            <a:r>
              <a:rPr lang="en-US" sz="2400" b="1" dirty="0" smtClean="0"/>
              <a:t> </a:t>
            </a:r>
            <a:r>
              <a:rPr lang="en-US" sz="2400" b="1" dirty="0" err="1" smtClean="0"/>
              <a:t>secara</a:t>
            </a:r>
            <a:r>
              <a:rPr lang="en-US" sz="2400" b="1" dirty="0" smtClean="0"/>
              <a:t> optimal.</a:t>
            </a:r>
            <a:endParaRPr lang="en-GB"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fade">
                                      <p:cBhvr>
                                        <p:cTn id="7" dur="1000">
                                          <p:stCondLst>
                                            <p:cond delay="0"/>
                                          </p:stCondLst>
                                        </p:cTn>
                                        <p:tgtEl>
                                          <p:spTgt spid="76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6803">
                                            <p:txEl>
                                              <p:pRg st="1" end="1"/>
                                            </p:txEl>
                                          </p:spTgt>
                                        </p:tgtEl>
                                        <p:attrNameLst>
                                          <p:attrName>style.visibility</p:attrName>
                                        </p:attrNameLst>
                                      </p:cBhvr>
                                      <p:to>
                                        <p:strVal val="visible"/>
                                      </p:to>
                                    </p:set>
                                    <p:animEffect transition="in" filter="fade">
                                      <p:cBhvr>
                                        <p:cTn id="12" dur="1000">
                                          <p:stCondLst>
                                            <p:cond delay="0"/>
                                          </p:stCondLst>
                                        </p:cTn>
                                        <p:tgtEl>
                                          <p:spTgt spid="768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6803">
                                            <p:txEl>
                                              <p:pRg st="2" end="2"/>
                                            </p:txEl>
                                          </p:spTgt>
                                        </p:tgtEl>
                                        <p:attrNameLst>
                                          <p:attrName>style.visibility</p:attrName>
                                        </p:attrNameLst>
                                      </p:cBhvr>
                                      <p:to>
                                        <p:strVal val="visible"/>
                                      </p:to>
                                    </p:set>
                                    <p:animEffect transition="in" filter="fade">
                                      <p:cBhvr>
                                        <p:cTn id="17" dur="1000">
                                          <p:stCondLst>
                                            <p:cond delay="0"/>
                                          </p:stCondLst>
                                        </p:cTn>
                                        <p:tgtEl>
                                          <p:spTgt spid="768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6803">
                                            <p:txEl>
                                              <p:pRg st="3" end="3"/>
                                            </p:txEl>
                                          </p:spTgt>
                                        </p:tgtEl>
                                        <p:attrNameLst>
                                          <p:attrName>style.visibility</p:attrName>
                                        </p:attrNameLst>
                                      </p:cBhvr>
                                      <p:to>
                                        <p:strVal val="visible"/>
                                      </p:to>
                                    </p:set>
                                    <p:animEffect transition="in" filter="fade">
                                      <p:cBhvr>
                                        <p:cTn id="22" dur="1000">
                                          <p:stCondLst>
                                            <p:cond delay="0"/>
                                          </p:stCondLst>
                                        </p:cTn>
                                        <p:tgtEl>
                                          <p:spTgt spid="768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6803">
                                            <p:txEl>
                                              <p:pRg st="4" end="4"/>
                                            </p:txEl>
                                          </p:spTgt>
                                        </p:tgtEl>
                                        <p:attrNameLst>
                                          <p:attrName>style.visibility</p:attrName>
                                        </p:attrNameLst>
                                      </p:cBhvr>
                                      <p:to>
                                        <p:strVal val="visible"/>
                                      </p:to>
                                    </p:set>
                                    <p:animEffect transition="in" filter="fade">
                                      <p:cBhvr>
                                        <p:cTn id="27" dur="1000">
                                          <p:stCondLst>
                                            <p:cond delay="0"/>
                                          </p:stCondLst>
                                        </p:cTn>
                                        <p:tgtEl>
                                          <p:spTgt spid="768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6803">
                                            <p:txEl>
                                              <p:pRg st="5" end="5"/>
                                            </p:txEl>
                                          </p:spTgt>
                                        </p:tgtEl>
                                        <p:attrNameLst>
                                          <p:attrName>style.visibility</p:attrName>
                                        </p:attrNameLst>
                                      </p:cBhvr>
                                      <p:to>
                                        <p:strVal val="visible"/>
                                      </p:to>
                                    </p:set>
                                    <p:animEffect transition="in" filter="fade">
                                      <p:cBhvr>
                                        <p:cTn id="32" dur="1000">
                                          <p:stCondLst>
                                            <p:cond delay="0"/>
                                          </p:stCondLst>
                                        </p:cTn>
                                        <p:tgtEl>
                                          <p:spTgt spid="768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179388" y="188913"/>
            <a:ext cx="8785225" cy="6408737"/>
          </a:xfrm>
          <a:ln w="76200" cmpd="tri">
            <a:solidFill>
              <a:schemeClr val="tx1"/>
            </a:solidFill>
          </a:ln>
        </p:spPr>
        <p:txBody>
          <a:bodyPr/>
          <a:lstStyle/>
          <a:p>
            <a:pPr algn="ctr" eaLnBrk="1" hangingPunct="1">
              <a:buFontTx/>
              <a:buNone/>
            </a:pPr>
            <a:r>
              <a:rPr lang="en-US" sz="2400" b="1" dirty="0" smtClean="0"/>
              <a:t>II. SPEKTRUM PENGAMBILAN KEPUTUSAN DALAM </a:t>
            </a:r>
          </a:p>
          <a:p>
            <a:pPr algn="ctr" eaLnBrk="1" hangingPunct="1">
              <a:buFontTx/>
              <a:buNone/>
            </a:pPr>
            <a:r>
              <a:rPr lang="en-US" sz="2400" b="1" dirty="0" smtClean="0"/>
              <a:t>MANAJEMEN PERUBAHAN </a:t>
            </a:r>
          </a:p>
          <a:p>
            <a:pPr algn="ctr" eaLnBrk="1" hangingPunct="1">
              <a:buFontTx/>
              <a:buNone/>
            </a:pPr>
            <a:endParaRPr lang="en-US" sz="2400" b="1" dirty="0" smtClean="0"/>
          </a:p>
          <a:p>
            <a:pPr algn="ctr" eaLnBrk="1" hangingPunct="1">
              <a:buFontTx/>
              <a:buNone/>
            </a:pPr>
            <a:endParaRPr lang="en-GB" sz="2400" b="1" dirty="0" smtClean="0"/>
          </a:p>
        </p:txBody>
      </p:sp>
      <p:sp>
        <p:nvSpPr>
          <p:cNvPr id="22531" name="Text Box 5"/>
          <p:cNvSpPr txBox="1">
            <a:spLocks noChangeArrowheads="1"/>
          </p:cNvSpPr>
          <p:nvPr/>
        </p:nvSpPr>
        <p:spPr bwMode="auto">
          <a:xfrm>
            <a:off x="3348038" y="5300663"/>
            <a:ext cx="1871662" cy="584775"/>
          </a:xfrm>
          <a:prstGeom prst="rect">
            <a:avLst/>
          </a:prstGeom>
          <a:noFill/>
          <a:ln w="38100" cmpd="dbl">
            <a:solidFill>
              <a:schemeClr val="tx1"/>
            </a:solidFill>
            <a:miter lim="800000"/>
            <a:headEnd/>
            <a:tailEnd/>
          </a:ln>
        </p:spPr>
        <p:txBody>
          <a:bodyPr>
            <a:spAutoFit/>
          </a:bodyPr>
          <a:lstStyle/>
          <a:p>
            <a:pPr>
              <a:spcBef>
                <a:spcPct val="50000"/>
              </a:spcBef>
            </a:pPr>
            <a:r>
              <a:rPr lang="en-US" sz="1600" dirty="0"/>
              <a:t>SISTEM INFORMASI MANAJEMEN (SIM)</a:t>
            </a:r>
            <a:endParaRPr lang="en-GB" sz="1600" dirty="0"/>
          </a:p>
        </p:txBody>
      </p:sp>
      <p:sp>
        <p:nvSpPr>
          <p:cNvPr id="22532" name="Text Box 6"/>
          <p:cNvSpPr txBox="1">
            <a:spLocks noChangeArrowheads="1"/>
          </p:cNvSpPr>
          <p:nvPr/>
        </p:nvSpPr>
        <p:spPr bwMode="auto">
          <a:xfrm>
            <a:off x="6804025" y="5300663"/>
            <a:ext cx="1584325" cy="830997"/>
          </a:xfrm>
          <a:prstGeom prst="rect">
            <a:avLst/>
          </a:prstGeom>
          <a:noFill/>
          <a:ln w="38100" cmpd="dbl">
            <a:solidFill>
              <a:schemeClr val="tx1"/>
            </a:solidFill>
            <a:miter lim="800000"/>
            <a:headEnd/>
            <a:tailEnd/>
          </a:ln>
        </p:spPr>
        <p:txBody>
          <a:bodyPr>
            <a:spAutoFit/>
          </a:bodyPr>
          <a:lstStyle/>
          <a:p>
            <a:pPr>
              <a:spcBef>
                <a:spcPct val="50000"/>
              </a:spcBef>
            </a:pPr>
            <a:r>
              <a:rPr lang="en-US" sz="1600" dirty="0"/>
              <a:t>PENJARINGAN DATA/INFOR MASI</a:t>
            </a:r>
            <a:endParaRPr lang="en-GB" sz="1600" dirty="0"/>
          </a:p>
        </p:txBody>
      </p:sp>
      <p:sp>
        <p:nvSpPr>
          <p:cNvPr id="22533" name="Oval 7"/>
          <p:cNvSpPr>
            <a:spLocks noChangeArrowheads="1"/>
          </p:cNvSpPr>
          <p:nvPr/>
        </p:nvSpPr>
        <p:spPr bwMode="auto">
          <a:xfrm>
            <a:off x="6588125" y="1412875"/>
            <a:ext cx="1800225" cy="1008063"/>
          </a:xfrm>
          <a:prstGeom prst="ellipse">
            <a:avLst/>
          </a:prstGeom>
          <a:solidFill>
            <a:schemeClr val="accent1"/>
          </a:solidFill>
          <a:ln w="38100" cmpd="dbl">
            <a:solidFill>
              <a:schemeClr val="tx1"/>
            </a:solidFill>
            <a:round/>
            <a:headEnd/>
            <a:tailEnd/>
          </a:ln>
        </p:spPr>
        <p:txBody>
          <a:bodyPr wrap="none" anchor="ctr"/>
          <a:lstStyle/>
          <a:p>
            <a:r>
              <a:rPr lang="en-US" sz="1600" dirty="0"/>
              <a:t>OPERASIONALI</a:t>
            </a:r>
          </a:p>
          <a:p>
            <a:r>
              <a:rPr lang="en-US" sz="1600" dirty="0"/>
              <a:t>SASI KEPUSAN </a:t>
            </a:r>
          </a:p>
          <a:p>
            <a:r>
              <a:rPr lang="en-US" sz="1600" dirty="0"/>
              <a:t>PERUBAHAN </a:t>
            </a:r>
            <a:endParaRPr lang="en-GB" sz="1600" dirty="0"/>
          </a:p>
        </p:txBody>
      </p:sp>
      <p:sp>
        <p:nvSpPr>
          <p:cNvPr id="22534" name="Text Box 10"/>
          <p:cNvSpPr txBox="1">
            <a:spLocks noChangeArrowheads="1"/>
          </p:cNvSpPr>
          <p:nvPr/>
        </p:nvSpPr>
        <p:spPr bwMode="auto">
          <a:xfrm>
            <a:off x="6732588" y="3789363"/>
            <a:ext cx="1657350" cy="830997"/>
          </a:xfrm>
          <a:prstGeom prst="rect">
            <a:avLst/>
          </a:prstGeom>
          <a:noFill/>
          <a:ln w="38100" cmpd="dbl">
            <a:solidFill>
              <a:schemeClr val="tx1"/>
            </a:solidFill>
            <a:miter lim="800000"/>
            <a:headEnd/>
            <a:tailEnd/>
          </a:ln>
        </p:spPr>
        <p:txBody>
          <a:bodyPr>
            <a:spAutoFit/>
          </a:bodyPr>
          <a:lstStyle/>
          <a:p>
            <a:pPr>
              <a:spcBef>
                <a:spcPct val="50000"/>
              </a:spcBef>
            </a:pPr>
            <a:r>
              <a:rPr lang="en-US" sz="1600" dirty="0"/>
              <a:t> DATA / INFORMASI  OPE RASIONAL</a:t>
            </a:r>
            <a:endParaRPr lang="en-GB" sz="1600" dirty="0"/>
          </a:p>
        </p:txBody>
      </p:sp>
      <p:sp>
        <p:nvSpPr>
          <p:cNvPr id="22535" name="Text Box 11"/>
          <p:cNvSpPr txBox="1">
            <a:spLocks noChangeArrowheads="1"/>
          </p:cNvSpPr>
          <p:nvPr/>
        </p:nvSpPr>
        <p:spPr bwMode="auto">
          <a:xfrm>
            <a:off x="611188" y="3716338"/>
            <a:ext cx="1512887" cy="830997"/>
          </a:xfrm>
          <a:prstGeom prst="rect">
            <a:avLst/>
          </a:prstGeom>
          <a:noFill/>
          <a:ln w="38100" cmpd="dbl">
            <a:solidFill>
              <a:schemeClr val="tx1"/>
            </a:solidFill>
            <a:miter lim="800000"/>
            <a:headEnd/>
            <a:tailEnd/>
          </a:ln>
        </p:spPr>
        <p:txBody>
          <a:bodyPr>
            <a:spAutoFit/>
          </a:bodyPr>
          <a:lstStyle/>
          <a:p>
            <a:pPr>
              <a:spcBef>
                <a:spcPct val="50000"/>
              </a:spcBef>
            </a:pPr>
            <a:r>
              <a:rPr lang="en-US" sz="1600" dirty="0"/>
              <a:t>ANALISIS  KUANTITATIF / KUALITATIF </a:t>
            </a:r>
            <a:endParaRPr lang="en-GB" sz="1600" dirty="0"/>
          </a:p>
        </p:txBody>
      </p:sp>
      <p:sp>
        <p:nvSpPr>
          <p:cNvPr id="22536" name="Text Box 12"/>
          <p:cNvSpPr txBox="1">
            <a:spLocks noChangeArrowheads="1"/>
          </p:cNvSpPr>
          <p:nvPr/>
        </p:nvSpPr>
        <p:spPr bwMode="auto">
          <a:xfrm>
            <a:off x="684213" y="1700213"/>
            <a:ext cx="1441450" cy="304800"/>
          </a:xfrm>
          <a:prstGeom prst="rect">
            <a:avLst/>
          </a:prstGeom>
          <a:noFill/>
          <a:ln w="9525">
            <a:noFill/>
            <a:miter lim="800000"/>
            <a:headEnd/>
            <a:tailEnd/>
          </a:ln>
        </p:spPr>
        <p:txBody>
          <a:bodyPr>
            <a:spAutoFit/>
          </a:bodyPr>
          <a:lstStyle/>
          <a:p>
            <a:pPr algn="l">
              <a:spcBef>
                <a:spcPct val="50000"/>
              </a:spcBef>
            </a:pPr>
            <a:endParaRPr lang="en-US"/>
          </a:p>
        </p:txBody>
      </p:sp>
      <p:sp>
        <p:nvSpPr>
          <p:cNvPr id="22537" name="Oval 13"/>
          <p:cNvSpPr>
            <a:spLocks noChangeArrowheads="1"/>
          </p:cNvSpPr>
          <p:nvPr/>
        </p:nvSpPr>
        <p:spPr bwMode="auto">
          <a:xfrm>
            <a:off x="539750" y="1341438"/>
            <a:ext cx="1728788" cy="863600"/>
          </a:xfrm>
          <a:prstGeom prst="ellipse">
            <a:avLst/>
          </a:prstGeom>
          <a:solidFill>
            <a:schemeClr val="accent1"/>
          </a:solidFill>
          <a:ln w="38100" cmpd="dbl">
            <a:solidFill>
              <a:schemeClr val="tx1"/>
            </a:solidFill>
            <a:round/>
            <a:headEnd/>
            <a:tailEnd/>
          </a:ln>
        </p:spPr>
        <p:txBody>
          <a:bodyPr wrap="none" anchor="ctr"/>
          <a:lstStyle/>
          <a:p>
            <a:r>
              <a:rPr lang="en-US"/>
              <a:t>ALTERNATIF</a:t>
            </a:r>
          </a:p>
          <a:p>
            <a:r>
              <a:rPr lang="en-US"/>
              <a:t>PERUBAHAN</a:t>
            </a:r>
            <a:endParaRPr lang="en-GB"/>
          </a:p>
        </p:txBody>
      </p:sp>
      <p:sp>
        <p:nvSpPr>
          <p:cNvPr id="22538" name="Text Box 15"/>
          <p:cNvSpPr txBox="1">
            <a:spLocks noChangeArrowheads="1"/>
          </p:cNvSpPr>
          <p:nvPr/>
        </p:nvSpPr>
        <p:spPr bwMode="auto">
          <a:xfrm>
            <a:off x="3348038" y="1557338"/>
            <a:ext cx="1655762" cy="584775"/>
          </a:xfrm>
          <a:prstGeom prst="rect">
            <a:avLst/>
          </a:prstGeom>
          <a:noFill/>
          <a:ln w="38100" cmpd="dbl">
            <a:solidFill>
              <a:schemeClr val="tx1"/>
            </a:solidFill>
            <a:miter lim="800000"/>
            <a:headEnd/>
            <a:tailEnd/>
          </a:ln>
        </p:spPr>
        <p:txBody>
          <a:bodyPr>
            <a:spAutoFit/>
          </a:bodyPr>
          <a:lstStyle/>
          <a:p>
            <a:pPr>
              <a:spcBef>
                <a:spcPct val="50000"/>
              </a:spcBef>
            </a:pPr>
            <a:r>
              <a:rPr lang="en-US" sz="1600" dirty="0"/>
              <a:t>KEPUTUSAN PERUBAHAN</a:t>
            </a:r>
            <a:endParaRPr lang="en-GB" sz="1600" dirty="0"/>
          </a:p>
        </p:txBody>
      </p:sp>
      <p:sp>
        <p:nvSpPr>
          <p:cNvPr id="22539" name="Line 16"/>
          <p:cNvSpPr>
            <a:spLocks noChangeShapeType="1"/>
          </p:cNvSpPr>
          <p:nvPr/>
        </p:nvSpPr>
        <p:spPr bwMode="auto">
          <a:xfrm flipV="1">
            <a:off x="1331913" y="2276475"/>
            <a:ext cx="0" cy="1439863"/>
          </a:xfrm>
          <a:prstGeom prst="line">
            <a:avLst/>
          </a:prstGeom>
          <a:noFill/>
          <a:ln w="38100" cmpd="dbl">
            <a:solidFill>
              <a:schemeClr val="tx1"/>
            </a:solidFill>
            <a:round/>
            <a:headEnd/>
            <a:tailEnd type="triangle" w="med" len="med"/>
          </a:ln>
        </p:spPr>
        <p:txBody>
          <a:bodyPr/>
          <a:lstStyle/>
          <a:p>
            <a:endParaRPr lang="en-US"/>
          </a:p>
        </p:txBody>
      </p:sp>
      <p:sp>
        <p:nvSpPr>
          <p:cNvPr id="22540" name="Line 17"/>
          <p:cNvSpPr>
            <a:spLocks noChangeShapeType="1"/>
          </p:cNvSpPr>
          <p:nvPr/>
        </p:nvSpPr>
        <p:spPr bwMode="auto">
          <a:xfrm>
            <a:off x="2339975" y="1773238"/>
            <a:ext cx="1008063" cy="0"/>
          </a:xfrm>
          <a:prstGeom prst="line">
            <a:avLst/>
          </a:prstGeom>
          <a:noFill/>
          <a:ln w="38100" cmpd="dbl">
            <a:solidFill>
              <a:schemeClr val="tx1"/>
            </a:solidFill>
            <a:round/>
            <a:headEnd/>
            <a:tailEnd type="triangle" w="med" len="med"/>
          </a:ln>
        </p:spPr>
        <p:txBody>
          <a:bodyPr/>
          <a:lstStyle/>
          <a:p>
            <a:endParaRPr lang="en-US"/>
          </a:p>
        </p:txBody>
      </p:sp>
      <p:sp>
        <p:nvSpPr>
          <p:cNvPr id="22541" name="Text Box 18"/>
          <p:cNvSpPr txBox="1">
            <a:spLocks noChangeArrowheads="1"/>
          </p:cNvSpPr>
          <p:nvPr/>
        </p:nvSpPr>
        <p:spPr bwMode="auto">
          <a:xfrm>
            <a:off x="3059113" y="4005263"/>
            <a:ext cx="2665412" cy="338554"/>
          </a:xfrm>
          <a:prstGeom prst="rect">
            <a:avLst/>
          </a:prstGeom>
          <a:noFill/>
          <a:ln w="28575">
            <a:solidFill>
              <a:schemeClr val="tx1"/>
            </a:solidFill>
            <a:prstDash val="sysDot"/>
            <a:miter lim="800000"/>
            <a:headEnd/>
            <a:tailEnd/>
          </a:ln>
        </p:spPr>
        <p:txBody>
          <a:bodyPr>
            <a:spAutoFit/>
          </a:bodyPr>
          <a:lstStyle/>
          <a:p>
            <a:pPr algn="l">
              <a:spcBef>
                <a:spcPct val="50000"/>
              </a:spcBef>
            </a:pPr>
            <a:r>
              <a:rPr lang="en-US" sz="1600" dirty="0"/>
              <a:t>UMPAN BALIK (FEED BACK)</a:t>
            </a:r>
            <a:endParaRPr lang="en-GB" sz="1600" dirty="0"/>
          </a:p>
        </p:txBody>
      </p:sp>
      <p:sp>
        <p:nvSpPr>
          <p:cNvPr id="22542" name="Line 19"/>
          <p:cNvSpPr>
            <a:spLocks noChangeShapeType="1"/>
          </p:cNvSpPr>
          <p:nvPr/>
        </p:nvSpPr>
        <p:spPr bwMode="auto">
          <a:xfrm>
            <a:off x="5003800" y="1844675"/>
            <a:ext cx="1512888" cy="0"/>
          </a:xfrm>
          <a:prstGeom prst="line">
            <a:avLst/>
          </a:prstGeom>
          <a:noFill/>
          <a:ln w="38100">
            <a:solidFill>
              <a:schemeClr val="tx1"/>
            </a:solidFill>
            <a:round/>
            <a:headEnd/>
            <a:tailEnd type="triangle" w="med" len="med"/>
          </a:ln>
        </p:spPr>
        <p:txBody>
          <a:bodyPr/>
          <a:lstStyle/>
          <a:p>
            <a:endParaRPr lang="en-US"/>
          </a:p>
        </p:txBody>
      </p:sp>
      <p:sp>
        <p:nvSpPr>
          <p:cNvPr id="22543" name="Line 20"/>
          <p:cNvSpPr>
            <a:spLocks noChangeShapeType="1"/>
          </p:cNvSpPr>
          <p:nvPr/>
        </p:nvSpPr>
        <p:spPr bwMode="auto">
          <a:xfrm>
            <a:off x="7524750" y="2420938"/>
            <a:ext cx="0" cy="431800"/>
          </a:xfrm>
          <a:prstGeom prst="line">
            <a:avLst/>
          </a:prstGeom>
          <a:noFill/>
          <a:ln w="38100">
            <a:solidFill>
              <a:schemeClr val="tx1"/>
            </a:solidFill>
            <a:round/>
            <a:headEnd/>
            <a:tailEnd type="triangle" w="med" len="med"/>
          </a:ln>
        </p:spPr>
        <p:txBody>
          <a:bodyPr/>
          <a:lstStyle/>
          <a:p>
            <a:endParaRPr lang="en-US"/>
          </a:p>
        </p:txBody>
      </p:sp>
      <p:sp>
        <p:nvSpPr>
          <p:cNvPr id="22544" name="Line 21"/>
          <p:cNvSpPr>
            <a:spLocks noChangeShapeType="1"/>
          </p:cNvSpPr>
          <p:nvPr/>
        </p:nvSpPr>
        <p:spPr bwMode="auto">
          <a:xfrm>
            <a:off x="7524750" y="4581525"/>
            <a:ext cx="0" cy="719138"/>
          </a:xfrm>
          <a:prstGeom prst="line">
            <a:avLst/>
          </a:prstGeom>
          <a:noFill/>
          <a:ln w="38100" cmpd="dbl">
            <a:solidFill>
              <a:schemeClr val="tx1"/>
            </a:solidFill>
            <a:round/>
            <a:headEnd/>
            <a:tailEnd type="triangle" w="med" len="med"/>
          </a:ln>
        </p:spPr>
        <p:txBody>
          <a:bodyPr/>
          <a:lstStyle/>
          <a:p>
            <a:endParaRPr lang="en-US"/>
          </a:p>
        </p:txBody>
      </p:sp>
      <p:sp>
        <p:nvSpPr>
          <p:cNvPr id="22545" name="Line 22"/>
          <p:cNvSpPr>
            <a:spLocks noChangeShapeType="1"/>
          </p:cNvSpPr>
          <p:nvPr/>
        </p:nvSpPr>
        <p:spPr bwMode="auto">
          <a:xfrm flipH="1">
            <a:off x="5219700" y="5734050"/>
            <a:ext cx="1584325" cy="0"/>
          </a:xfrm>
          <a:prstGeom prst="line">
            <a:avLst/>
          </a:prstGeom>
          <a:noFill/>
          <a:ln w="38100" cmpd="dbl">
            <a:solidFill>
              <a:schemeClr val="tx1"/>
            </a:solidFill>
            <a:round/>
            <a:headEnd/>
            <a:tailEnd type="triangle" w="med" len="med"/>
          </a:ln>
        </p:spPr>
        <p:txBody>
          <a:bodyPr/>
          <a:lstStyle/>
          <a:p>
            <a:endParaRPr lang="en-US"/>
          </a:p>
        </p:txBody>
      </p:sp>
      <p:sp>
        <p:nvSpPr>
          <p:cNvPr id="22546" name="Line 23"/>
          <p:cNvSpPr>
            <a:spLocks noChangeShapeType="1"/>
          </p:cNvSpPr>
          <p:nvPr/>
        </p:nvSpPr>
        <p:spPr bwMode="auto">
          <a:xfrm flipH="1">
            <a:off x="1331913" y="5734050"/>
            <a:ext cx="1944687" cy="0"/>
          </a:xfrm>
          <a:prstGeom prst="line">
            <a:avLst/>
          </a:prstGeom>
          <a:noFill/>
          <a:ln w="38100" cmpd="dbl">
            <a:solidFill>
              <a:schemeClr val="tx1"/>
            </a:solidFill>
            <a:round/>
            <a:headEnd/>
            <a:tailEnd/>
          </a:ln>
        </p:spPr>
        <p:txBody>
          <a:bodyPr/>
          <a:lstStyle/>
          <a:p>
            <a:endParaRPr lang="en-US"/>
          </a:p>
        </p:txBody>
      </p:sp>
      <p:sp>
        <p:nvSpPr>
          <p:cNvPr id="22547" name="Line 24"/>
          <p:cNvSpPr>
            <a:spLocks noChangeShapeType="1"/>
          </p:cNvSpPr>
          <p:nvPr/>
        </p:nvSpPr>
        <p:spPr bwMode="auto">
          <a:xfrm flipV="1">
            <a:off x="1331913" y="4508500"/>
            <a:ext cx="0" cy="1225550"/>
          </a:xfrm>
          <a:prstGeom prst="line">
            <a:avLst/>
          </a:prstGeom>
          <a:noFill/>
          <a:ln w="38100" cmpd="dbl">
            <a:solidFill>
              <a:schemeClr val="tx1"/>
            </a:solidFill>
            <a:round/>
            <a:headEnd/>
            <a:tailEnd type="triangle" w="med" len="med"/>
          </a:ln>
        </p:spPr>
        <p:txBody>
          <a:bodyPr/>
          <a:lstStyle/>
          <a:p>
            <a:endParaRPr lang="en-US"/>
          </a:p>
        </p:txBody>
      </p:sp>
      <p:sp>
        <p:nvSpPr>
          <p:cNvPr id="22548" name="Line 25"/>
          <p:cNvSpPr>
            <a:spLocks noChangeShapeType="1"/>
          </p:cNvSpPr>
          <p:nvPr/>
        </p:nvSpPr>
        <p:spPr bwMode="auto">
          <a:xfrm flipH="1">
            <a:off x="5724525" y="4076700"/>
            <a:ext cx="1008063" cy="0"/>
          </a:xfrm>
          <a:prstGeom prst="line">
            <a:avLst/>
          </a:prstGeom>
          <a:noFill/>
          <a:ln w="38100">
            <a:solidFill>
              <a:schemeClr val="tx1"/>
            </a:solidFill>
            <a:prstDash val="sysDot"/>
            <a:round/>
            <a:headEnd/>
            <a:tailEnd/>
          </a:ln>
        </p:spPr>
        <p:txBody>
          <a:bodyPr/>
          <a:lstStyle/>
          <a:p>
            <a:endParaRPr lang="en-US"/>
          </a:p>
        </p:txBody>
      </p:sp>
      <p:sp>
        <p:nvSpPr>
          <p:cNvPr id="22549" name="Line 26"/>
          <p:cNvSpPr>
            <a:spLocks noChangeShapeType="1"/>
          </p:cNvSpPr>
          <p:nvPr/>
        </p:nvSpPr>
        <p:spPr bwMode="auto">
          <a:xfrm flipH="1">
            <a:off x="2195513" y="4076700"/>
            <a:ext cx="792162" cy="0"/>
          </a:xfrm>
          <a:prstGeom prst="line">
            <a:avLst/>
          </a:prstGeom>
          <a:noFill/>
          <a:ln w="28575">
            <a:solidFill>
              <a:schemeClr val="tx1"/>
            </a:solidFill>
            <a:prstDash val="sysDot"/>
            <a:round/>
            <a:headEnd/>
            <a:tailEnd type="triangle" w="med" len="med"/>
          </a:ln>
        </p:spPr>
        <p:txBody>
          <a:bodyPr/>
          <a:lstStyle/>
          <a:p>
            <a:endParaRPr lang="en-US"/>
          </a:p>
        </p:txBody>
      </p:sp>
      <p:sp>
        <p:nvSpPr>
          <p:cNvPr id="22550" name="Line 27"/>
          <p:cNvSpPr>
            <a:spLocks noChangeShapeType="1"/>
          </p:cNvSpPr>
          <p:nvPr/>
        </p:nvSpPr>
        <p:spPr bwMode="auto">
          <a:xfrm>
            <a:off x="2268538" y="4221163"/>
            <a:ext cx="792162" cy="0"/>
          </a:xfrm>
          <a:prstGeom prst="line">
            <a:avLst/>
          </a:prstGeom>
          <a:noFill/>
          <a:ln w="38100">
            <a:solidFill>
              <a:schemeClr val="tx1"/>
            </a:solidFill>
            <a:prstDash val="sysDot"/>
            <a:round/>
            <a:headEnd/>
            <a:tailEnd/>
          </a:ln>
        </p:spPr>
        <p:txBody>
          <a:bodyPr/>
          <a:lstStyle/>
          <a:p>
            <a:endParaRPr lang="en-US"/>
          </a:p>
        </p:txBody>
      </p:sp>
      <p:sp>
        <p:nvSpPr>
          <p:cNvPr id="22551" name="Line 28"/>
          <p:cNvSpPr>
            <a:spLocks noChangeShapeType="1"/>
          </p:cNvSpPr>
          <p:nvPr/>
        </p:nvSpPr>
        <p:spPr bwMode="auto">
          <a:xfrm>
            <a:off x="5724525" y="4221163"/>
            <a:ext cx="1008063" cy="0"/>
          </a:xfrm>
          <a:prstGeom prst="line">
            <a:avLst/>
          </a:prstGeom>
          <a:noFill/>
          <a:ln w="28575">
            <a:solidFill>
              <a:schemeClr val="tx1"/>
            </a:solidFill>
            <a:prstDash val="sysDot"/>
            <a:round/>
            <a:headEnd/>
            <a:tailEnd type="triangle" w="med" len="med"/>
          </a:ln>
        </p:spPr>
        <p:txBody>
          <a:bodyPr/>
          <a:lstStyle/>
          <a:p>
            <a:endParaRPr lang="en-US"/>
          </a:p>
        </p:txBody>
      </p:sp>
      <p:sp>
        <p:nvSpPr>
          <p:cNvPr id="22552" name="Text Box 29"/>
          <p:cNvSpPr txBox="1">
            <a:spLocks noChangeArrowheads="1"/>
          </p:cNvSpPr>
          <p:nvPr/>
        </p:nvSpPr>
        <p:spPr bwMode="auto">
          <a:xfrm>
            <a:off x="6732588" y="2852738"/>
            <a:ext cx="1655762" cy="342900"/>
          </a:xfrm>
          <a:prstGeom prst="rect">
            <a:avLst/>
          </a:prstGeom>
          <a:noFill/>
          <a:ln w="38100" cmpd="dbl">
            <a:solidFill>
              <a:schemeClr val="tx1"/>
            </a:solidFill>
            <a:miter lim="800000"/>
            <a:headEnd/>
            <a:tailEnd/>
          </a:ln>
        </p:spPr>
        <p:txBody>
          <a:bodyPr>
            <a:spAutoFit/>
          </a:bodyPr>
          <a:lstStyle/>
          <a:p>
            <a:pPr>
              <a:spcBef>
                <a:spcPct val="50000"/>
              </a:spcBef>
            </a:pPr>
            <a:r>
              <a:rPr lang="en-US"/>
              <a:t>HASIL</a:t>
            </a:r>
            <a:endParaRPr lang="en-GB"/>
          </a:p>
        </p:txBody>
      </p:sp>
      <p:sp>
        <p:nvSpPr>
          <p:cNvPr id="22553" name="Line 30"/>
          <p:cNvSpPr>
            <a:spLocks noChangeShapeType="1"/>
          </p:cNvSpPr>
          <p:nvPr/>
        </p:nvSpPr>
        <p:spPr bwMode="auto">
          <a:xfrm flipH="1">
            <a:off x="7524750" y="3213100"/>
            <a:ext cx="0" cy="503238"/>
          </a:xfrm>
          <a:prstGeom prst="line">
            <a:avLst/>
          </a:prstGeom>
          <a:noFill/>
          <a:ln w="38100" cmpd="dbl">
            <a:solidFill>
              <a:schemeClr val="tx1"/>
            </a:solidFill>
            <a:round/>
            <a:headEnd/>
            <a:tailEnd type="triangle" w="med" len="med"/>
          </a:ln>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179388" y="260350"/>
            <a:ext cx="8785225" cy="6408738"/>
          </a:xfrm>
          <a:ln w="76200" cmpd="tri">
            <a:solidFill>
              <a:schemeClr val="tx1"/>
            </a:solidFill>
          </a:ln>
        </p:spPr>
        <p:txBody>
          <a:bodyPr>
            <a:normAutofit/>
          </a:bodyPr>
          <a:lstStyle/>
          <a:p>
            <a:pPr marL="609600" indent="-609600" eaLnBrk="1" hangingPunct="1">
              <a:buFontTx/>
              <a:buNone/>
            </a:pPr>
            <a:r>
              <a:rPr lang="en-US" sz="2000" b="1" dirty="0" err="1" smtClean="0"/>
              <a:t>Analisis</a:t>
            </a:r>
            <a:r>
              <a:rPr lang="en-US" sz="2000" b="1" dirty="0" smtClean="0"/>
              <a:t> Data </a:t>
            </a:r>
            <a:r>
              <a:rPr lang="en-US" sz="2000" b="1" dirty="0" err="1" smtClean="0"/>
              <a:t>untuk</a:t>
            </a:r>
            <a:r>
              <a:rPr lang="en-US" sz="2000" b="1" dirty="0" smtClean="0"/>
              <a:t> </a:t>
            </a:r>
            <a:r>
              <a:rPr lang="en-US" sz="2000" b="1" dirty="0" err="1" smtClean="0"/>
              <a:t>menghasikan</a:t>
            </a:r>
            <a:r>
              <a:rPr lang="en-US" sz="2000" b="1" dirty="0" smtClean="0"/>
              <a:t> </a:t>
            </a:r>
            <a:r>
              <a:rPr lang="en-US" sz="2000" b="1" dirty="0" err="1" smtClean="0"/>
              <a:t>alternatif</a:t>
            </a:r>
            <a:r>
              <a:rPr lang="en-US" sz="2000" b="1" dirty="0" smtClean="0"/>
              <a:t> </a:t>
            </a:r>
            <a:r>
              <a:rPr lang="en-US" sz="2000" b="1" dirty="0" err="1" smtClean="0"/>
              <a:t>perubahan</a:t>
            </a:r>
            <a:r>
              <a:rPr lang="en-US" sz="2000" b="1" dirty="0" smtClean="0"/>
              <a:t> </a:t>
            </a:r>
            <a:r>
              <a:rPr lang="en-US" sz="2000" b="1" dirty="0" err="1" smtClean="0"/>
              <a:t>sebagai</a:t>
            </a:r>
            <a:r>
              <a:rPr lang="en-US" sz="2000" b="1" dirty="0" smtClean="0"/>
              <a:t> </a:t>
            </a:r>
            <a:r>
              <a:rPr lang="en-US" sz="2000" b="1" dirty="0" err="1" smtClean="0"/>
              <a:t>keputusan</a:t>
            </a:r>
            <a:r>
              <a:rPr lang="en-US" sz="2000" b="1" dirty="0" smtClean="0"/>
              <a:t> </a:t>
            </a:r>
            <a:r>
              <a:rPr lang="en-US" sz="2000" b="1" dirty="0" err="1" smtClean="0"/>
              <a:t>dalam</a:t>
            </a:r>
            <a:r>
              <a:rPr lang="en-US" sz="2000" b="1" dirty="0" smtClean="0"/>
              <a:t> </a:t>
            </a:r>
            <a:r>
              <a:rPr lang="en-US" sz="2000" b="1" dirty="0" err="1" smtClean="0"/>
              <a:t>manajemen</a:t>
            </a:r>
            <a:r>
              <a:rPr lang="en-US" sz="2000" b="1" dirty="0" smtClean="0"/>
              <a:t> </a:t>
            </a:r>
            <a:r>
              <a:rPr lang="en-US" sz="2000" b="1" dirty="0" err="1" smtClean="0"/>
              <a:t>perubahan</a:t>
            </a:r>
            <a:r>
              <a:rPr lang="en-US" sz="2000" b="1" dirty="0" smtClean="0"/>
              <a:t> </a:t>
            </a:r>
            <a:r>
              <a:rPr lang="en-US" sz="2000" b="1" dirty="0" err="1" smtClean="0"/>
              <a:t>terdiri</a:t>
            </a:r>
            <a:r>
              <a:rPr lang="en-US" sz="2000" b="1" dirty="0" smtClean="0"/>
              <a:t> </a:t>
            </a:r>
            <a:r>
              <a:rPr lang="en-US" sz="2000" b="1" dirty="0" err="1" smtClean="0"/>
              <a:t>dari</a:t>
            </a:r>
            <a:r>
              <a:rPr lang="en-US" sz="2000" b="1" dirty="0" smtClean="0"/>
              <a:t>: </a:t>
            </a:r>
          </a:p>
          <a:p>
            <a:pPr marL="609600" indent="-609600" eaLnBrk="1" hangingPunct="1">
              <a:buFontTx/>
              <a:buNone/>
            </a:pPr>
            <a:endParaRPr lang="en-US" sz="2000" b="1" dirty="0" smtClean="0"/>
          </a:p>
          <a:p>
            <a:pPr marL="457200" indent="-457200" eaLnBrk="1" hangingPunct="1">
              <a:spcBef>
                <a:spcPts val="0"/>
              </a:spcBef>
              <a:buFontTx/>
              <a:buAutoNum type="alphaLcPeriod"/>
            </a:pPr>
            <a:r>
              <a:rPr lang="en-US" sz="2000" b="1" dirty="0" err="1" smtClean="0"/>
              <a:t>Analisis</a:t>
            </a:r>
            <a:r>
              <a:rPr lang="en-US" sz="2000" b="1" dirty="0" smtClean="0"/>
              <a:t> </a:t>
            </a:r>
            <a:r>
              <a:rPr lang="en-US" sz="2000" b="1" dirty="0" err="1" smtClean="0"/>
              <a:t>informasi</a:t>
            </a:r>
            <a:r>
              <a:rPr lang="en-US" sz="2000" b="1" dirty="0" smtClean="0"/>
              <a:t> </a:t>
            </a:r>
            <a:r>
              <a:rPr lang="en-US" sz="2000" b="1" dirty="0" err="1" smtClean="0"/>
              <a:t>secara</a:t>
            </a:r>
            <a:r>
              <a:rPr lang="en-US" sz="2000" b="1" dirty="0" smtClean="0"/>
              <a:t> </a:t>
            </a:r>
            <a:r>
              <a:rPr lang="en-US" sz="2000" b="1" dirty="0" err="1" smtClean="0"/>
              <a:t>kualitatif</a:t>
            </a:r>
            <a:r>
              <a:rPr lang="en-US" sz="2000" b="1" dirty="0" smtClean="0"/>
              <a:t> (</a:t>
            </a:r>
            <a:r>
              <a:rPr lang="en-US" sz="2000" b="1" dirty="0" err="1" smtClean="0"/>
              <a:t>keputusan</a:t>
            </a:r>
            <a:r>
              <a:rPr lang="en-US" sz="2000" b="1" dirty="0" smtClean="0"/>
              <a:t> </a:t>
            </a:r>
            <a:r>
              <a:rPr lang="en-US" sz="2000" b="1" dirty="0" err="1" smtClean="0"/>
              <a:t>uncertinity</a:t>
            </a:r>
            <a:r>
              <a:rPr lang="en-US" sz="2000" b="1" dirty="0" smtClean="0"/>
              <a:t>) </a:t>
            </a:r>
          </a:p>
          <a:p>
            <a:pPr marL="457200" indent="-457200" eaLnBrk="1" hangingPunct="1">
              <a:spcBef>
                <a:spcPts val="0"/>
              </a:spcBef>
              <a:buNone/>
            </a:pPr>
            <a:r>
              <a:rPr lang="en-US" sz="2000" b="1" dirty="0" smtClean="0"/>
              <a:t>	</a:t>
            </a:r>
            <a:r>
              <a:rPr lang="en-US" sz="1600" i="1" dirty="0" smtClean="0"/>
              <a:t>(</a:t>
            </a:r>
            <a:r>
              <a:rPr lang="en-US" sz="1600" i="1" dirty="0" err="1" smtClean="0"/>
              <a:t>tanpa</a:t>
            </a:r>
            <a:r>
              <a:rPr lang="en-US" sz="1600" i="1" dirty="0" smtClean="0"/>
              <a:t> data </a:t>
            </a:r>
            <a:r>
              <a:rPr lang="en-US" sz="1600" i="1" dirty="0" err="1" smtClean="0"/>
              <a:t>kuantitatif</a:t>
            </a:r>
            <a:r>
              <a:rPr lang="en-US" sz="1600" i="1" dirty="0" smtClean="0"/>
              <a:t> </a:t>
            </a:r>
            <a:r>
              <a:rPr lang="en-US" sz="1600" i="1" dirty="0" err="1" smtClean="0"/>
              <a:t>dan</a:t>
            </a:r>
            <a:r>
              <a:rPr lang="en-US" sz="1600" i="1" dirty="0" smtClean="0"/>
              <a:t> </a:t>
            </a:r>
            <a:r>
              <a:rPr lang="en-US" sz="1600" i="1" dirty="0" err="1" smtClean="0"/>
              <a:t>diolah</a:t>
            </a:r>
            <a:r>
              <a:rPr lang="en-US" sz="1600" i="1" dirty="0" smtClean="0"/>
              <a:t> </a:t>
            </a:r>
            <a:r>
              <a:rPr lang="en-US" sz="1600" i="1" dirty="0" err="1" smtClean="0"/>
              <a:t>secara</a:t>
            </a:r>
            <a:r>
              <a:rPr lang="en-US" sz="1600" i="1" dirty="0" smtClean="0"/>
              <a:t> </a:t>
            </a:r>
            <a:r>
              <a:rPr lang="en-US" sz="1600" i="1" dirty="0" err="1" smtClean="0"/>
              <a:t>rasional</a:t>
            </a:r>
            <a:r>
              <a:rPr lang="en-US" sz="1600" i="1" dirty="0" smtClean="0"/>
              <a:t> yang </a:t>
            </a:r>
            <a:r>
              <a:rPr lang="en-US" sz="1600" i="1" dirty="0" err="1" smtClean="0"/>
              <a:t>menghasilkan</a:t>
            </a:r>
            <a:r>
              <a:rPr lang="en-US" sz="1600" i="1" dirty="0" smtClean="0"/>
              <a:t> </a:t>
            </a:r>
            <a:r>
              <a:rPr lang="en-US" sz="1600" i="1" dirty="0" err="1" smtClean="0"/>
              <a:t>dua</a:t>
            </a:r>
            <a:r>
              <a:rPr lang="en-US" sz="1600" i="1" dirty="0" smtClean="0"/>
              <a:t> </a:t>
            </a:r>
            <a:r>
              <a:rPr lang="en-US" sz="1600" i="1" dirty="0" err="1" smtClean="0"/>
              <a:t>atau</a:t>
            </a:r>
            <a:r>
              <a:rPr lang="en-US" sz="1600" i="1" dirty="0" smtClean="0"/>
              <a:t> </a:t>
            </a:r>
            <a:r>
              <a:rPr lang="en-US" sz="1600" i="1" dirty="0" err="1" smtClean="0"/>
              <a:t>lebih</a:t>
            </a:r>
            <a:r>
              <a:rPr lang="en-US" sz="1600" i="1" dirty="0" smtClean="0"/>
              <a:t> </a:t>
            </a:r>
            <a:r>
              <a:rPr lang="en-US" sz="1600" i="1" dirty="0" err="1" smtClean="0"/>
              <a:t>alternatif</a:t>
            </a:r>
            <a:r>
              <a:rPr lang="en-US" sz="1600" i="1" dirty="0" smtClean="0"/>
              <a:t> </a:t>
            </a:r>
            <a:r>
              <a:rPr lang="en-US" sz="1600" i="1" dirty="0" err="1" smtClean="0"/>
              <a:t>keputusan,bersifat</a:t>
            </a:r>
            <a:r>
              <a:rPr lang="en-US" sz="1600" i="1" dirty="0" smtClean="0"/>
              <a:t> </a:t>
            </a:r>
            <a:r>
              <a:rPr lang="en-US" sz="1600" i="1" dirty="0" err="1" smtClean="0"/>
              <a:t>spekulatif</a:t>
            </a:r>
            <a:r>
              <a:rPr lang="en-US" sz="1600" i="1" dirty="0" smtClean="0"/>
              <a:t> </a:t>
            </a:r>
            <a:r>
              <a:rPr lang="en-US" sz="1600" i="1" dirty="0" err="1" smtClean="0"/>
              <a:t>dan</a:t>
            </a:r>
            <a:r>
              <a:rPr lang="en-US" sz="1600" i="1" dirty="0" smtClean="0"/>
              <a:t> </a:t>
            </a:r>
            <a:r>
              <a:rPr lang="en-US" sz="1600" i="1" dirty="0" err="1" smtClean="0"/>
              <a:t>tdk</a:t>
            </a:r>
            <a:r>
              <a:rPr lang="en-US" sz="1600" i="1" dirty="0" smtClean="0"/>
              <a:t> </a:t>
            </a:r>
            <a:r>
              <a:rPr lang="en-US" sz="1600" i="1" dirty="0" err="1" smtClean="0"/>
              <a:t>diketahui</a:t>
            </a:r>
            <a:r>
              <a:rPr lang="en-US" sz="1600" i="1" dirty="0" smtClean="0"/>
              <a:t> </a:t>
            </a:r>
            <a:r>
              <a:rPr lang="en-US" sz="1600" i="1" dirty="0" err="1" smtClean="0"/>
              <a:t>tingkat</a:t>
            </a:r>
            <a:r>
              <a:rPr lang="en-US" sz="1600" i="1" dirty="0" smtClean="0"/>
              <a:t> </a:t>
            </a:r>
            <a:r>
              <a:rPr lang="en-US" sz="1600" i="1" dirty="0" err="1" smtClean="0"/>
              <a:t>keakuratannya</a:t>
            </a:r>
            <a:r>
              <a:rPr lang="en-US" sz="1600" i="1" dirty="0" smtClean="0"/>
              <a:t>).</a:t>
            </a:r>
          </a:p>
          <a:p>
            <a:pPr marL="457200" indent="-457200" eaLnBrk="1" hangingPunct="1">
              <a:spcBef>
                <a:spcPts val="0"/>
              </a:spcBef>
              <a:buFontTx/>
              <a:buAutoNum type="alphaLcPeriod"/>
            </a:pPr>
            <a:endParaRPr lang="en-GB" sz="2000" b="1" dirty="0" smtClean="0"/>
          </a:p>
          <a:p>
            <a:pPr marL="457200" indent="-457200">
              <a:spcBef>
                <a:spcPts val="0"/>
              </a:spcBef>
              <a:buAutoNum type="alphaLcPeriod" startAt="2"/>
            </a:pPr>
            <a:r>
              <a:rPr lang="en-US" sz="2000" dirty="0" err="1" smtClean="0"/>
              <a:t>Analisis</a:t>
            </a:r>
            <a:r>
              <a:rPr lang="en-US" sz="2000" dirty="0" smtClean="0"/>
              <a:t> semi </a:t>
            </a:r>
            <a:r>
              <a:rPr lang="en-US" sz="2000" dirty="0" err="1" smtClean="0"/>
              <a:t>kuantitatif</a:t>
            </a:r>
            <a:r>
              <a:rPr lang="en-US" sz="2000" dirty="0" smtClean="0"/>
              <a:t> </a:t>
            </a:r>
          </a:p>
          <a:p>
            <a:pPr marL="457200" indent="-457200">
              <a:spcBef>
                <a:spcPts val="0"/>
              </a:spcBef>
              <a:buNone/>
            </a:pPr>
            <a:r>
              <a:rPr lang="en-US" sz="2000" dirty="0" smtClean="0"/>
              <a:t>	</a:t>
            </a:r>
            <a:r>
              <a:rPr lang="en-US" sz="1600" i="1" dirty="0" smtClean="0"/>
              <a:t>(</a:t>
            </a:r>
            <a:r>
              <a:rPr lang="en-US" sz="1600" i="1" dirty="0" err="1" smtClean="0"/>
              <a:t>karena</a:t>
            </a:r>
            <a:r>
              <a:rPr lang="en-US" sz="1600" i="1" dirty="0" smtClean="0"/>
              <a:t> data </a:t>
            </a:r>
            <a:r>
              <a:rPr lang="en-US" sz="1600" i="1" dirty="0" err="1" smtClean="0"/>
              <a:t>kuantitatif</a:t>
            </a:r>
            <a:r>
              <a:rPr lang="en-US" sz="1600" i="1" dirty="0" smtClean="0"/>
              <a:t> </a:t>
            </a:r>
            <a:r>
              <a:rPr lang="en-US" sz="1600" i="1" dirty="0" err="1" smtClean="0"/>
              <a:t>tdk</a:t>
            </a:r>
            <a:r>
              <a:rPr lang="en-US" sz="1600" i="1" dirty="0" smtClean="0"/>
              <a:t> </a:t>
            </a:r>
            <a:r>
              <a:rPr lang="en-US" sz="1600" i="1" dirty="0" err="1" smtClean="0"/>
              <a:t>cukup</a:t>
            </a:r>
            <a:r>
              <a:rPr lang="en-US" sz="1600" i="1" dirty="0" smtClean="0"/>
              <a:t> </a:t>
            </a:r>
            <a:r>
              <a:rPr lang="en-US" sz="1600" i="1" dirty="0" err="1" smtClean="0"/>
              <a:t>dan</a:t>
            </a:r>
            <a:r>
              <a:rPr lang="en-US" sz="1600" i="1" dirty="0" smtClean="0"/>
              <a:t> </a:t>
            </a:r>
            <a:r>
              <a:rPr lang="en-US" sz="1600" i="1" dirty="0" err="1" smtClean="0"/>
              <a:t>dilengkapi</a:t>
            </a:r>
            <a:r>
              <a:rPr lang="en-US" sz="1600" i="1" dirty="0" smtClean="0"/>
              <a:t> </a:t>
            </a:r>
            <a:r>
              <a:rPr lang="en-US" sz="1600" i="1" dirty="0" err="1" smtClean="0"/>
              <a:t>dgn</a:t>
            </a:r>
            <a:r>
              <a:rPr lang="en-US" sz="1600" i="1" dirty="0" smtClean="0"/>
              <a:t> </a:t>
            </a:r>
            <a:r>
              <a:rPr lang="en-US" sz="1600" i="1" dirty="0" err="1" smtClean="0"/>
              <a:t>informasi</a:t>
            </a:r>
            <a:r>
              <a:rPr lang="en-US" sz="1600" i="1" dirty="0" smtClean="0"/>
              <a:t> </a:t>
            </a:r>
            <a:r>
              <a:rPr lang="en-US" sz="1600" i="1" dirty="0" err="1" smtClean="0"/>
              <a:t>kualitatif</a:t>
            </a:r>
            <a:r>
              <a:rPr lang="en-US" sz="1600" i="1" dirty="0" smtClean="0"/>
              <a:t> </a:t>
            </a:r>
            <a:r>
              <a:rPr lang="en-US" sz="1600" i="1" dirty="0" err="1" smtClean="0"/>
              <a:t>yg</a:t>
            </a:r>
            <a:r>
              <a:rPr lang="en-US" sz="1600" i="1" dirty="0" smtClean="0"/>
              <a:t> </a:t>
            </a:r>
            <a:r>
              <a:rPr lang="en-US" sz="1600" i="1" dirty="0" err="1" smtClean="0"/>
              <a:t>menghasilkan</a:t>
            </a:r>
            <a:r>
              <a:rPr lang="en-US" sz="1600" i="1" dirty="0" smtClean="0"/>
              <a:t> </a:t>
            </a:r>
            <a:r>
              <a:rPr lang="en-US" sz="1600" i="1" dirty="0" err="1" smtClean="0"/>
              <a:t>dua</a:t>
            </a:r>
            <a:r>
              <a:rPr lang="en-US" sz="1600" i="1" dirty="0" smtClean="0"/>
              <a:t> </a:t>
            </a:r>
            <a:r>
              <a:rPr lang="en-US" sz="1600" i="1" dirty="0" err="1" smtClean="0"/>
              <a:t>atau</a:t>
            </a:r>
            <a:r>
              <a:rPr lang="en-US" sz="1600" i="1" dirty="0" smtClean="0"/>
              <a:t> </a:t>
            </a:r>
            <a:r>
              <a:rPr lang="en-US" sz="1600" i="1" dirty="0" err="1" smtClean="0"/>
              <a:t>lebih</a:t>
            </a:r>
            <a:r>
              <a:rPr lang="en-US" sz="1600" i="1" dirty="0" smtClean="0"/>
              <a:t> </a:t>
            </a:r>
            <a:r>
              <a:rPr lang="en-US" sz="1600" i="1" dirty="0" err="1" smtClean="0"/>
              <a:t>alternatif</a:t>
            </a:r>
            <a:r>
              <a:rPr lang="en-US" sz="1600" i="1" dirty="0" smtClean="0"/>
              <a:t> </a:t>
            </a:r>
            <a:r>
              <a:rPr lang="en-US" sz="1600" i="1" dirty="0" err="1" smtClean="0"/>
              <a:t>keputusan</a:t>
            </a:r>
            <a:r>
              <a:rPr lang="en-US" sz="1600" i="1" dirty="0" smtClean="0"/>
              <a:t> </a:t>
            </a:r>
            <a:r>
              <a:rPr lang="en-US" sz="1600" i="1" dirty="0" err="1" smtClean="0"/>
              <a:t>beresiko</a:t>
            </a:r>
            <a:r>
              <a:rPr lang="en-US" sz="1600" i="1" dirty="0" smtClean="0"/>
              <a:t> (risk), </a:t>
            </a:r>
            <a:r>
              <a:rPr lang="en-US" sz="1600" i="1" dirty="0" err="1" smtClean="0"/>
              <a:t>setiap</a:t>
            </a:r>
            <a:r>
              <a:rPr lang="en-US" sz="1600" i="1" dirty="0" smtClean="0"/>
              <a:t> </a:t>
            </a:r>
            <a:r>
              <a:rPr lang="en-US" sz="1600" i="1" dirty="0" err="1" smtClean="0"/>
              <a:t>alternatif</a:t>
            </a:r>
            <a:r>
              <a:rPr lang="en-US" sz="1600" i="1" dirty="0" smtClean="0"/>
              <a:t> </a:t>
            </a:r>
            <a:r>
              <a:rPr lang="en-US" sz="1600" i="1" dirty="0" err="1" smtClean="0"/>
              <a:t>keputusan</a:t>
            </a:r>
            <a:r>
              <a:rPr lang="en-US" sz="1600" i="1" dirty="0" smtClean="0"/>
              <a:t> </a:t>
            </a:r>
            <a:r>
              <a:rPr lang="en-US" sz="1600" i="1" dirty="0" err="1" smtClean="0"/>
              <a:t>sebagai</a:t>
            </a:r>
            <a:r>
              <a:rPr lang="en-US" sz="1600" i="1" dirty="0" smtClean="0"/>
              <a:t> </a:t>
            </a:r>
            <a:r>
              <a:rPr lang="en-US" sz="1600" i="1" dirty="0" err="1" smtClean="0"/>
              <a:t>rencana</a:t>
            </a:r>
            <a:r>
              <a:rPr lang="en-US" sz="1600" i="1" dirty="0" smtClean="0"/>
              <a:t> </a:t>
            </a:r>
            <a:r>
              <a:rPr lang="en-US" sz="1600" i="1" dirty="0" err="1" smtClean="0"/>
              <a:t>perubahan</a:t>
            </a:r>
            <a:r>
              <a:rPr lang="en-US" sz="1600" i="1" dirty="0" smtClean="0"/>
              <a:t> yang </a:t>
            </a:r>
            <a:r>
              <a:rPr lang="en-US" sz="1600" i="1" dirty="0" err="1" smtClean="0"/>
              <a:t>diperoleh</a:t>
            </a:r>
            <a:r>
              <a:rPr lang="en-US" sz="1600" i="1" dirty="0" smtClean="0"/>
              <a:t> </a:t>
            </a:r>
            <a:r>
              <a:rPr lang="en-US" sz="1600" i="1" dirty="0" err="1" smtClean="0"/>
              <a:t>diketahui</a:t>
            </a:r>
            <a:r>
              <a:rPr lang="en-US" sz="1600" i="1" dirty="0" smtClean="0"/>
              <a:t> </a:t>
            </a:r>
            <a:r>
              <a:rPr lang="en-US" sz="1600" i="1" dirty="0" err="1" smtClean="0"/>
              <a:t>kekurangan</a:t>
            </a:r>
            <a:r>
              <a:rPr lang="en-US" sz="1600" i="1" dirty="0" smtClean="0"/>
              <a:t> </a:t>
            </a:r>
            <a:r>
              <a:rPr lang="en-US" sz="1600" i="1" dirty="0" err="1" smtClean="0"/>
              <a:t>dan</a:t>
            </a:r>
            <a:r>
              <a:rPr lang="en-US" sz="1600" i="1" dirty="0" smtClean="0"/>
              <a:t> </a:t>
            </a:r>
            <a:r>
              <a:rPr lang="en-US" sz="1600" i="1" dirty="0" err="1" smtClean="0"/>
              <a:t>kelebihan</a:t>
            </a:r>
            <a:r>
              <a:rPr lang="en-US" sz="1600" i="1" dirty="0" smtClean="0"/>
              <a:t> </a:t>
            </a:r>
            <a:r>
              <a:rPr lang="en-US" sz="1600" i="1" dirty="0" err="1" smtClean="0"/>
              <a:t>masing</a:t>
            </a:r>
            <a:r>
              <a:rPr lang="en-US" sz="1600" i="1" dirty="0" smtClean="0"/>
              <a:t>-</a:t>
            </a:r>
            <a:r>
              <a:rPr lang="en-US" sz="1600" i="1" dirty="0" err="1" smtClean="0"/>
              <a:t>masing</a:t>
            </a:r>
            <a:r>
              <a:rPr lang="en-US" sz="1600" i="1" dirty="0" smtClean="0"/>
              <a:t> </a:t>
            </a:r>
            <a:r>
              <a:rPr lang="en-US" sz="1600" i="1" dirty="0" err="1" smtClean="0"/>
              <a:t>dan</a:t>
            </a:r>
            <a:r>
              <a:rPr lang="en-US" sz="1600" i="1" dirty="0" smtClean="0"/>
              <a:t> </a:t>
            </a:r>
            <a:r>
              <a:rPr lang="en-US" sz="1600" i="1" dirty="0" err="1" smtClean="0"/>
              <a:t>tugas</a:t>
            </a:r>
            <a:r>
              <a:rPr lang="en-US" sz="1600" i="1" dirty="0" smtClean="0"/>
              <a:t> </a:t>
            </a:r>
            <a:r>
              <a:rPr lang="en-US" sz="1600" i="1" dirty="0" err="1" smtClean="0"/>
              <a:t>manajer</a:t>
            </a:r>
            <a:r>
              <a:rPr lang="en-US" sz="1600" i="1" dirty="0" smtClean="0"/>
              <a:t> </a:t>
            </a:r>
            <a:r>
              <a:rPr lang="en-US" sz="1600" i="1" dirty="0" err="1" smtClean="0"/>
              <a:t>adalah</a:t>
            </a:r>
            <a:r>
              <a:rPr lang="en-US" sz="1600" i="1" dirty="0" smtClean="0"/>
              <a:t> </a:t>
            </a:r>
            <a:r>
              <a:rPr lang="en-US" sz="1600" i="1" dirty="0" err="1" smtClean="0"/>
              <a:t>memilih</a:t>
            </a:r>
            <a:r>
              <a:rPr lang="en-US" sz="1600" i="1" dirty="0" smtClean="0"/>
              <a:t> </a:t>
            </a:r>
            <a:r>
              <a:rPr lang="en-US" sz="1600" i="1" dirty="0" err="1" smtClean="0"/>
              <a:t>alternatif</a:t>
            </a:r>
            <a:r>
              <a:rPr lang="en-US" sz="1600" i="1" dirty="0" smtClean="0"/>
              <a:t> </a:t>
            </a:r>
            <a:r>
              <a:rPr lang="en-US" sz="1600" i="1" dirty="0" err="1" smtClean="0"/>
              <a:t>yg</a:t>
            </a:r>
            <a:r>
              <a:rPr lang="en-US" sz="1600" i="1" dirty="0" smtClean="0"/>
              <a:t> paling </a:t>
            </a:r>
            <a:r>
              <a:rPr lang="en-US" sz="1600" i="1" dirty="0" err="1" smtClean="0"/>
              <a:t>kecil</a:t>
            </a:r>
            <a:r>
              <a:rPr lang="en-US" sz="1600" i="1" dirty="0" smtClean="0"/>
              <a:t> </a:t>
            </a:r>
            <a:r>
              <a:rPr lang="en-US" sz="1600" i="1" dirty="0" err="1" smtClean="0"/>
              <a:t>resiko</a:t>
            </a:r>
            <a:r>
              <a:rPr lang="en-US" sz="1600" i="1" dirty="0" smtClean="0"/>
              <a:t>/ </a:t>
            </a:r>
            <a:r>
              <a:rPr lang="en-US" sz="1600" i="1" dirty="0" err="1" smtClean="0"/>
              <a:t>kekeliruannya</a:t>
            </a:r>
            <a:r>
              <a:rPr lang="en-US" sz="1600" i="1" dirty="0" smtClean="0"/>
              <a:t> </a:t>
            </a:r>
            <a:r>
              <a:rPr lang="en-US" sz="1600" i="1" dirty="0" err="1" smtClean="0"/>
              <a:t>utk</a:t>
            </a:r>
            <a:r>
              <a:rPr lang="en-US" sz="1600" i="1" dirty="0" smtClean="0"/>
              <a:t> </a:t>
            </a:r>
            <a:r>
              <a:rPr lang="en-US" sz="1600" i="1" dirty="0" err="1" smtClean="0"/>
              <a:t>ditetapkan</a:t>
            </a:r>
            <a:r>
              <a:rPr lang="en-US" sz="1600" i="1" dirty="0" smtClean="0"/>
              <a:t> </a:t>
            </a:r>
            <a:r>
              <a:rPr lang="en-US" sz="1600" i="1" dirty="0" err="1" smtClean="0"/>
              <a:t>sebagai</a:t>
            </a:r>
            <a:r>
              <a:rPr lang="en-US" sz="1600" i="1" dirty="0" smtClean="0"/>
              <a:t> </a:t>
            </a:r>
            <a:r>
              <a:rPr lang="en-US" sz="1600" i="1" dirty="0" err="1" smtClean="0"/>
              <a:t>keputusan</a:t>
            </a:r>
            <a:r>
              <a:rPr lang="en-US" sz="1600" i="1" dirty="0" smtClean="0"/>
              <a:t> </a:t>
            </a:r>
            <a:r>
              <a:rPr lang="en-US" sz="1600" i="1" dirty="0" err="1" smtClean="0"/>
              <a:t>perubahan</a:t>
            </a:r>
            <a:r>
              <a:rPr lang="en-US" sz="1600" i="1" dirty="0" smtClean="0"/>
              <a:t> yang </a:t>
            </a:r>
            <a:r>
              <a:rPr lang="en-US" sz="1600" i="1" dirty="0" err="1" smtClean="0"/>
              <a:t>akan</a:t>
            </a:r>
            <a:r>
              <a:rPr lang="en-US" sz="1600" i="1" dirty="0" smtClean="0"/>
              <a:t> </a:t>
            </a:r>
            <a:r>
              <a:rPr lang="en-US" sz="1600" i="1" dirty="0" err="1" smtClean="0"/>
              <a:t>dilaksanakan</a:t>
            </a:r>
            <a:r>
              <a:rPr lang="en-US" sz="1600" i="1" dirty="0" smtClean="0"/>
              <a:t>.)</a:t>
            </a:r>
          </a:p>
          <a:p>
            <a:pPr marL="457200" indent="-457200">
              <a:spcBef>
                <a:spcPts val="0"/>
              </a:spcBef>
              <a:buNone/>
            </a:pPr>
            <a:endParaRPr lang="en-US" sz="1600" i="1" dirty="0" smtClean="0"/>
          </a:p>
          <a:p>
            <a:pPr marL="457200" indent="-457200">
              <a:spcBef>
                <a:spcPts val="0"/>
              </a:spcBef>
              <a:buNone/>
            </a:pPr>
            <a:r>
              <a:rPr lang="en-US" sz="1600" b="1" dirty="0" smtClean="0"/>
              <a:t> c.	</a:t>
            </a:r>
            <a:r>
              <a:rPr lang="en-US" sz="2000" b="1" dirty="0" err="1" smtClean="0"/>
              <a:t>Analisis</a:t>
            </a:r>
            <a:r>
              <a:rPr lang="en-US" sz="2000" b="1" dirty="0" smtClean="0"/>
              <a:t> </a:t>
            </a:r>
            <a:r>
              <a:rPr lang="en-US" sz="2000" b="1" dirty="0" err="1" smtClean="0"/>
              <a:t>kuantitatif</a:t>
            </a:r>
            <a:r>
              <a:rPr lang="en-US" sz="1600" b="1" dirty="0" smtClean="0"/>
              <a:t> </a:t>
            </a:r>
          </a:p>
          <a:p>
            <a:pPr marL="457200" indent="-457200">
              <a:spcBef>
                <a:spcPts val="0"/>
              </a:spcBef>
              <a:buNone/>
            </a:pPr>
            <a:r>
              <a:rPr lang="en-US" sz="1600" b="1" dirty="0" smtClean="0"/>
              <a:t>	</a:t>
            </a:r>
            <a:r>
              <a:rPr lang="en-US" sz="1600" i="1" dirty="0" smtClean="0"/>
              <a:t>(</a:t>
            </a:r>
            <a:r>
              <a:rPr lang="en-US" sz="1600" i="1" dirty="0" err="1" smtClean="0"/>
              <a:t>dengan</a:t>
            </a:r>
            <a:r>
              <a:rPr lang="en-US" sz="1600" i="1" dirty="0" smtClean="0"/>
              <a:t> </a:t>
            </a:r>
            <a:r>
              <a:rPr lang="en-US" sz="1600" i="1" dirty="0" err="1" smtClean="0"/>
              <a:t>menggunakan</a:t>
            </a:r>
            <a:r>
              <a:rPr lang="en-US" sz="1600" i="1" dirty="0" smtClean="0"/>
              <a:t> </a:t>
            </a:r>
            <a:r>
              <a:rPr lang="en-US" sz="1600" i="1" dirty="0" err="1" smtClean="0"/>
              <a:t>perhitungan</a:t>
            </a:r>
            <a:r>
              <a:rPr lang="en-US" sz="1600" i="1" dirty="0" smtClean="0"/>
              <a:t> </a:t>
            </a:r>
            <a:r>
              <a:rPr lang="en-US" sz="1600" i="1" dirty="0" err="1" smtClean="0"/>
              <a:t>statistik</a:t>
            </a:r>
            <a:r>
              <a:rPr lang="en-US" sz="1600" i="1" dirty="0" smtClean="0"/>
              <a:t> yang </a:t>
            </a:r>
            <a:r>
              <a:rPr lang="en-US" sz="1600" i="1" dirty="0" err="1" smtClean="0"/>
              <a:t>menghasilkan</a:t>
            </a:r>
            <a:r>
              <a:rPr lang="en-US" sz="1600" i="1" dirty="0" smtClean="0"/>
              <a:t> </a:t>
            </a:r>
            <a:r>
              <a:rPr lang="en-US" sz="1600" i="1" dirty="0" err="1" smtClean="0"/>
              <a:t>satu</a:t>
            </a:r>
            <a:r>
              <a:rPr lang="en-US" sz="1600" i="1" dirty="0" smtClean="0"/>
              <a:t> </a:t>
            </a:r>
            <a:r>
              <a:rPr lang="en-US" sz="1600" i="1" dirty="0" err="1" smtClean="0"/>
              <a:t>keputusan</a:t>
            </a:r>
            <a:r>
              <a:rPr lang="en-US" sz="1600" i="1" dirty="0" smtClean="0"/>
              <a:t> yang </a:t>
            </a:r>
            <a:r>
              <a:rPr lang="en-US" sz="1600" i="1" dirty="0" err="1" smtClean="0"/>
              <a:t>aku</a:t>
            </a:r>
            <a:r>
              <a:rPr lang="en-US" sz="1600" i="1" dirty="0" smtClean="0"/>
              <a:t>- rat (</a:t>
            </a:r>
            <a:r>
              <a:rPr lang="en-US" sz="1600" i="1" dirty="0" err="1" smtClean="0"/>
              <a:t>certenity</a:t>
            </a:r>
            <a:r>
              <a:rPr lang="en-US" sz="1600" i="1" dirty="0" smtClean="0"/>
              <a:t>) </a:t>
            </a:r>
            <a:r>
              <a:rPr lang="en-US" sz="1600" i="1" dirty="0" err="1" smtClean="0"/>
              <a:t>karena</a:t>
            </a:r>
            <a:r>
              <a:rPr lang="en-US" sz="1600" i="1" dirty="0" smtClean="0"/>
              <a:t> </a:t>
            </a:r>
            <a:r>
              <a:rPr lang="en-US" sz="1600" i="1" dirty="0" err="1" smtClean="0"/>
              <a:t>diketahui</a:t>
            </a:r>
            <a:r>
              <a:rPr lang="en-US" sz="1600" i="1" dirty="0" smtClean="0"/>
              <a:t> </a:t>
            </a:r>
            <a:r>
              <a:rPr lang="en-US" sz="1600" i="1" dirty="0" err="1" smtClean="0"/>
              <a:t>peluang</a:t>
            </a:r>
            <a:r>
              <a:rPr lang="en-US" sz="1600" i="1" dirty="0" smtClean="0"/>
              <a:t> </a:t>
            </a:r>
            <a:r>
              <a:rPr lang="en-US" sz="1600" i="1" dirty="0" err="1" smtClean="0"/>
              <a:t>kesalahannya</a:t>
            </a:r>
            <a:r>
              <a:rPr lang="en-US" sz="1600" i="1" dirty="0" smtClean="0"/>
              <a:t> </a:t>
            </a:r>
            <a:r>
              <a:rPr lang="en-US" sz="1600" i="1" dirty="0" err="1" smtClean="0"/>
              <a:t>pada</a:t>
            </a:r>
            <a:r>
              <a:rPr lang="en-US" sz="1600" i="1" dirty="0" smtClean="0"/>
              <a:t> </a:t>
            </a:r>
            <a:r>
              <a:rPr lang="en-US" sz="1600" i="1" dirty="0" err="1" smtClean="0"/>
              <a:t>tingkat</a:t>
            </a:r>
            <a:r>
              <a:rPr lang="en-US" sz="1600" i="1" dirty="0" smtClean="0"/>
              <a:t> alpha 0,05 (5%) </a:t>
            </a:r>
            <a:r>
              <a:rPr lang="en-US" sz="1600" i="1" dirty="0" err="1" smtClean="0"/>
              <a:t>atau</a:t>
            </a:r>
            <a:r>
              <a:rPr lang="en-US" sz="1600" i="1" dirty="0" smtClean="0"/>
              <a:t> alpha  0,01(1,0%). </a:t>
            </a:r>
            <a:r>
              <a:rPr lang="en-US" sz="1600" i="1" dirty="0" err="1" smtClean="0"/>
              <a:t>Dgn</a:t>
            </a:r>
            <a:r>
              <a:rPr lang="en-US" sz="1600" i="1" dirty="0" smtClean="0"/>
              <a:t>       </a:t>
            </a:r>
            <a:r>
              <a:rPr lang="en-US" sz="1600" i="1" dirty="0" err="1" smtClean="0"/>
              <a:t>tingkat</a:t>
            </a:r>
            <a:r>
              <a:rPr lang="en-US" sz="1600" i="1" dirty="0" smtClean="0"/>
              <a:t> </a:t>
            </a:r>
            <a:r>
              <a:rPr lang="en-US" sz="1600" i="1" dirty="0" err="1" smtClean="0"/>
              <a:t>keakuratan</a:t>
            </a:r>
            <a:r>
              <a:rPr lang="en-US" sz="1600" i="1" dirty="0" smtClean="0"/>
              <a:t> </a:t>
            </a:r>
            <a:r>
              <a:rPr lang="en-US" sz="1600" i="1" dirty="0" err="1" smtClean="0"/>
              <a:t>tinggi</a:t>
            </a:r>
            <a:r>
              <a:rPr lang="en-US" sz="1600" i="1" dirty="0" smtClean="0"/>
              <a:t>, </a:t>
            </a:r>
            <a:r>
              <a:rPr lang="en-US" sz="1600" i="1" dirty="0" err="1" smtClean="0"/>
              <a:t>persoalannya</a:t>
            </a:r>
            <a:r>
              <a:rPr lang="en-US" sz="1600" i="1" dirty="0" smtClean="0"/>
              <a:t> </a:t>
            </a:r>
            <a:r>
              <a:rPr lang="en-US" sz="1600" i="1" dirty="0" err="1" smtClean="0"/>
              <a:t>terletak</a:t>
            </a:r>
            <a:r>
              <a:rPr lang="en-US" sz="1600" i="1" dirty="0" smtClean="0"/>
              <a:t> </a:t>
            </a:r>
            <a:r>
              <a:rPr lang="en-US" sz="1600" i="1" dirty="0" err="1" smtClean="0"/>
              <a:t>pada</a:t>
            </a:r>
            <a:r>
              <a:rPr lang="en-US" sz="1600" i="1" dirty="0" smtClean="0"/>
              <a:t> </a:t>
            </a:r>
            <a:r>
              <a:rPr lang="en-US" sz="1600" i="1" dirty="0" err="1" smtClean="0"/>
              <a:t>keberanian</a:t>
            </a:r>
            <a:r>
              <a:rPr lang="en-US" sz="1600" i="1" dirty="0" smtClean="0"/>
              <a:t> </a:t>
            </a:r>
            <a:r>
              <a:rPr lang="en-US" sz="1600" i="1" dirty="0" err="1" smtClean="0"/>
              <a:t>manajer</a:t>
            </a:r>
            <a:r>
              <a:rPr lang="en-US" sz="1600" i="1" dirty="0" smtClean="0"/>
              <a:t>/</a:t>
            </a:r>
            <a:r>
              <a:rPr lang="en-US" sz="1600" i="1" dirty="0" err="1" smtClean="0"/>
              <a:t>pimpinan</a:t>
            </a:r>
            <a:r>
              <a:rPr lang="en-US" sz="1600" i="1" dirty="0" smtClean="0"/>
              <a:t> </a:t>
            </a:r>
            <a:r>
              <a:rPr lang="en-US" sz="1600" i="1" dirty="0" err="1" smtClean="0"/>
              <a:t>untuk</a:t>
            </a:r>
            <a:r>
              <a:rPr lang="en-US" sz="1600" i="1" dirty="0" smtClean="0"/>
              <a:t> </a:t>
            </a:r>
            <a:r>
              <a:rPr lang="en-US" sz="1600" i="1" dirty="0" err="1" smtClean="0"/>
              <a:t>melaksanakannya</a:t>
            </a:r>
            <a:r>
              <a:rPr lang="en-US" sz="1600" i="1" dirty="0" smtClean="0"/>
              <a:t> agar </a:t>
            </a:r>
            <a:r>
              <a:rPr lang="en-US" sz="1600" i="1" dirty="0" err="1" smtClean="0"/>
              <a:t>menghasilkan</a:t>
            </a:r>
            <a:r>
              <a:rPr lang="en-US" sz="1600" i="1" dirty="0" smtClean="0"/>
              <a:t> </a:t>
            </a:r>
            <a:r>
              <a:rPr lang="en-US" sz="1600" i="1" dirty="0" err="1" smtClean="0"/>
              <a:t>perubahan</a:t>
            </a:r>
            <a:r>
              <a:rPr lang="en-US" sz="1600" i="1" dirty="0" smtClean="0"/>
              <a:t> yang </a:t>
            </a:r>
            <a:r>
              <a:rPr lang="en-US" sz="1600" i="1" dirty="0" err="1" smtClean="0"/>
              <a:t>diinginkan</a:t>
            </a:r>
            <a:r>
              <a:rPr lang="en-US" sz="1600" i="1" dirty="0" smtClean="0"/>
              <a:t>). </a:t>
            </a:r>
          </a:p>
          <a:p>
            <a:pPr marL="457200" indent="-457200">
              <a:spcBef>
                <a:spcPts val="0"/>
              </a:spcBef>
              <a:buNone/>
            </a:pPr>
            <a:endParaRPr lang="en-US" sz="1600" i="1" dirty="0" smtClean="0"/>
          </a:p>
          <a:p>
            <a:pPr marL="457200" indent="-457200" eaLnBrk="1" hangingPunct="1">
              <a:buFontTx/>
              <a:buAutoNum type="alphaLcPeriod"/>
            </a:pPr>
            <a:endParaRPr lang="en-GB" sz="2000"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553200"/>
          </a:xfrm>
        </p:spPr>
        <p:txBody>
          <a:bodyPr>
            <a:normAutofit fontScale="70000" lnSpcReduction="20000"/>
          </a:bodyPr>
          <a:lstStyle/>
          <a:p>
            <a:pPr marL="0" indent="0">
              <a:buNone/>
              <a:tabLst>
                <a:tab pos="0" algn="l"/>
                <a:tab pos="280988" algn="l"/>
              </a:tabLst>
            </a:pPr>
            <a:r>
              <a:rPr lang="en-US" dirty="0" err="1" smtClean="0"/>
              <a:t>Manajemen</a:t>
            </a:r>
            <a:r>
              <a:rPr lang="en-US" dirty="0" smtClean="0"/>
              <a:t> </a:t>
            </a:r>
            <a:r>
              <a:rPr lang="en-US" dirty="0" err="1" smtClean="0"/>
              <a:t>Perubahan</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untuk</a:t>
            </a:r>
            <a:r>
              <a:rPr lang="en-US" dirty="0" smtClean="0"/>
              <a:t> </a:t>
            </a:r>
            <a:r>
              <a:rPr lang="en-US" dirty="0" err="1" smtClean="0"/>
              <a:t>suatu</a:t>
            </a:r>
            <a:r>
              <a:rPr lang="en-US" dirty="0" smtClean="0"/>
              <a:t> </a:t>
            </a:r>
            <a:r>
              <a:rPr lang="en-US" dirty="0" err="1" smtClean="0"/>
              <a:t>perubahan</a:t>
            </a:r>
            <a:r>
              <a:rPr lang="en-US" dirty="0" smtClean="0"/>
              <a:t> </a:t>
            </a:r>
            <a:r>
              <a:rPr lang="en-US" dirty="0" err="1" smtClean="0"/>
              <a:t>berhadapan</a:t>
            </a:r>
            <a:r>
              <a:rPr lang="en-US" dirty="0" smtClean="0"/>
              <a:t> </a:t>
            </a:r>
            <a:r>
              <a:rPr lang="en-US" dirty="0" err="1" smtClean="0"/>
              <a:t>dgn</a:t>
            </a:r>
            <a:r>
              <a:rPr lang="en-US" dirty="0" smtClean="0"/>
              <a:t> </a:t>
            </a:r>
            <a:r>
              <a:rPr lang="en-US" dirty="0" err="1" smtClean="0"/>
              <a:t>empat</a:t>
            </a:r>
            <a:r>
              <a:rPr lang="en-US" dirty="0" smtClean="0"/>
              <a:t> </a:t>
            </a:r>
            <a:r>
              <a:rPr lang="en-US" dirty="0" err="1" smtClean="0"/>
              <a:t>dimensi</a:t>
            </a:r>
            <a:r>
              <a:rPr lang="en-US" dirty="0" smtClean="0"/>
              <a:t> </a:t>
            </a:r>
            <a:r>
              <a:rPr lang="en-US" dirty="0" err="1" smtClean="0"/>
              <a:t>organisasi</a:t>
            </a:r>
            <a:r>
              <a:rPr lang="en-US" dirty="0" smtClean="0"/>
              <a:t> </a:t>
            </a:r>
            <a:r>
              <a:rPr lang="en-US" dirty="0" err="1" smtClean="0"/>
              <a:t>berupa</a:t>
            </a:r>
            <a:r>
              <a:rPr lang="en-US" dirty="0" smtClean="0"/>
              <a:t> SDM </a:t>
            </a:r>
            <a:r>
              <a:rPr lang="en-US" dirty="0" err="1" smtClean="0"/>
              <a:t>yg</a:t>
            </a:r>
            <a:r>
              <a:rPr lang="en-US" dirty="0" smtClean="0"/>
              <a:t> </a:t>
            </a:r>
            <a:r>
              <a:rPr lang="en-US" dirty="0" err="1" smtClean="0"/>
              <a:t>menggerakan</a:t>
            </a:r>
            <a:r>
              <a:rPr lang="en-US" dirty="0" smtClean="0"/>
              <a:t> </a:t>
            </a:r>
            <a:r>
              <a:rPr lang="en-US" dirty="0" err="1" smtClean="0"/>
              <a:t>dan</a:t>
            </a:r>
            <a:r>
              <a:rPr lang="en-US" dirty="0" smtClean="0"/>
              <a:t> </a:t>
            </a:r>
            <a:r>
              <a:rPr lang="en-US" dirty="0" err="1" smtClean="0"/>
              <a:t>melaksana</a:t>
            </a:r>
            <a:r>
              <a:rPr lang="en-US" dirty="0" smtClean="0"/>
              <a:t> </a:t>
            </a:r>
            <a:r>
              <a:rPr lang="en-US" dirty="0" err="1" smtClean="0"/>
              <a:t>kan</a:t>
            </a:r>
            <a:r>
              <a:rPr lang="en-US" dirty="0" smtClean="0"/>
              <a:t> </a:t>
            </a:r>
            <a:r>
              <a:rPr lang="en-US" dirty="0" err="1" smtClean="0"/>
              <a:t>kegiatan</a:t>
            </a:r>
            <a:r>
              <a:rPr lang="en-US" dirty="0" smtClean="0"/>
              <a:t> </a:t>
            </a:r>
            <a:r>
              <a:rPr lang="en-US" dirty="0" err="1" smtClean="0"/>
              <a:t>di</a:t>
            </a:r>
            <a:r>
              <a:rPr lang="en-US" dirty="0" smtClean="0"/>
              <a:t> </a:t>
            </a:r>
            <a:r>
              <a:rPr lang="en-US" dirty="0" err="1" smtClean="0"/>
              <a:t>dalammya</a:t>
            </a:r>
            <a:r>
              <a:rPr lang="en-US" dirty="0" smtClean="0"/>
              <a:t>.</a:t>
            </a:r>
          </a:p>
          <a:p>
            <a:pPr marL="0" indent="0">
              <a:spcBef>
                <a:spcPts val="0"/>
              </a:spcBef>
              <a:buNone/>
              <a:tabLst>
                <a:tab pos="0" algn="l"/>
                <a:tab pos="280988" algn="l"/>
              </a:tabLst>
            </a:pPr>
            <a:endParaRPr lang="en-US" dirty="0" smtClean="0"/>
          </a:p>
          <a:p>
            <a:pPr marL="280988" indent="-280988">
              <a:buNone/>
              <a:tabLst>
                <a:tab pos="280988" algn="l"/>
              </a:tabLst>
            </a:pPr>
            <a:r>
              <a:rPr lang="en-US" dirty="0" smtClean="0">
                <a:solidFill>
                  <a:srgbClr val="0070C0"/>
                </a:solidFill>
              </a:rPr>
              <a:t>1.	</a:t>
            </a:r>
            <a:r>
              <a:rPr lang="en-US" dirty="0" err="1" smtClean="0">
                <a:solidFill>
                  <a:srgbClr val="0070C0"/>
                </a:solidFill>
              </a:rPr>
              <a:t>Dimensi</a:t>
            </a:r>
            <a:r>
              <a:rPr lang="en-US" dirty="0" smtClean="0">
                <a:solidFill>
                  <a:srgbClr val="0070C0"/>
                </a:solidFill>
              </a:rPr>
              <a:t> Material (</a:t>
            </a:r>
            <a:r>
              <a:rPr lang="en-US" dirty="0" err="1" smtClean="0">
                <a:solidFill>
                  <a:srgbClr val="0070C0"/>
                </a:solidFill>
              </a:rPr>
              <a:t>aset</a:t>
            </a:r>
            <a:r>
              <a:rPr lang="en-US" dirty="0" smtClean="0">
                <a:solidFill>
                  <a:srgbClr val="0070C0"/>
                </a:solidFill>
              </a:rPr>
              <a:t> yang </a:t>
            </a:r>
            <a:r>
              <a:rPr lang="en-US" dirty="0" err="1" smtClean="0">
                <a:solidFill>
                  <a:srgbClr val="0070C0"/>
                </a:solidFill>
              </a:rPr>
              <a:t>dimiliki</a:t>
            </a:r>
            <a:r>
              <a:rPr lang="en-US" dirty="0" smtClean="0">
                <a:solidFill>
                  <a:srgbClr val="0070C0"/>
                </a:solidFill>
              </a:rPr>
              <a:t>)</a:t>
            </a:r>
            <a:r>
              <a:rPr lang="en-US" dirty="0" smtClean="0"/>
              <a:t> </a:t>
            </a:r>
          </a:p>
          <a:p>
            <a:pPr marL="280988" indent="-280988">
              <a:spcBef>
                <a:spcPts val="0"/>
              </a:spcBef>
              <a:buNone/>
              <a:tabLst>
                <a:tab pos="280988" algn="l"/>
              </a:tabLst>
            </a:pPr>
            <a:r>
              <a:rPr lang="en-US" dirty="0" smtClean="0"/>
              <a:t>	</a:t>
            </a:r>
            <a:r>
              <a:rPr lang="en-US" sz="2300" i="1" dirty="0" smtClean="0"/>
              <a:t>(</a:t>
            </a:r>
            <a:r>
              <a:rPr lang="en-US" sz="2300" i="1" dirty="0" err="1" smtClean="0"/>
              <a:t>termasuk</a:t>
            </a:r>
            <a:r>
              <a:rPr lang="en-US" sz="2300" i="1" dirty="0" smtClean="0"/>
              <a:t> </a:t>
            </a:r>
            <a:r>
              <a:rPr lang="en-US" sz="2300" i="1" dirty="0" err="1" smtClean="0"/>
              <a:t>investasi</a:t>
            </a:r>
            <a:r>
              <a:rPr lang="en-US" sz="2300" i="1" dirty="0" smtClean="0"/>
              <a:t> </a:t>
            </a:r>
            <a:r>
              <a:rPr lang="en-US" sz="2300" i="1" dirty="0" err="1" smtClean="0"/>
              <a:t>sebagai</a:t>
            </a:r>
            <a:r>
              <a:rPr lang="en-US" sz="2300" i="1" dirty="0" smtClean="0"/>
              <a:t> </a:t>
            </a:r>
            <a:r>
              <a:rPr lang="en-US" sz="2300" i="1" dirty="0" err="1" smtClean="0"/>
              <a:t>penghambat</a:t>
            </a:r>
            <a:r>
              <a:rPr lang="en-US" sz="2300" i="1" dirty="0" smtClean="0"/>
              <a:t>, </a:t>
            </a:r>
            <a:r>
              <a:rPr lang="en-US" sz="2300" i="1" dirty="0" err="1" smtClean="0"/>
              <a:t>karena</a:t>
            </a:r>
            <a:r>
              <a:rPr lang="en-US" sz="2300" i="1" dirty="0" smtClean="0"/>
              <a:t> </a:t>
            </a:r>
            <a:r>
              <a:rPr lang="en-US" sz="2300" i="1" dirty="0" err="1" smtClean="0"/>
              <a:t>perubahan</a:t>
            </a:r>
            <a:r>
              <a:rPr lang="en-US" sz="2300" i="1" dirty="0" smtClean="0"/>
              <a:t> </a:t>
            </a:r>
            <a:r>
              <a:rPr lang="en-US" sz="2300" i="1" dirty="0" err="1" smtClean="0"/>
              <a:t>berarti</a:t>
            </a:r>
            <a:r>
              <a:rPr lang="en-US" sz="2300" i="1" dirty="0" smtClean="0"/>
              <a:t> </a:t>
            </a:r>
            <a:r>
              <a:rPr lang="en-US" sz="2300" i="1" dirty="0" err="1" smtClean="0"/>
              <a:t>banyak</a:t>
            </a:r>
            <a:r>
              <a:rPr lang="en-US" sz="2300" i="1" dirty="0" smtClean="0"/>
              <a:t> yang </a:t>
            </a:r>
            <a:r>
              <a:rPr lang="en-US" sz="2300" i="1" dirty="0" err="1" smtClean="0"/>
              <a:t>tidak</a:t>
            </a:r>
            <a:r>
              <a:rPr lang="en-US" sz="2300" i="1" dirty="0" smtClean="0"/>
              <a:t> </a:t>
            </a:r>
            <a:r>
              <a:rPr lang="en-US" sz="2300" i="1" dirty="0" err="1" smtClean="0"/>
              <a:t>sesuai</a:t>
            </a:r>
            <a:r>
              <a:rPr lang="en-US" sz="2300" i="1" dirty="0" smtClean="0"/>
              <a:t> </a:t>
            </a:r>
            <a:r>
              <a:rPr lang="en-US" sz="2300" i="1" dirty="0" err="1" smtClean="0"/>
              <a:t>dan</a:t>
            </a:r>
            <a:r>
              <a:rPr lang="en-US" sz="2300" i="1" dirty="0" smtClean="0"/>
              <a:t> </a:t>
            </a:r>
            <a:r>
              <a:rPr lang="en-US" sz="2300" i="1" dirty="0" err="1" smtClean="0"/>
              <a:t>tidak</a:t>
            </a:r>
            <a:r>
              <a:rPr lang="en-US" sz="2300" i="1" dirty="0" smtClean="0"/>
              <a:t> </a:t>
            </a:r>
            <a:r>
              <a:rPr lang="en-US" sz="2300" i="1" dirty="0" err="1" smtClean="0"/>
              <a:t>dapat</a:t>
            </a:r>
            <a:r>
              <a:rPr lang="en-US" sz="2300" i="1" dirty="0" smtClean="0"/>
              <a:t> </a:t>
            </a:r>
            <a:r>
              <a:rPr lang="en-US" sz="2300" i="1" dirty="0" err="1" smtClean="0"/>
              <a:t>digunakan</a:t>
            </a:r>
            <a:r>
              <a:rPr lang="en-US" sz="2300" i="1" dirty="0" smtClean="0"/>
              <a:t>. </a:t>
            </a:r>
            <a:r>
              <a:rPr lang="en-US" sz="2300" i="1" dirty="0" err="1" smtClean="0"/>
              <a:t>Sebalik</a:t>
            </a:r>
            <a:r>
              <a:rPr lang="en-US" sz="2300" i="1" dirty="0" smtClean="0"/>
              <a:t> </a:t>
            </a:r>
            <a:r>
              <a:rPr lang="en-US" sz="2300" i="1" dirty="0" err="1" smtClean="0"/>
              <a:t>banyak</a:t>
            </a:r>
            <a:r>
              <a:rPr lang="en-US" sz="2300" i="1" dirty="0" smtClean="0"/>
              <a:t> </a:t>
            </a:r>
            <a:r>
              <a:rPr lang="en-US" sz="2300" i="1" dirty="0" err="1" smtClean="0"/>
              <a:t>dana</a:t>
            </a:r>
            <a:r>
              <a:rPr lang="en-US" sz="2300" i="1" dirty="0" smtClean="0"/>
              <a:t> (</a:t>
            </a:r>
            <a:r>
              <a:rPr lang="en-US" sz="2300" i="1" dirty="0" err="1" smtClean="0"/>
              <a:t>investasi</a:t>
            </a:r>
            <a:r>
              <a:rPr lang="en-US" sz="2300" i="1" dirty="0" smtClean="0"/>
              <a:t>) yang </a:t>
            </a:r>
            <a:r>
              <a:rPr lang="en-US" sz="2300" i="1" dirty="0" err="1" smtClean="0"/>
              <a:t>diperlukan</a:t>
            </a:r>
            <a:r>
              <a:rPr lang="en-US" sz="2300" i="1" dirty="0" smtClean="0"/>
              <a:t>  </a:t>
            </a:r>
            <a:r>
              <a:rPr lang="en-US" sz="2300" i="1" dirty="0" err="1" smtClean="0"/>
              <a:t>untuk</a:t>
            </a:r>
            <a:r>
              <a:rPr lang="en-US" sz="2300" i="1" dirty="0" smtClean="0"/>
              <a:t> </a:t>
            </a:r>
            <a:r>
              <a:rPr lang="en-US" sz="2300" i="1" dirty="0" err="1" smtClean="0"/>
              <a:t>menggantinya</a:t>
            </a:r>
            <a:r>
              <a:rPr lang="en-US" sz="2300" i="1" dirty="0" smtClean="0"/>
              <a:t>)  </a:t>
            </a:r>
          </a:p>
          <a:p>
            <a:pPr marL="280988" indent="-280988">
              <a:buNone/>
              <a:tabLst>
                <a:tab pos="280988" algn="l"/>
              </a:tabLst>
            </a:pPr>
            <a:endParaRPr lang="en-US" sz="2300" i="1" dirty="0" smtClean="0"/>
          </a:p>
          <a:p>
            <a:pPr>
              <a:buNone/>
            </a:pPr>
            <a:r>
              <a:rPr lang="en-US" dirty="0" smtClean="0">
                <a:solidFill>
                  <a:srgbClr val="0070C0"/>
                </a:solidFill>
              </a:rPr>
              <a:t>2. </a:t>
            </a:r>
            <a:r>
              <a:rPr lang="en-US" dirty="0" err="1" smtClean="0">
                <a:solidFill>
                  <a:srgbClr val="0070C0"/>
                </a:solidFill>
              </a:rPr>
              <a:t>Dimensi</a:t>
            </a:r>
            <a:r>
              <a:rPr lang="en-US" dirty="0" smtClean="0">
                <a:solidFill>
                  <a:srgbClr val="0070C0"/>
                </a:solidFill>
              </a:rPr>
              <a:t> </a:t>
            </a:r>
            <a:r>
              <a:rPr lang="en-US" dirty="0" err="1" smtClean="0">
                <a:solidFill>
                  <a:srgbClr val="0070C0"/>
                </a:solidFill>
              </a:rPr>
              <a:t>Intelektual</a:t>
            </a:r>
            <a:r>
              <a:rPr lang="en-US" dirty="0" smtClean="0">
                <a:solidFill>
                  <a:srgbClr val="0070C0"/>
                </a:solidFill>
              </a:rPr>
              <a:t>.</a:t>
            </a:r>
            <a:r>
              <a:rPr lang="en-US" dirty="0" smtClean="0"/>
              <a:t> </a:t>
            </a:r>
          </a:p>
          <a:p>
            <a:pPr>
              <a:buNone/>
            </a:pPr>
            <a:r>
              <a:rPr lang="en-US" dirty="0" smtClean="0"/>
              <a:t>	</a:t>
            </a:r>
            <a:r>
              <a:rPr lang="en-US" sz="2300" i="1" dirty="0" smtClean="0"/>
              <a:t>(</a:t>
            </a:r>
            <a:r>
              <a:rPr lang="en-US" sz="2300" i="1" dirty="0" err="1" smtClean="0"/>
              <a:t>Organisasi</a:t>
            </a:r>
            <a:r>
              <a:rPr lang="en-US" sz="2300" i="1" dirty="0" smtClean="0"/>
              <a:t> </a:t>
            </a:r>
            <a:r>
              <a:rPr lang="en-US" sz="2300" i="1" dirty="0" err="1" smtClean="0"/>
              <a:t>adalah</a:t>
            </a:r>
            <a:r>
              <a:rPr lang="en-US" sz="2300" i="1" dirty="0" smtClean="0"/>
              <a:t> </a:t>
            </a:r>
            <a:r>
              <a:rPr lang="en-US" sz="2300" i="1" dirty="0" err="1" smtClean="0"/>
              <a:t>kerjasama</a:t>
            </a:r>
            <a:r>
              <a:rPr lang="en-US" sz="2300" i="1" dirty="0" smtClean="0"/>
              <a:t> </a:t>
            </a:r>
            <a:r>
              <a:rPr lang="en-US" sz="2300" i="1" dirty="0" err="1" smtClean="0"/>
              <a:t>dua</a:t>
            </a:r>
            <a:r>
              <a:rPr lang="en-US" sz="2300" i="1" dirty="0" smtClean="0"/>
              <a:t> </a:t>
            </a:r>
            <a:r>
              <a:rPr lang="en-US" sz="2300" i="1" dirty="0" err="1" smtClean="0"/>
              <a:t>orang</a:t>
            </a:r>
            <a:r>
              <a:rPr lang="en-US" sz="2300" i="1" dirty="0" smtClean="0"/>
              <a:t> </a:t>
            </a:r>
            <a:r>
              <a:rPr lang="en-US" sz="2300" i="1" dirty="0" err="1" smtClean="0"/>
              <a:t>atau</a:t>
            </a:r>
            <a:r>
              <a:rPr lang="en-US" sz="2300" i="1" dirty="0" smtClean="0"/>
              <a:t> </a:t>
            </a:r>
            <a:r>
              <a:rPr lang="en-US" sz="2300" i="1" dirty="0" err="1" smtClean="0"/>
              <a:t>lebih</a:t>
            </a:r>
            <a:r>
              <a:rPr lang="en-US" sz="2300" i="1" dirty="0" smtClean="0"/>
              <a:t> </a:t>
            </a:r>
            <a:r>
              <a:rPr lang="en-US" sz="2300" i="1" dirty="0" err="1" smtClean="0"/>
              <a:t>di</a:t>
            </a:r>
            <a:r>
              <a:rPr lang="en-US" sz="2300" i="1" dirty="0" smtClean="0"/>
              <a:t> </a:t>
            </a:r>
            <a:r>
              <a:rPr lang="en-US" sz="2300" i="1" dirty="0" err="1" smtClean="0"/>
              <a:t>dalam</a:t>
            </a:r>
            <a:r>
              <a:rPr lang="en-US" sz="2300" i="1" dirty="0" smtClean="0"/>
              <a:t> </a:t>
            </a:r>
            <a:r>
              <a:rPr lang="en-US" sz="2300" i="1" dirty="0" err="1" smtClean="0"/>
              <a:t>sebuah</a:t>
            </a:r>
            <a:r>
              <a:rPr lang="en-US" sz="2300" i="1" dirty="0" smtClean="0"/>
              <a:t> </a:t>
            </a:r>
            <a:r>
              <a:rPr lang="en-US" sz="2300" i="1" dirty="0" err="1" smtClean="0"/>
              <a:t>wadah</a:t>
            </a:r>
            <a:r>
              <a:rPr lang="en-US" sz="2300" i="1" dirty="0" smtClean="0"/>
              <a:t>. </a:t>
            </a:r>
            <a:r>
              <a:rPr lang="en-US" sz="2300" i="1" dirty="0" err="1" smtClean="0"/>
              <a:t>Setiap</a:t>
            </a:r>
            <a:r>
              <a:rPr lang="en-US" sz="2300" i="1" dirty="0" smtClean="0"/>
              <a:t> SDM </a:t>
            </a:r>
            <a:r>
              <a:rPr lang="en-US" sz="2300" i="1" dirty="0" err="1" smtClean="0"/>
              <a:t>memiliki</a:t>
            </a:r>
            <a:r>
              <a:rPr lang="en-US" sz="2300" i="1" dirty="0" smtClean="0"/>
              <a:t> </a:t>
            </a:r>
            <a:r>
              <a:rPr lang="en-US" sz="2300" i="1" dirty="0" err="1" smtClean="0"/>
              <a:t>cara</a:t>
            </a:r>
            <a:r>
              <a:rPr lang="en-US" sz="2300" i="1" dirty="0" smtClean="0"/>
              <a:t> </a:t>
            </a:r>
            <a:r>
              <a:rPr lang="en-US" sz="2300" i="1" dirty="0" err="1" smtClean="0"/>
              <a:t>berpikir</a:t>
            </a:r>
            <a:r>
              <a:rPr lang="en-US" sz="2300" i="1" dirty="0" smtClean="0"/>
              <a:t> </a:t>
            </a:r>
            <a:r>
              <a:rPr lang="en-US" sz="2300" i="1" dirty="0" err="1" smtClean="0"/>
              <a:t>dan</a:t>
            </a:r>
            <a:r>
              <a:rPr lang="en-US" sz="2300" i="1" dirty="0" smtClean="0"/>
              <a:t> </a:t>
            </a:r>
            <a:r>
              <a:rPr lang="en-US" sz="2300" i="1" dirty="0" err="1" smtClean="0"/>
              <a:t>kemampuan</a:t>
            </a:r>
            <a:r>
              <a:rPr lang="en-US" sz="2300" i="1" dirty="0" smtClean="0"/>
              <a:t> </a:t>
            </a:r>
            <a:r>
              <a:rPr lang="en-US" sz="2300" i="1" dirty="0" err="1" smtClean="0"/>
              <a:t>intelektual</a:t>
            </a:r>
            <a:r>
              <a:rPr lang="en-US" sz="2300" i="1" dirty="0" smtClean="0"/>
              <a:t> </a:t>
            </a:r>
            <a:r>
              <a:rPr lang="en-US" sz="2300" i="1" dirty="0" err="1" smtClean="0"/>
              <a:t>yg</a:t>
            </a:r>
            <a:r>
              <a:rPr lang="en-US" sz="2300" i="1" dirty="0" smtClean="0"/>
              <a:t> </a:t>
            </a:r>
            <a:r>
              <a:rPr lang="en-US" sz="2300" i="1" dirty="0" err="1" smtClean="0"/>
              <a:t>berbeda-beda</a:t>
            </a:r>
            <a:r>
              <a:rPr lang="en-US" sz="2300" i="1" dirty="0" smtClean="0"/>
              <a:t>, </a:t>
            </a:r>
            <a:r>
              <a:rPr lang="en-US" sz="2300" i="1" dirty="0" err="1" smtClean="0"/>
              <a:t>sehing</a:t>
            </a:r>
            <a:r>
              <a:rPr lang="en-US" sz="2300" i="1" dirty="0" smtClean="0"/>
              <a:t> </a:t>
            </a:r>
            <a:r>
              <a:rPr lang="en-US" sz="2300" i="1" dirty="0" err="1" smtClean="0"/>
              <a:t>ga</a:t>
            </a:r>
            <a:r>
              <a:rPr lang="en-US" sz="2300" i="1" dirty="0" smtClean="0"/>
              <a:t> </a:t>
            </a:r>
            <a:r>
              <a:rPr lang="en-US" sz="2300" i="1" dirty="0" err="1" smtClean="0"/>
              <a:t>apabila</a:t>
            </a:r>
            <a:r>
              <a:rPr lang="en-US" sz="2300" i="1" dirty="0" smtClean="0"/>
              <a:t> </a:t>
            </a:r>
            <a:r>
              <a:rPr lang="en-US" sz="2300" i="1" dirty="0" err="1" smtClean="0"/>
              <a:t>tidak</a:t>
            </a:r>
            <a:r>
              <a:rPr lang="en-US" sz="2300" i="1" dirty="0" smtClean="0"/>
              <a:t> </a:t>
            </a:r>
            <a:r>
              <a:rPr lang="en-US" sz="2300" i="1" dirty="0" err="1" smtClean="0"/>
              <a:t>dapat</a:t>
            </a:r>
            <a:r>
              <a:rPr lang="en-US" sz="2300" i="1" dirty="0" smtClean="0"/>
              <a:t> </a:t>
            </a:r>
            <a:r>
              <a:rPr lang="en-US" sz="2300" i="1" dirty="0" err="1" smtClean="0"/>
              <a:t>disatukan</a:t>
            </a:r>
            <a:r>
              <a:rPr lang="en-US" sz="2300" i="1" dirty="0" smtClean="0"/>
              <a:t> </a:t>
            </a:r>
            <a:r>
              <a:rPr lang="en-US" sz="2300" i="1" dirty="0" err="1" smtClean="0"/>
              <a:t>akan</a:t>
            </a:r>
            <a:r>
              <a:rPr lang="en-US" sz="2300" i="1" dirty="0" smtClean="0"/>
              <a:t> </a:t>
            </a:r>
            <a:r>
              <a:rPr lang="en-US" sz="2300" i="1" dirty="0" err="1" smtClean="0"/>
              <a:t>menjadi</a:t>
            </a:r>
            <a:r>
              <a:rPr lang="en-US" sz="2300" i="1" dirty="0" smtClean="0"/>
              <a:t> </a:t>
            </a:r>
            <a:r>
              <a:rPr lang="en-US" sz="2300" i="1" dirty="0" err="1" smtClean="0"/>
              <a:t>sumber</a:t>
            </a:r>
            <a:r>
              <a:rPr lang="en-US" sz="2300" i="1" dirty="0" smtClean="0"/>
              <a:t> </a:t>
            </a:r>
            <a:r>
              <a:rPr lang="en-US" sz="2300" i="1" dirty="0" err="1" smtClean="0"/>
              <a:t>kega</a:t>
            </a:r>
            <a:r>
              <a:rPr lang="en-US" sz="2300" i="1" dirty="0" smtClean="0"/>
              <a:t>- </a:t>
            </a:r>
            <a:r>
              <a:rPr lang="en-US" sz="2300" i="1" dirty="0" err="1" smtClean="0"/>
              <a:t>galan</a:t>
            </a:r>
            <a:r>
              <a:rPr lang="en-US" sz="2300" i="1" dirty="0" smtClean="0"/>
              <a:t> </a:t>
            </a:r>
            <a:r>
              <a:rPr lang="en-US" sz="2300" i="1" dirty="0" err="1" smtClean="0"/>
              <a:t>suatu</a:t>
            </a:r>
            <a:r>
              <a:rPr lang="en-US" sz="2300" i="1" dirty="0" smtClean="0"/>
              <a:t> </a:t>
            </a:r>
            <a:r>
              <a:rPr lang="en-US" sz="2300" i="1" dirty="0" err="1" smtClean="0"/>
              <a:t>perubahan</a:t>
            </a:r>
            <a:r>
              <a:rPr lang="en-US" sz="2300" i="1" dirty="0" smtClean="0"/>
              <a:t> </a:t>
            </a:r>
            <a:r>
              <a:rPr lang="en-US" sz="2300" i="1" dirty="0" err="1" smtClean="0"/>
              <a:t>di</a:t>
            </a:r>
            <a:r>
              <a:rPr lang="en-US" sz="2300" i="1" dirty="0" smtClean="0"/>
              <a:t> </a:t>
            </a:r>
            <a:r>
              <a:rPr lang="en-US" sz="2300" i="1" dirty="0" err="1" smtClean="0"/>
              <a:t>lingkungan</a:t>
            </a:r>
            <a:r>
              <a:rPr lang="en-US" sz="2300" i="1" dirty="0" smtClean="0"/>
              <a:t> </a:t>
            </a:r>
            <a:r>
              <a:rPr lang="en-US" sz="2300" i="1" dirty="0" err="1" smtClean="0"/>
              <a:t>sebuah</a:t>
            </a:r>
            <a:r>
              <a:rPr lang="en-US" sz="2300" i="1" dirty="0" smtClean="0"/>
              <a:t> </a:t>
            </a:r>
            <a:r>
              <a:rPr lang="en-US" sz="2300" i="1" dirty="0" err="1" smtClean="0"/>
              <a:t>organisasi</a:t>
            </a:r>
            <a:r>
              <a:rPr lang="en-US" sz="2300" i="1" dirty="0" smtClean="0"/>
              <a:t>).</a:t>
            </a:r>
          </a:p>
          <a:p>
            <a:pPr>
              <a:lnSpc>
                <a:spcPct val="120000"/>
              </a:lnSpc>
              <a:spcBef>
                <a:spcPts val="0"/>
              </a:spcBef>
              <a:buNone/>
            </a:pPr>
            <a:endParaRPr lang="en-US" sz="2300" i="1" dirty="0" smtClean="0"/>
          </a:p>
          <a:p>
            <a:pPr>
              <a:buNone/>
            </a:pPr>
            <a:r>
              <a:rPr lang="en-US" dirty="0" smtClean="0">
                <a:solidFill>
                  <a:srgbClr val="0070C0"/>
                </a:solidFill>
              </a:rPr>
              <a:t>3. </a:t>
            </a:r>
            <a:r>
              <a:rPr lang="en-US" dirty="0" err="1" smtClean="0">
                <a:solidFill>
                  <a:srgbClr val="0070C0"/>
                </a:solidFill>
              </a:rPr>
              <a:t>Dimensi</a:t>
            </a:r>
            <a:r>
              <a:rPr lang="en-US" dirty="0" smtClean="0">
                <a:solidFill>
                  <a:srgbClr val="0070C0"/>
                </a:solidFill>
              </a:rPr>
              <a:t> </a:t>
            </a:r>
            <a:r>
              <a:rPr lang="en-US" dirty="0" err="1" smtClean="0">
                <a:solidFill>
                  <a:srgbClr val="0070C0"/>
                </a:solidFill>
              </a:rPr>
              <a:t>Emosional</a:t>
            </a:r>
            <a:r>
              <a:rPr lang="en-US" dirty="0" smtClean="0"/>
              <a:t> </a:t>
            </a:r>
          </a:p>
          <a:p>
            <a:pPr>
              <a:buNone/>
            </a:pPr>
            <a:r>
              <a:rPr lang="en-US" dirty="0" smtClean="0"/>
              <a:t>	</a:t>
            </a:r>
            <a:r>
              <a:rPr lang="en-US" sz="2300" i="1" dirty="0" smtClean="0"/>
              <a:t>(</a:t>
            </a:r>
            <a:r>
              <a:rPr lang="en-US" sz="2300" i="1" dirty="0" err="1" smtClean="0"/>
              <a:t>Dimensi</a:t>
            </a:r>
            <a:r>
              <a:rPr lang="en-US" sz="2300" i="1" dirty="0" smtClean="0"/>
              <a:t> </a:t>
            </a:r>
            <a:r>
              <a:rPr lang="en-US" sz="2300" i="1" dirty="0" err="1" smtClean="0"/>
              <a:t>ini</a:t>
            </a:r>
            <a:r>
              <a:rPr lang="en-US" sz="2300" i="1" dirty="0" smtClean="0"/>
              <a:t> </a:t>
            </a:r>
            <a:r>
              <a:rPr lang="en-US" sz="2300" i="1" dirty="0" err="1" smtClean="0"/>
              <a:t>terkait</a:t>
            </a:r>
            <a:r>
              <a:rPr lang="en-US" sz="2300" i="1" dirty="0" smtClean="0"/>
              <a:t> </a:t>
            </a:r>
            <a:r>
              <a:rPr lang="en-US" sz="2300" i="1" dirty="0" err="1" smtClean="0"/>
              <a:t>dgn</a:t>
            </a:r>
            <a:r>
              <a:rPr lang="en-US" sz="2300" i="1" dirty="0" smtClean="0"/>
              <a:t> </a:t>
            </a:r>
            <a:r>
              <a:rPr lang="en-US" sz="2300" i="1" dirty="0" err="1" smtClean="0"/>
              <a:t>konsep</a:t>
            </a:r>
            <a:r>
              <a:rPr lang="en-US" sz="2300" i="1" dirty="0" smtClean="0"/>
              <a:t> </a:t>
            </a:r>
            <a:r>
              <a:rPr lang="en-US" sz="2300" i="1" dirty="0" err="1" smtClean="0"/>
              <a:t>diri</a:t>
            </a:r>
            <a:r>
              <a:rPr lang="en-US" sz="2300" i="1" dirty="0" smtClean="0"/>
              <a:t> (</a:t>
            </a:r>
            <a:r>
              <a:rPr lang="en-US" sz="2300" i="1" dirty="0" err="1" smtClean="0"/>
              <a:t>har</a:t>
            </a:r>
            <a:r>
              <a:rPr lang="en-US" sz="2300" i="1" dirty="0" smtClean="0"/>
              <a:t>- </a:t>
            </a:r>
            <a:r>
              <a:rPr lang="en-US" sz="2300" i="1" dirty="0" err="1" smtClean="0"/>
              <a:t>ga</a:t>
            </a:r>
            <a:r>
              <a:rPr lang="en-US" sz="2300" i="1" dirty="0" smtClean="0"/>
              <a:t> </a:t>
            </a:r>
            <a:r>
              <a:rPr lang="en-US" sz="2300" i="1" dirty="0" err="1" smtClean="0"/>
              <a:t>diri</a:t>
            </a:r>
            <a:r>
              <a:rPr lang="en-US" sz="2300" i="1" dirty="0" smtClean="0"/>
              <a:t>) </a:t>
            </a:r>
            <a:r>
              <a:rPr lang="en-US" sz="2300" i="1" dirty="0" err="1" smtClean="0"/>
              <a:t>dan</a:t>
            </a:r>
            <a:r>
              <a:rPr lang="en-US" sz="2300" i="1" dirty="0" smtClean="0"/>
              <a:t> </a:t>
            </a:r>
            <a:r>
              <a:rPr lang="en-US" sz="2300" i="1" dirty="0" err="1" smtClean="0"/>
              <a:t>hubungan</a:t>
            </a:r>
            <a:r>
              <a:rPr lang="en-US" sz="2300" i="1" dirty="0" smtClean="0"/>
              <a:t> </a:t>
            </a:r>
            <a:r>
              <a:rPr lang="en-US" sz="2300" i="1" dirty="0" err="1" smtClean="0"/>
              <a:t>sosial</a:t>
            </a:r>
            <a:r>
              <a:rPr lang="en-US" sz="2300" i="1" dirty="0" smtClean="0"/>
              <a:t> </a:t>
            </a:r>
            <a:r>
              <a:rPr lang="en-US" sz="2300" i="1" dirty="0" err="1" smtClean="0"/>
              <a:t>yg</a:t>
            </a:r>
            <a:r>
              <a:rPr lang="en-US" sz="2300" i="1" dirty="0" smtClean="0"/>
              <a:t> </a:t>
            </a:r>
            <a:r>
              <a:rPr lang="en-US" sz="2300" i="1" dirty="0" err="1" smtClean="0"/>
              <a:t>sudah</a:t>
            </a:r>
            <a:r>
              <a:rPr lang="en-US" sz="2300" i="1" dirty="0" smtClean="0"/>
              <a:t>  </a:t>
            </a:r>
            <a:r>
              <a:rPr lang="en-US" sz="2300" i="1" dirty="0" err="1" smtClean="0"/>
              <a:t>dibangun</a:t>
            </a:r>
            <a:r>
              <a:rPr lang="en-US" sz="2300" i="1" dirty="0" smtClean="0"/>
              <a:t>, </a:t>
            </a:r>
            <a:r>
              <a:rPr lang="en-US" sz="2300" i="1" dirty="0" err="1" smtClean="0"/>
              <a:t>sehingga</a:t>
            </a:r>
            <a:r>
              <a:rPr lang="en-US" sz="2300" i="1" dirty="0" smtClean="0"/>
              <a:t> </a:t>
            </a:r>
            <a:r>
              <a:rPr lang="en-US" sz="2300" i="1" dirty="0" err="1" smtClean="0"/>
              <a:t>jika</a:t>
            </a:r>
            <a:r>
              <a:rPr lang="en-US" sz="2300" i="1" dirty="0" smtClean="0"/>
              <a:t> </a:t>
            </a:r>
            <a:r>
              <a:rPr lang="en-US" sz="2300" i="1" dirty="0" err="1" smtClean="0"/>
              <a:t>perubahan</a:t>
            </a:r>
            <a:r>
              <a:rPr lang="en-US" sz="2300" i="1" dirty="0" smtClean="0"/>
              <a:t> </a:t>
            </a:r>
            <a:r>
              <a:rPr lang="en-US" sz="2300" i="1" dirty="0" err="1" smtClean="0"/>
              <a:t>dilakukan</a:t>
            </a:r>
            <a:r>
              <a:rPr lang="en-US" sz="2300" i="1" dirty="0" smtClean="0"/>
              <a:t> </a:t>
            </a:r>
            <a:r>
              <a:rPr lang="en-US" sz="2300" i="1" dirty="0" err="1" smtClean="0"/>
              <a:t>terdpt</a:t>
            </a:r>
            <a:r>
              <a:rPr lang="en-US" sz="2300" i="1" dirty="0" smtClean="0"/>
              <a:t> </a:t>
            </a:r>
            <a:r>
              <a:rPr lang="en-US" sz="2300" i="1" dirty="0" err="1" smtClean="0"/>
              <a:t>karyawan</a:t>
            </a:r>
            <a:r>
              <a:rPr lang="en-US" sz="2300" i="1" dirty="0" smtClean="0"/>
              <a:t> </a:t>
            </a:r>
            <a:r>
              <a:rPr lang="en-US" sz="2300" i="1" dirty="0" err="1" smtClean="0"/>
              <a:t>yg</a:t>
            </a:r>
            <a:r>
              <a:rPr lang="en-US" sz="2300" i="1" dirty="0" smtClean="0"/>
              <a:t> </a:t>
            </a:r>
            <a:r>
              <a:rPr lang="en-US" sz="2300" i="1" dirty="0" err="1" smtClean="0"/>
              <a:t>kehilangan</a:t>
            </a:r>
            <a:r>
              <a:rPr lang="en-US" sz="2300" i="1" dirty="0" smtClean="0"/>
              <a:t> </a:t>
            </a:r>
            <a:r>
              <a:rPr lang="en-US" sz="2300" i="1" dirty="0" err="1" smtClean="0"/>
              <a:t>po</a:t>
            </a:r>
            <a:r>
              <a:rPr lang="en-US" sz="2300" i="1" dirty="0" smtClean="0"/>
              <a:t> </a:t>
            </a:r>
            <a:r>
              <a:rPr lang="en-US" sz="2300" i="1" dirty="0" err="1" smtClean="0"/>
              <a:t>sisinya</a:t>
            </a:r>
            <a:r>
              <a:rPr lang="en-US" sz="2300" i="1" dirty="0" smtClean="0"/>
              <a:t>, </a:t>
            </a:r>
            <a:r>
              <a:rPr lang="en-US" sz="2300" i="1" dirty="0" err="1" smtClean="0"/>
              <a:t>atau</a:t>
            </a:r>
            <a:r>
              <a:rPr lang="en-US" sz="2300" i="1" dirty="0" smtClean="0"/>
              <a:t> </a:t>
            </a:r>
            <a:r>
              <a:rPr lang="en-US" sz="2300" i="1" dirty="0" err="1" smtClean="0"/>
              <a:t>keahliaannya</a:t>
            </a:r>
            <a:r>
              <a:rPr lang="en-US" sz="2300" i="1" dirty="0" smtClean="0"/>
              <a:t> </a:t>
            </a:r>
            <a:r>
              <a:rPr lang="en-US" sz="2300" i="1" dirty="0" err="1" smtClean="0"/>
              <a:t>menjadi</a:t>
            </a:r>
            <a:r>
              <a:rPr lang="en-US" sz="2300" i="1" dirty="0" smtClean="0"/>
              <a:t> </a:t>
            </a:r>
            <a:r>
              <a:rPr lang="en-US" sz="2300" i="1" dirty="0" err="1" smtClean="0"/>
              <a:t>tdk</a:t>
            </a:r>
            <a:r>
              <a:rPr lang="en-US" sz="2300" i="1" dirty="0" smtClean="0"/>
              <a:t> </a:t>
            </a:r>
            <a:r>
              <a:rPr lang="en-US" sz="2300" i="1" dirty="0" err="1" smtClean="0"/>
              <a:t>diperlukan</a:t>
            </a:r>
            <a:r>
              <a:rPr lang="en-US" sz="2300" i="1" dirty="0" smtClean="0"/>
              <a:t> </a:t>
            </a:r>
            <a:r>
              <a:rPr lang="en-US" sz="2300" i="1" dirty="0" err="1" smtClean="0"/>
              <a:t>dll</a:t>
            </a:r>
            <a:r>
              <a:rPr lang="en-US" sz="2300" i="1" dirty="0" smtClean="0"/>
              <a:t>. </a:t>
            </a:r>
            <a:r>
              <a:rPr lang="en-US" sz="2300" i="1" dirty="0" err="1" smtClean="0"/>
              <a:t>akan</a:t>
            </a:r>
            <a:r>
              <a:rPr lang="en-US" sz="2300" i="1" dirty="0" smtClean="0"/>
              <a:t> </a:t>
            </a:r>
            <a:r>
              <a:rPr lang="en-US" sz="2300" i="1" dirty="0" err="1" smtClean="0"/>
              <a:t>menimbulkan</a:t>
            </a:r>
            <a:r>
              <a:rPr lang="en-US" sz="2300" i="1" dirty="0" smtClean="0"/>
              <a:t> </a:t>
            </a:r>
            <a:r>
              <a:rPr lang="en-US" sz="2300" i="1" dirty="0" err="1" smtClean="0"/>
              <a:t>respon</a:t>
            </a:r>
            <a:r>
              <a:rPr lang="en-US" sz="2300" i="1" dirty="0" smtClean="0"/>
              <a:t> </a:t>
            </a:r>
            <a:r>
              <a:rPr lang="en-US" sz="2300" i="1" dirty="0" err="1" smtClean="0"/>
              <a:t>negatif</a:t>
            </a:r>
            <a:r>
              <a:rPr lang="en-US" sz="2300" i="1" dirty="0" smtClean="0"/>
              <a:t> </a:t>
            </a:r>
            <a:r>
              <a:rPr lang="en-US" sz="2300" i="1" dirty="0" err="1" smtClean="0"/>
              <a:t>atau</a:t>
            </a:r>
            <a:r>
              <a:rPr lang="en-US" sz="2300" i="1" dirty="0" smtClean="0"/>
              <a:t> </a:t>
            </a:r>
            <a:r>
              <a:rPr lang="en-US" sz="2300" i="1" dirty="0" err="1" smtClean="0"/>
              <a:t>penolakan</a:t>
            </a:r>
            <a:r>
              <a:rPr lang="en-US" sz="2300" i="1" dirty="0" smtClean="0"/>
              <a:t> </a:t>
            </a:r>
            <a:r>
              <a:rPr lang="en-US" sz="2300" i="1" dirty="0" err="1" smtClean="0"/>
              <a:t>dan</a:t>
            </a:r>
            <a:r>
              <a:rPr lang="en-US" sz="2300" i="1" dirty="0" smtClean="0"/>
              <a:t> </a:t>
            </a:r>
            <a:r>
              <a:rPr lang="en-US" sz="2300" i="1" dirty="0" err="1" smtClean="0"/>
              <a:t>rusaknya</a:t>
            </a:r>
            <a:r>
              <a:rPr lang="en-US" sz="2300" i="1" dirty="0" smtClean="0"/>
              <a:t> </a:t>
            </a:r>
            <a:r>
              <a:rPr lang="en-US" sz="2300" i="1" dirty="0" err="1" smtClean="0"/>
              <a:t>hubungan</a:t>
            </a:r>
            <a:r>
              <a:rPr lang="en-US" sz="2300" i="1" dirty="0" smtClean="0"/>
              <a:t> </a:t>
            </a:r>
            <a:r>
              <a:rPr lang="en-US" sz="2300" i="1" dirty="0" err="1" smtClean="0"/>
              <a:t>sosial</a:t>
            </a:r>
            <a:r>
              <a:rPr lang="en-US" sz="2300" i="1" dirty="0" smtClean="0"/>
              <a:t> </a:t>
            </a:r>
            <a:r>
              <a:rPr lang="en-US" sz="2300" i="1" dirty="0" err="1" smtClean="0"/>
              <a:t>yg</a:t>
            </a:r>
            <a:r>
              <a:rPr lang="en-US" sz="2300" i="1" dirty="0" smtClean="0"/>
              <a:t> </a:t>
            </a:r>
            <a:r>
              <a:rPr lang="en-US" sz="2300" i="1" dirty="0" err="1" smtClean="0"/>
              <a:t>sudah</a:t>
            </a:r>
            <a:r>
              <a:rPr lang="en-US" sz="2300" i="1" dirty="0" smtClean="0"/>
              <a:t> </a:t>
            </a:r>
            <a:r>
              <a:rPr lang="en-US" sz="2300" i="1" dirty="0" err="1" smtClean="0"/>
              <a:t>dibangun</a:t>
            </a:r>
            <a:r>
              <a:rPr lang="en-US" sz="2300" i="1" dirty="0" smtClean="0"/>
              <a:t> </a:t>
            </a:r>
            <a:r>
              <a:rPr lang="en-US" sz="2300" i="1" dirty="0" err="1" smtClean="0"/>
              <a:t>dengan</a:t>
            </a:r>
            <a:r>
              <a:rPr lang="en-US" sz="2300" i="1" dirty="0" smtClean="0"/>
              <a:t> </a:t>
            </a:r>
            <a:r>
              <a:rPr lang="en-US" sz="2300" i="1" dirty="0" err="1" smtClean="0"/>
              <a:t>susah</a:t>
            </a:r>
            <a:r>
              <a:rPr lang="en-US" sz="2300" i="1" dirty="0" smtClean="0"/>
              <a:t> </a:t>
            </a:r>
            <a:r>
              <a:rPr lang="en-US" sz="2300" i="1" dirty="0" err="1" smtClean="0"/>
              <a:t>payah</a:t>
            </a:r>
            <a:r>
              <a:rPr lang="en-US" sz="2300" i="1" dirty="0" smtClean="0"/>
              <a:t>).</a:t>
            </a:r>
          </a:p>
          <a:p>
            <a:pPr>
              <a:buNone/>
            </a:pPr>
            <a:endParaRPr lang="en-US" sz="2300" i="1" dirty="0" smtClean="0"/>
          </a:p>
          <a:p>
            <a:pPr>
              <a:buNone/>
            </a:pPr>
            <a:r>
              <a:rPr lang="en-US" dirty="0" smtClean="0">
                <a:solidFill>
                  <a:srgbClr val="0070C0"/>
                </a:solidFill>
              </a:rPr>
              <a:t>4. </a:t>
            </a:r>
            <a:r>
              <a:rPr lang="en-US" dirty="0" err="1" smtClean="0">
                <a:solidFill>
                  <a:srgbClr val="0070C0"/>
                </a:solidFill>
              </a:rPr>
              <a:t>Dimensi</a:t>
            </a:r>
            <a:r>
              <a:rPr lang="en-US" dirty="0" smtClean="0">
                <a:solidFill>
                  <a:srgbClr val="0070C0"/>
                </a:solidFill>
              </a:rPr>
              <a:t> spiritual</a:t>
            </a:r>
            <a:r>
              <a:rPr lang="en-US" dirty="0" smtClean="0"/>
              <a:t> </a:t>
            </a:r>
          </a:p>
          <a:p>
            <a:pPr>
              <a:buNone/>
            </a:pPr>
            <a:r>
              <a:rPr lang="en-US" dirty="0" smtClean="0"/>
              <a:t>    </a:t>
            </a:r>
            <a:r>
              <a:rPr lang="en-US" sz="2300" i="1" dirty="0" smtClean="0"/>
              <a:t>(</a:t>
            </a:r>
            <a:r>
              <a:rPr lang="en-US" sz="2300" i="1" dirty="0" err="1" smtClean="0"/>
              <a:t>terkait</a:t>
            </a:r>
            <a:r>
              <a:rPr lang="en-US" sz="2300" i="1" dirty="0" smtClean="0"/>
              <a:t> </a:t>
            </a:r>
            <a:r>
              <a:rPr lang="en-US" sz="2300" i="1" dirty="0" err="1" smtClean="0"/>
              <a:t>dgn</a:t>
            </a:r>
            <a:r>
              <a:rPr lang="en-US" sz="2300" i="1" dirty="0" smtClean="0"/>
              <a:t> </a:t>
            </a:r>
            <a:r>
              <a:rPr lang="en-US" sz="2300" i="1" dirty="0" err="1" smtClean="0"/>
              <a:t>nilai-nilai</a:t>
            </a:r>
            <a:r>
              <a:rPr lang="en-US" sz="2300" i="1" dirty="0" smtClean="0"/>
              <a:t> </a:t>
            </a:r>
            <a:r>
              <a:rPr lang="en-US" sz="2300" i="1" dirty="0" err="1" smtClean="0"/>
              <a:t>di</a:t>
            </a:r>
            <a:r>
              <a:rPr lang="en-US" sz="2300" i="1" dirty="0" smtClean="0"/>
              <a:t> </a:t>
            </a:r>
            <a:r>
              <a:rPr lang="en-US" sz="2300" i="1" dirty="0" err="1" smtClean="0"/>
              <a:t>dlm</a:t>
            </a:r>
            <a:r>
              <a:rPr lang="en-US" sz="2300" i="1" dirty="0" smtClean="0"/>
              <a:t> </a:t>
            </a:r>
            <a:r>
              <a:rPr lang="en-US" sz="2300" i="1" dirty="0" err="1" smtClean="0"/>
              <a:t>budaya</a:t>
            </a:r>
            <a:r>
              <a:rPr lang="en-US" sz="2300" i="1" dirty="0" smtClean="0"/>
              <a:t> </a:t>
            </a:r>
            <a:r>
              <a:rPr lang="en-US" sz="2300" i="1" dirty="0" err="1" smtClean="0"/>
              <a:t>orga</a:t>
            </a:r>
            <a:r>
              <a:rPr lang="en-US" sz="2300" i="1" dirty="0" smtClean="0"/>
              <a:t> </a:t>
            </a:r>
            <a:r>
              <a:rPr lang="en-US" sz="2300" i="1" dirty="0" err="1" smtClean="0"/>
              <a:t>nisasi</a:t>
            </a:r>
            <a:r>
              <a:rPr lang="en-US" sz="2300" i="1" dirty="0" smtClean="0"/>
              <a:t>, </a:t>
            </a:r>
            <a:r>
              <a:rPr lang="en-US" sz="2300" i="1" dirty="0" err="1" smtClean="0"/>
              <a:t>yg</a:t>
            </a:r>
            <a:r>
              <a:rPr lang="en-US" sz="2300" i="1" dirty="0" smtClean="0"/>
              <a:t> </a:t>
            </a:r>
            <a:r>
              <a:rPr lang="en-US" sz="2300" i="1" dirty="0" err="1" smtClean="0"/>
              <a:t>berubah</a:t>
            </a:r>
            <a:r>
              <a:rPr lang="en-US" sz="2300" i="1" dirty="0" smtClean="0"/>
              <a:t> </a:t>
            </a:r>
            <a:r>
              <a:rPr lang="en-US" sz="2300" i="1" dirty="0" err="1" smtClean="0"/>
              <a:t>karena</a:t>
            </a:r>
            <a:r>
              <a:rPr lang="en-US" sz="2300" i="1" dirty="0" smtClean="0"/>
              <a:t>  </a:t>
            </a:r>
            <a:r>
              <a:rPr lang="en-US" sz="2300" i="1" dirty="0" err="1" smtClean="0"/>
              <a:t>pelaksanaan</a:t>
            </a:r>
            <a:r>
              <a:rPr lang="en-US" sz="2300" i="1" dirty="0" smtClean="0"/>
              <a:t> </a:t>
            </a:r>
            <a:r>
              <a:rPr lang="en-US" sz="2300" i="1" dirty="0" err="1" smtClean="0"/>
              <a:t>perubahan</a:t>
            </a:r>
            <a:r>
              <a:rPr lang="en-US" sz="2300" i="1" dirty="0" smtClean="0"/>
              <a:t> </a:t>
            </a:r>
            <a:r>
              <a:rPr lang="en-US" sz="2300" i="1" dirty="0" err="1" smtClean="0"/>
              <a:t>telah</a:t>
            </a:r>
            <a:r>
              <a:rPr lang="en-US" sz="2300" i="1" dirty="0" smtClean="0"/>
              <a:t> me </a:t>
            </a:r>
            <a:r>
              <a:rPr lang="en-US" sz="2300" i="1" dirty="0" err="1" smtClean="0"/>
              <a:t>ngurangi</a:t>
            </a:r>
            <a:r>
              <a:rPr lang="en-US" sz="2300" i="1" dirty="0" smtClean="0"/>
              <a:t> </a:t>
            </a:r>
            <a:r>
              <a:rPr lang="en-US" sz="2300" i="1" dirty="0" err="1" smtClean="0"/>
              <a:t>atau</a:t>
            </a:r>
            <a:r>
              <a:rPr lang="en-US" sz="2300" i="1" dirty="0" smtClean="0"/>
              <a:t> </a:t>
            </a:r>
            <a:r>
              <a:rPr lang="en-US" sz="2300" i="1" dirty="0" err="1" smtClean="0"/>
              <a:t>menghilangkan</a:t>
            </a:r>
            <a:r>
              <a:rPr lang="en-US" sz="2300" i="1" dirty="0" smtClean="0"/>
              <a:t> </a:t>
            </a:r>
            <a:r>
              <a:rPr lang="en-US" sz="2300" i="1" dirty="0" err="1" smtClean="0"/>
              <a:t>nilai-nilai</a:t>
            </a:r>
            <a:r>
              <a:rPr lang="en-US" sz="2300" i="1" dirty="0" smtClean="0"/>
              <a:t> </a:t>
            </a:r>
            <a:r>
              <a:rPr lang="en-US" sz="2300" i="1" dirty="0" err="1" smtClean="0"/>
              <a:t>yg</a:t>
            </a:r>
            <a:r>
              <a:rPr lang="en-US" sz="2300" i="1" dirty="0" smtClean="0"/>
              <a:t> </a:t>
            </a:r>
            <a:r>
              <a:rPr lang="en-US" sz="2300" i="1" dirty="0" err="1" smtClean="0"/>
              <a:t>terdapat</a:t>
            </a:r>
            <a:r>
              <a:rPr lang="en-US" sz="2300" i="1" dirty="0" smtClean="0"/>
              <a:t> </a:t>
            </a:r>
            <a:r>
              <a:rPr lang="en-US" sz="2300" i="1" dirty="0" err="1" smtClean="0"/>
              <a:t>di</a:t>
            </a:r>
            <a:r>
              <a:rPr lang="en-US" sz="2300" i="1" dirty="0" smtClean="0"/>
              <a:t> </a:t>
            </a:r>
            <a:r>
              <a:rPr lang="en-US" sz="2300" i="1" dirty="0" err="1" smtClean="0"/>
              <a:t>dlm</a:t>
            </a:r>
            <a:r>
              <a:rPr lang="en-US" sz="2300" i="1" dirty="0" smtClean="0"/>
              <a:t> </a:t>
            </a:r>
            <a:r>
              <a:rPr lang="en-US" sz="2300" i="1" dirty="0" err="1" smtClean="0"/>
              <a:t>prosedur</a:t>
            </a:r>
            <a:r>
              <a:rPr lang="en-US" sz="2300" i="1" dirty="0" smtClean="0"/>
              <a:t> </a:t>
            </a:r>
            <a:r>
              <a:rPr lang="en-US" sz="2300" i="1" dirty="0" err="1" smtClean="0"/>
              <a:t>dan</a:t>
            </a:r>
            <a:r>
              <a:rPr lang="en-US" sz="2300" i="1" dirty="0" smtClean="0"/>
              <a:t> </a:t>
            </a:r>
            <a:r>
              <a:rPr lang="en-US" sz="2300" i="1" dirty="0" err="1" smtClean="0"/>
              <a:t>mekanisme</a:t>
            </a:r>
            <a:r>
              <a:rPr lang="en-US" sz="2300" i="1" dirty="0" smtClean="0"/>
              <a:t> </a:t>
            </a:r>
            <a:r>
              <a:rPr lang="en-US" sz="2300" i="1" dirty="0" err="1" smtClean="0"/>
              <a:t>kerja</a:t>
            </a:r>
            <a:r>
              <a:rPr lang="en-US" sz="2300" i="1" dirty="0" smtClean="0"/>
              <a:t>, </a:t>
            </a:r>
            <a:r>
              <a:rPr lang="en-US" sz="2300" i="1" dirty="0" err="1" smtClean="0"/>
              <a:t>atau</a:t>
            </a:r>
            <a:r>
              <a:rPr lang="en-US" sz="2300" i="1" dirty="0" smtClean="0"/>
              <a:t> </a:t>
            </a:r>
            <a:r>
              <a:rPr lang="en-US" sz="2300" i="1" dirty="0" err="1" smtClean="0"/>
              <a:t>implentasi</a:t>
            </a:r>
            <a:r>
              <a:rPr lang="en-US" sz="2300" i="1" dirty="0" smtClean="0"/>
              <a:t> </a:t>
            </a:r>
            <a:r>
              <a:rPr lang="en-US" sz="2300" i="1" dirty="0" err="1" smtClean="0"/>
              <a:t>wewenang</a:t>
            </a:r>
            <a:r>
              <a:rPr lang="en-US" sz="2300" i="1" dirty="0" smtClean="0"/>
              <a:t> </a:t>
            </a:r>
            <a:r>
              <a:rPr lang="en-US" sz="2300" i="1" dirty="0" err="1" smtClean="0"/>
              <a:t>dan</a:t>
            </a:r>
            <a:r>
              <a:rPr lang="en-US" sz="2300" i="1" dirty="0" smtClean="0"/>
              <a:t> </a:t>
            </a:r>
            <a:r>
              <a:rPr lang="en-US" sz="2300" i="1" dirty="0" err="1" smtClean="0"/>
              <a:t>tanggung</a:t>
            </a:r>
            <a:r>
              <a:rPr lang="en-US" sz="2300" i="1" dirty="0" smtClean="0"/>
              <a:t> </a:t>
            </a:r>
            <a:r>
              <a:rPr lang="en-US" sz="2300" i="1" dirty="0" err="1" smtClean="0"/>
              <a:t>jawab</a:t>
            </a:r>
            <a:r>
              <a:rPr lang="en-US" sz="2300" i="1" dirty="0" smtClean="0"/>
              <a:t> yang </a:t>
            </a:r>
            <a:r>
              <a:rPr lang="en-US" sz="2300" i="1" dirty="0" err="1" smtClean="0"/>
              <a:t>berbeda</a:t>
            </a:r>
            <a:r>
              <a:rPr lang="en-US" sz="2300" i="1" dirty="0" smtClean="0"/>
              <a:t> </a:t>
            </a:r>
            <a:r>
              <a:rPr lang="en-US" sz="2300" i="1" dirty="0" err="1" smtClean="0"/>
              <a:t>dari</a:t>
            </a:r>
            <a:r>
              <a:rPr lang="en-US" sz="2300" i="1" dirty="0" smtClean="0"/>
              <a:t> </a:t>
            </a:r>
            <a:r>
              <a:rPr lang="en-US" sz="2300" i="1" dirty="0" err="1" smtClean="0"/>
              <a:t>sebelumnya</a:t>
            </a:r>
            <a:r>
              <a:rPr lang="en-US" sz="2300" i="1" dirty="0" smtClean="0"/>
              <a:t>).     </a:t>
            </a:r>
          </a:p>
          <a:p>
            <a:pPr>
              <a:buNone/>
            </a:pPr>
            <a:endParaRPr lang="en-GB"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MENGAPA  BERUBAH</a:t>
            </a:r>
            <a:endParaRPr lang="en-US" dirty="0"/>
          </a:p>
        </p:txBody>
      </p:sp>
      <p:sp>
        <p:nvSpPr>
          <p:cNvPr id="3" name="Content Placeholder 2"/>
          <p:cNvSpPr>
            <a:spLocks noGrp="1"/>
          </p:cNvSpPr>
          <p:nvPr>
            <p:ph idx="1"/>
          </p:nvPr>
        </p:nvSpPr>
        <p:spPr/>
        <p:txBody>
          <a:bodyPr/>
          <a:lstStyle/>
          <a:p>
            <a:r>
              <a:rPr lang="en-US" dirty="0" err="1" smtClean="0"/>
              <a:t>Berubah</a:t>
            </a:r>
            <a:r>
              <a:rPr lang="en-US" dirty="0" smtClean="0"/>
              <a:t> </a:t>
            </a:r>
            <a:r>
              <a:rPr lang="en-US" dirty="0" err="1" smtClean="0"/>
              <a:t>bukan</a:t>
            </a:r>
            <a:r>
              <a:rPr lang="en-US" dirty="0" smtClean="0"/>
              <a:t> </a:t>
            </a:r>
            <a:r>
              <a:rPr lang="en-US" dirty="0" err="1" smtClean="0"/>
              <a:t>karena</a:t>
            </a:r>
            <a:r>
              <a:rPr lang="en-US" dirty="0" smtClean="0"/>
              <a:t> yang lama ‘</a:t>
            </a:r>
            <a:r>
              <a:rPr lang="en-US" dirty="0" err="1" smtClean="0"/>
              <a:t>buruk</a:t>
            </a:r>
            <a:r>
              <a:rPr lang="en-US" dirty="0" smtClean="0"/>
              <a:t>’ </a:t>
            </a:r>
            <a:r>
              <a:rPr lang="en-US" dirty="0" err="1" smtClean="0"/>
              <a:t>atau’salah</a:t>
            </a:r>
            <a:r>
              <a:rPr lang="en-US" dirty="0" smtClean="0"/>
              <a:t>’ </a:t>
            </a:r>
            <a:r>
              <a:rPr lang="en-US" dirty="0" err="1" smtClean="0"/>
              <a:t>tetapi</a:t>
            </a:r>
            <a:r>
              <a:rPr lang="en-US" dirty="0" smtClean="0"/>
              <a:t> yang lama </a:t>
            </a:r>
            <a:r>
              <a:rPr lang="en-US" dirty="0" err="1" smtClean="0"/>
              <a:t>sudah</a:t>
            </a:r>
            <a:r>
              <a:rPr lang="en-US" dirty="0" smtClean="0"/>
              <a:t> </a:t>
            </a:r>
            <a:r>
              <a:rPr lang="en-US" dirty="0" err="1" smtClean="0"/>
              <a:t>tidak</a:t>
            </a:r>
            <a:r>
              <a:rPr lang="en-US" dirty="0" smtClean="0"/>
              <a:t> </a:t>
            </a:r>
            <a:r>
              <a:rPr lang="en-US" dirty="0" err="1" smtClean="0"/>
              <a:t>relevan</a:t>
            </a:r>
            <a:r>
              <a:rPr lang="en-US" dirty="0" smtClean="0"/>
              <a:t>, </a:t>
            </a:r>
            <a:r>
              <a:rPr lang="en-US" dirty="0" err="1" smtClean="0"/>
              <a:t>tidak</a:t>
            </a:r>
            <a:r>
              <a:rPr lang="en-US" dirty="0" smtClean="0"/>
              <a:t> </a:t>
            </a:r>
            <a:r>
              <a:rPr lang="en-US" dirty="0" err="1" smtClean="0"/>
              <a:t>kontekstual</a:t>
            </a:r>
            <a:r>
              <a:rPr lang="en-US" dirty="0" smtClean="0"/>
              <a:t>,</a:t>
            </a:r>
          </a:p>
          <a:p>
            <a:r>
              <a:rPr lang="en-US" dirty="0" err="1" smtClean="0"/>
              <a:t>Berubah</a:t>
            </a:r>
            <a:r>
              <a:rPr lang="en-US" dirty="0" smtClean="0"/>
              <a:t> </a:t>
            </a:r>
            <a:r>
              <a:rPr lang="en-US" dirty="0" err="1" smtClean="0"/>
              <a:t>supaya</a:t>
            </a:r>
            <a:r>
              <a:rPr lang="en-US" dirty="0" smtClean="0"/>
              <a:t> </a:t>
            </a:r>
            <a:r>
              <a:rPr lang="en-US" dirty="0" err="1" smtClean="0"/>
              <a:t>tidak</a:t>
            </a:r>
            <a:r>
              <a:rPr lang="en-US" dirty="0" smtClean="0"/>
              <a:t> </a:t>
            </a:r>
            <a:r>
              <a:rPr lang="en-US" dirty="0" err="1" smtClean="0"/>
              <a:t>menjadi</a:t>
            </a:r>
            <a:r>
              <a:rPr lang="en-US" dirty="0" smtClean="0"/>
              <a:t> </a:t>
            </a:r>
            <a:r>
              <a:rPr lang="en-US" dirty="0" err="1" smtClean="0"/>
              <a:t>korban</a:t>
            </a:r>
            <a:r>
              <a:rPr lang="en-US" dirty="0" smtClean="0"/>
              <a:t> </a:t>
            </a:r>
            <a:r>
              <a:rPr lang="en-US" dirty="0" err="1" smtClean="0"/>
              <a:t>perubahan</a:t>
            </a:r>
            <a:r>
              <a:rPr lang="en-US" dirty="0" smtClean="0"/>
              <a:t>.</a:t>
            </a:r>
          </a:p>
          <a:p>
            <a:r>
              <a:rPr lang="en-US" dirty="0" err="1" smtClean="0"/>
              <a:t>Berubah</a:t>
            </a:r>
            <a:r>
              <a:rPr lang="en-US" dirty="0" smtClean="0"/>
              <a:t> </a:t>
            </a:r>
            <a:r>
              <a:rPr lang="en-US" dirty="0" err="1" smtClean="0"/>
              <a:t>untuk</a:t>
            </a:r>
            <a:r>
              <a:rPr lang="en-US" dirty="0" smtClean="0"/>
              <a:t> ‘</a:t>
            </a:r>
            <a:r>
              <a:rPr lang="en-US" dirty="0" err="1" smtClean="0"/>
              <a:t>memegang</a:t>
            </a:r>
            <a:r>
              <a:rPr lang="en-US" dirty="0" smtClean="0"/>
              <a:t> </a:t>
            </a:r>
            <a:r>
              <a:rPr lang="en-US" dirty="0" err="1" smtClean="0"/>
              <a:t>kendali</a:t>
            </a:r>
            <a:r>
              <a:rPr lang="en-US" dirty="0" smtClean="0"/>
              <a:t> ‘ </a:t>
            </a:r>
            <a:r>
              <a:rPr lang="en-US" dirty="0" err="1" smtClean="0"/>
              <a:t>dalam</a:t>
            </a:r>
            <a:r>
              <a:rPr lang="en-US" dirty="0" smtClean="0"/>
              <a:t> </a:t>
            </a:r>
            <a:r>
              <a:rPr lang="en-US" dirty="0" err="1" smtClean="0"/>
              <a:t>proses</a:t>
            </a:r>
            <a:r>
              <a:rPr lang="en-US" dirty="0" smtClean="0"/>
              <a:t> </a:t>
            </a:r>
            <a:r>
              <a:rPr lang="en-US" dirty="0" err="1" smtClean="0"/>
              <a:t>perubahan</a:t>
            </a:r>
            <a:r>
              <a:rPr lang="en-US" dirty="0" smtClean="0"/>
              <a:t>.</a:t>
            </a:r>
            <a:endParaRPr lang="en-GB"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TUJUAN MANAJEMEN PERUBAHAN</a:t>
            </a:r>
            <a:endParaRPr lang="en-US" dirty="0"/>
          </a:p>
        </p:txBody>
      </p:sp>
      <p:sp>
        <p:nvSpPr>
          <p:cNvPr id="3" name="Content Placeholder 2"/>
          <p:cNvSpPr>
            <a:spLocks noGrp="1"/>
          </p:cNvSpPr>
          <p:nvPr>
            <p:ph idx="1"/>
          </p:nvPr>
        </p:nvSpPr>
        <p:spPr/>
        <p:txBody>
          <a:bodyPr>
            <a:normAutofit fontScale="92500"/>
          </a:bodyPr>
          <a:lstStyle/>
          <a:p>
            <a:pPr>
              <a:lnSpc>
                <a:spcPct val="90000"/>
              </a:lnSpc>
              <a:buFont typeface="Wingdings" pitchFamily="2" charset="2"/>
              <a:buChar char="Ø"/>
            </a:pPr>
            <a:r>
              <a:rPr lang="en-GB" sz="2400" b="1" dirty="0" err="1" smtClean="0">
                <a:sym typeface="Wingdings" pitchFamily="2" charset="2"/>
              </a:rPr>
              <a:t>Menciptakan</a:t>
            </a:r>
            <a:r>
              <a:rPr lang="en-GB" sz="2400" b="1" dirty="0" smtClean="0">
                <a:sym typeface="Wingdings" pitchFamily="2" charset="2"/>
              </a:rPr>
              <a:t> </a:t>
            </a:r>
            <a:r>
              <a:rPr lang="en-GB" sz="2400" b="1" dirty="0" err="1" smtClean="0">
                <a:sym typeface="Wingdings" pitchFamily="2" charset="2"/>
              </a:rPr>
              <a:t>perubahan</a:t>
            </a:r>
            <a:r>
              <a:rPr lang="en-GB" sz="2400" b="1" dirty="0" smtClean="0">
                <a:sym typeface="Wingdings" pitchFamily="2" charset="2"/>
              </a:rPr>
              <a:t> </a:t>
            </a:r>
            <a:r>
              <a:rPr lang="en-GB" sz="2400" b="1" dirty="0" err="1" smtClean="0">
                <a:sym typeface="Wingdings" pitchFamily="2" charset="2"/>
              </a:rPr>
              <a:t>yg</a:t>
            </a:r>
            <a:r>
              <a:rPr lang="en-GB" sz="2400" b="1" dirty="0" smtClean="0">
                <a:sym typeface="Wingdings" pitchFamily="2" charset="2"/>
              </a:rPr>
              <a:t> </a:t>
            </a:r>
            <a:r>
              <a:rPr lang="en-GB" sz="2400" b="1" dirty="0" err="1" smtClean="0">
                <a:sym typeface="Wingdings" pitchFamily="2" charset="2"/>
              </a:rPr>
              <a:t>bermanfaat</a:t>
            </a:r>
            <a:r>
              <a:rPr lang="en-GB" sz="2400" b="1" dirty="0" smtClean="0">
                <a:sym typeface="Wingdings" pitchFamily="2" charset="2"/>
              </a:rPr>
              <a:t> </a:t>
            </a:r>
            <a:r>
              <a:rPr lang="en-GB" sz="2400" b="1" dirty="0" err="1" smtClean="0">
                <a:sym typeface="Wingdings" pitchFamily="2" charset="2"/>
              </a:rPr>
              <a:t>bagi</a:t>
            </a:r>
            <a:r>
              <a:rPr lang="en-GB" sz="2400" b="1" dirty="0" smtClean="0">
                <a:sym typeface="Wingdings" pitchFamily="2" charset="2"/>
              </a:rPr>
              <a:t> </a:t>
            </a:r>
            <a:r>
              <a:rPr lang="en-GB" sz="2400" b="1" dirty="0" err="1" smtClean="0">
                <a:sym typeface="Wingdings" pitchFamily="2" charset="2"/>
              </a:rPr>
              <a:t>kelangsungan</a:t>
            </a:r>
            <a:r>
              <a:rPr lang="en-GB" sz="2400" b="1" dirty="0" smtClean="0">
                <a:sym typeface="Wingdings" pitchFamily="2" charset="2"/>
              </a:rPr>
              <a:t> </a:t>
            </a:r>
            <a:r>
              <a:rPr lang="en-GB" sz="2400" b="1" dirty="0" err="1" smtClean="0">
                <a:sym typeface="Wingdings" pitchFamily="2" charset="2"/>
              </a:rPr>
              <a:t>hidup</a:t>
            </a:r>
            <a:r>
              <a:rPr lang="en-GB" sz="2400" b="1" dirty="0" smtClean="0">
                <a:sym typeface="Wingdings" pitchFamily="2" charset="2"/>
              </a:rPr>
              <a:t> </a:t>
            </a:r>
            <a:r>
              <a:rPr lang="en-GB" sz="2400" b="1" dirty="0" err="1" smtClean="0">
                <a:sym typeface="Wingdings" pitchFamily="2" charset="2"/>
              </a:rPr>
              <a:t>organisasi</a:t>
            </a:r>
            <a:r>
              <a:rPr lang="en-GB" sz="2400" b="1" dirty="0" smtClean="0">
                <a:sym typeface="Wingdings" pitchFamily="2" charset="2"/>
              </a:rPr>
              <a:t>, </a:t>
            </a:r>
            <a:r>
              <a:rPr lang="en-GB" sz="2400" b="1" dirty="0" err="1" smtClean="0">
                <a:sym typeface="Wingdings" pitchFamily="2" charset="2"/>
              </a:rPr>
              <a:t>karena</a:t>
            </a:r>
            <a:r>
              <a:rPr lang="en-GB" sz="2400" b="1" dirty="0" smtClean="0">
                <a:sym typeface="Wingdings" pitchFamily="2" charset="2"/>
              </a:rPr>
              <a:t> </a:t>
            </a:r>
            <a:r>
              <a:rPr lang="en-GB" sz="2400" b="1" dirty="0" err="1" smtClean="0">
                <a:sym typeface="Wingdings" pitchFamily="2" charset="2"/>
              </a:rPr>
              <a:t>dengn</a:t>
            </a:r>
            <a:r>
              <a:rPr lang="en-GB" sz="2400" b="1" dirty="0" smtClean="0">
                <a:sym typeface="Wingdings" pitchFamily="2" charset="2"/>
              </a:rPr>
              <a:t> </a:t>
            </a:r>
            <a:r>
              <a:rPr lang="en-GB" sz="2400" b="1" dirty="0" err="1" smtClean="0">
                <a:sym typeface="Wingdings" pitchFamily="2" charset="2"/>
              </a:rPr>
              <a:t>perubahan</a:t>
            </a:r>
            <a:r>
              <a:rPr lang="en-GB" sz="2400" b="1" dirty="0" smtClean="0">
                <a:sym typeface="Wingdings" pitchFamily="2" charset="2"/>
              </a:rPr>
              <a:t> </a:t>
            </a:r>
            <a:r>
              <a:rPr lang="en-GB" sz="2400" b="1" dirty="0" err="1" smtClean="0">
                <a:sym typeface="Wingdings" pitchFamily="2" charset="2"/>
              </a:rPr>
              <a:t>organisasi</a:t>
            </a:r>
            <a:r>
              <a:rPr lang="en-GB" sz="2400" b="1" dirty="0" smtClean="0">
                <a:sym typeface="Wingdings" pitchFamily="2" charset="2"/>
              </a:rPr>
              <a:t> </a:t>
            </a:r>
            <a:r>
              <a:rPr lang="en-GB" sz="2400" b="1" dirty="0" err="1" smtClean="0">
                <a:sym typeface="Wingdings" pitchFamily="2" charset="2"/>
              </a:rPr>
              <a:t>menjadi</a:t>
            </a:r>
            <a:r>
              <a:rPr lang="en-GB" sz="2400" b="1" dirty="0" smtClean="0">
                <a:sym typeface="Wingdings" pitchFamily="2" charset="2"/>
              </a:rPr>
              <a:t> </a:t>
            </a:r>
            <a:r>
              <a:rPr lang="en-GB" sz="2400" b="1" dirty="0" err="1" smtClean="0">
                <a:sym typeface="Wingdings" pitchFamily="2" charset="2"/>
              </a:rPr>
              <a:t>dinamis</a:t>
            </a:r>
            <a:r>
              <a:rPr lang="en-GB" sz="2400" b="1" dirty="0" smtClean="0">
                <a:sym typeface="Wingdings" pitchFamily="2" charset="2"/>
              </a:rPr>
              <a:t> </a:t>
            </a:r>
            <a:r>
              <a:rPr lang="en-GB" sz="2400" b="1" dirty="0" err="1" smtClean="0">
                <a:sym typeface="Wingdings" pitchFamily="2" charset="2"/>
              </a:rPr>
              <a:t>dlm</a:t>
            </a:r>
            <a:r>
              <a:rPr lang="en-GB" sz="2400" b="1" dirty="0" smtClean="0">
                <a:sym typeface="Wingdings" pitchFamily="2" charset="2"/>
              </a:rPr>
              <a:t> </a:t>
            </a:r>
            <a:r>
              <a:rPr lang="en-GB" sz="2400" b="1" dirty="0" err="1" smtClean="0">
                <a:sym typeface="Wingdings" pitchFamily="2" charset="2"/>
              </a:rPr>
              <a:t>menghadapi</a:t>
            </a:r>
            <a:r>
              <a:rPr lang="en-GB" sz="2400" b="1" dirty="0" smtClean="0">
                <a:sym typeface="Wingdings" pitchFamily="2" charset="2"/>
              </a:rPr>
              <a:t>  </a:t>
            </a:r>
            <a:r>
              <a:rPr lang="en-GB" sz="2400" b="1" dirty="0" err="1" smtClean="0">
                <a:sym typeface="Wingdings" pitchFamily="2" charset="2"/>
              </a:rPr>
              <a:t>perkembangan</a:t>
            </a:r>
            <a:r>
              <a:rPr lang="en-GB" sz="2400" b="1" dirty="0" smtClean="0">
                <a:sym typeface="Wingdings" pitchFamily="2" charset="2"/>
              </a:rPr>
              <a:t> </a:t>
            </a:r>
            <a:r>
              <a:rPr lang="en-GB" sz="2400" b="1" dirty="0" err="1" smtClean="0">
                <a:sym typeface="Wingdings" pitchFamily="2" charset="2"/>
              </a:rPr>
              <a:t>dan</a:t>
            </a:r>
            <a:r>
              <a:rPr lang="en-GB" sz="2400" b="1" dirty="0" smtClean="0">
                <a:sym typeface="Wingdings" pitchFamily="2" charset="2"/>
              </a:rPr>
              <a:t> </a:t>
            </a:r>
            <a:r>
              <a:rPr lang="en-GB" sz="2400" b="1" dirty="0" err="1" smtClean="0">
                <a:sym typeface="Wingdings" pitchFamily="2" charset="2"/>
              </a:rPr>
              <a:t>kemajuan</a:t>
            </a:r>
            <a:r>
              <a:rPr lang="en-GB" sz="2400" b="1" dirty="0" smtClean="0">
                <a:sym typeface="Wingdings" pitchFamily="2" charset="2"/>
              </a:rPr>
              <a:t> </a:t>
            </a:r>
            <a:r>
              <a:rPr lang="en-GB" sz="2400" b="1" dirty="0" err="1" smtClean="0">
                <a:sym typeface="Wingdings" pitchFamily="2" charset="2"/>
              </a:rPr>
              <a:t>zaman</a:t>
            </a:r>
            <a:r>
              <a:rPr lang="en-GB" sz="2400" b="1" dirty="0" smtClean="0">
                <a:sym typeface="Wingdings" pitchFamily="2" charset="2"/>
              </a:rPr>
              <a:t> </a:t>
            </a:r>
            <a:r>
              <a:rPr lang="en-GB" sz="2400" b="1" dirty="0" err="1" smtClean="0">
                <a:sym typeface="Wingdings" pitchFamily="2" charset="2"/>
              </a:rPr>
              <a:t>yg</a:t>
            </a:r>
            <a:r>
              <a:rPr lang="en-GB" sz="2400" b="1" dirty="0" smtClean="0">
                <a:sym typeface="Wingdings" pitchFamily="2" charset="2"/>
              </a:rPr>
              <a:t> </a:t>
            </a:r>
            <a:r>
              <a:rPr lang="en-GB" sz="2400" b="1" dirty="0" err="1" smtClean="0">
                <a:sym typeface="Wingdings" pitchFamily="2" charset="2"/>
              </a:rPr>
              <a:t>berisi</a:t>
            </a:r>
            <a:r>
              <a:rPr lang="en-GB" sz="2400" b="1" dirty="0" smtClean="0">
                <a:sym typeface="Wingdings" pitchFamily="2" charset="2"/>
              </a:rPr>
              <a:t> </a:t>
            </a:r>
            <a:r>
              <a:rPr lang="en-GB" sz="2400" b="1" dirty="0" err="1" smtClean="0">
                <a:sym typeface="Wingdings" pitchFamily="2" charset="2"/>
              </a:rPr>
              <a:t>berbagai</a:t>
            </a:r>
            <a:r>
              <a:rPr lang="en-GB" sz="2400" b="1" dirty="0" smtClean="0">
                <a:sym typeface="Wingdings" pitchFamily="2" charset="2"/>
              </a:rPr>
              <a:t> </a:t>
            </a:r>
            <a:r>
              <a:rPr lang="en-GB" sz="2400" b="1" dirty="0" err="1" smtClean="0">
                <a:sym typeface="Wingdings" pitchFamily="2" charset="2"/>
              </a:rPr>
              <a:t>tantangan</a:t>
            </a:r>
            <a:r>
              <a:rPr lang="en-GB" sz="2400" b="1" dirty="0" smtClean="0">
                <a:sym typeface="Wingdings" pitchFamily="2" charset="2"/>
              </a:rPr>
              <a:t>, </a:t>
            </a:r>
            <a:r>
              <a:rPr lang="en-GB" sz="2400" b="1" dirty="0" err="1" smtClean="0">
                <a:sym typeface="Wingdings" pitchFamily="2" charset="2"/>
              </a:rPr>
              <a:t>baik</a:t>
            </a:r>
            <a:r>
              <a:rPr lang="en-GB" sz="2400" b="1" dirty="0" smtClean="0">
                <a:sym typeface="Wingdings" pitchFamily="2" charset="2"/>
              </a:rPr>
              <a:t> </a:t>
            </a:r>
            <a:r>
              <a:rPr lang="en-GB" sz="2400" b="1" dirty="0" err="1" smtClean="0">
                <a:sym typeface="Wingdings" pitchFamily="2" charset="2"/>
              </a:rPr>
              <a:t>dari</a:t>
            </a:r>
            <a:r>
              <a:rPr lang="en-GB" sz="2400" b="1" dirty="0" smtClean="0">
                <a:sym typeface="Wingdings" pitchFamily="2" charset="2"/>
              </a:rPr>
              <a:t> </a:t>
            </a:r>
            <a:r>
              <a:rPr lang="en-GB" sz="2400" b="1" dirty="0" err="1" smtClean="0">
                <a:sym typeface="Wingdings" pitchFamily="2" charset="2"/>
              </a:rPr>
              <a:t>dlm</a:t>
            </a:r>
            <a:r>
              <a:rPr lang="en-GB" sz="2400" b="1" dirty="0" smtClean="0">
                <a:sym typeface="Wingdings" pitchFamily="2" charset="2"/>
              </a:rPr>
              <a:t> </a:t>
            </a:r>
            <a:r>
              <a:rPr lang="en-GB" sz="2400" b="1" dirty="0" err="1" smtClean="0">
                <a:sym typeface="Wingdings" pitchFamily="2" charset="2"/>
              </a:rPr>
              <a:t>maupun</a:t>
            </a:r>
            <a:r>
              <a:rPr lang="en-GB" sz="2400" b="1" dirty="0" smtClean="0">
                <a:sym typeface="Wingdings" pitchFamily="2" charset="2"/>
              </a:rPr>
              <a:t> </a:t>
            </a:r>
            <a:r>
              <a:rPr lang="en-GB" sz="2400" b="1" dirty="0" err="1" smtClean="0">
                <a:sym typeface="Wingdings" pitchFamily="2" charset="2"/>
              </a:rPr>
              <a:t>luar</a:t>
            </a:r>
            <a:r>
              <a:rPr lang="en-GB" sz="2400" b="1" dirty="0" smtClean="0">
                <a:sym typeface="Wingdings" pitchFamily="2" charset="2"/>
              </a:rPr>
              <a:t> </a:t>
            </a:r>
            <a:r>
              <a:rPr lang="en-GB" sz="2400" b="1" dirty="0" err="1" smtClean="0">
                <a:sym typeface="Wingdings" pitchFamily="2" charset="2"/>
              </a:rPr>
              <a:t>organisasi</a:t>
            </a:r>
            <a:r>
              <a:rPr lang="en-GB" sz="2400" b="1" dirty="0" smtClean="0">
                <a:sym typeface="Wingdings" pitchFamily="2" charset="2"/>
              </a:rPr>
              <a:t>.  </a:t>
            </a:r>
          </a:p>
          <a:p>
            <a:pPr>
              <a:lnSpc>
                <a:spcPct val="90000"/>
              </a:lnSpc>
              <a:buNone/>
            </a:pPr>
            <a:endParaRPr lang="en-GB" sz="2400" b="1" dirty="0" smtClean="0">
              <a:sym typeface="Wingdings" pitchFamily="2" charset="2"/>
            </a:endParaRPr>
          </a:p>
          <a:p>
            <a:pPr>
              <a:lnSpc>
                <a:spcPct val="90000"/>
              </a:lnSpc>
              <a:buFont typeface="Wingdings" pitchFamily="2" charset="2"/>
              <a:buChar char="§"/>
            </a:pPr>
            <a:r>
              <a:rPr lang="en-GB" sz="2400" b="1" dirty="0" err="1" smtClean="0">
                <a:sym typeface="Wingdings" pitchFamily="2" charset="2"/>
              </a:rPr>
              <a:t>Sebaliknya</a:t>
            </a:r>
            <a:r>
              <a:rPr lang="en-GB" sz="2400" b="1" dirty="0" smtClean="0">
                <a:sym typeface="Wingdings" pitchFamily="2" charset="2"/>
              </a:rPr>
              <a:t> </a:t>
            </a:r>
            <a:r>
              <a:rPr lang="en-GB" sz="2400" b="1" dirty="0" err="1" smtClean="0">
                <a:sym typeface="Wingdings" pitchFamily="2" charset="2"/>
              </a:rPr>
              <a:t>tanpa</a:t>
            </a:r>
            <a:r>
              <a:rPr lang="en-GB" sz="2400" b="1" dirty="0" smtClean="0">
                <a:sym typeface="Wingdings" pitchFamily="2" charset="2"/>
              </a:rPr>
              <a:t> </a:t>
            </a:r>
            <a:r>
              <a:rPr lang="en-GB" sz="2400" b="1" dirty="0" err="1" smtClean="0">
                <a:sym typeface="Wingdings" pitchFamily="2" charset="2"/>
              </a:rPr>
              <a:t>perubahan</a:t>
            </a:r>
            <a:r>
              <a:rPr lang="en-GB" sz="2400" b="1" dirty="0" smtClean="0">
                <a:sym typeface="Wingdings" pitchFamily="2" charset="2"/>
              </a:rPr>
              <a:t> </a:t>
            </a:r>
            <a:r>
              <a:rPr lang="en-GB" sz="2400" b="1" dirty="0" err="1" smtClean="0">
                <a:sym typeface="Wingdings" pitchFamily="2" charset="2"/>
              </a:rPr>
              <a:t>organisasi</a:t>
            </a:r>
            <a:r>
              <a:rPr lang="en-GB" sz="2400" b="1" dirty="0" smtClean="0">
                <a:sym typeface="Wingdings" pitchFamily="2" charset="2"/>
              </a:rPr>
              <a:t> </a:t>
            </a:r>
            <a:r>
              <a:rPr lang="en-GB" sz="2400" b="1" dirty="0" err="1" smtClean="0">
                <a:sym typeface="Wingdings" pitchFamily="2" charset="2"/>
              </a:rPr>
              <a:t>menjadi</a:t>
            </a:r>
            <a:r>
              <a:rPr lang="en-GB" sz="2400" b="1" dirty="0" smtClean="0">
                <a:sym typeface="Wingdings" pitchFamily="2" charset="2"/>
              </a:rPr>
              <a:t> </a:t>
            </a:r>
            <a:r>
              <a:rPr lang="en-GB" sz="2400" b="1" dirty="0" err="1" smtClean="0">
                <a:sym typeface="Wingdings" pitchFamily="2" charset="2"/>
              </a:rPr>
              <a:t>statis</a:t>
            </a:r>
            <a:r>
              <a:rPr lang="en-GB" sz="2400" b="1" dirty="0" smtClean="0">
                <a:sym typeface="Wingdings" pitchFamily="2" charset="2"/>
              </a:rPr>
              <a:t> </a:t>
            </a:r>
            <a:r>
              <a:rPr lang="en-GB" sz="2400" b="1" dirty="0" err="1" smtClean="0">
                <a:sym typeface="Wingdings" pitchFamily="2" charset="2"/>
              </a:rPr>
              <a:t>dan</a:t>
            </a:r>
            <a:r>
              <a:rPr lang="en-GB" sz="2400" b="1" dirty="0" smtClean="0">
                <a:sym typeface="Wingdings" pitchFamily="2" charset="2"/>
              </a:rPr>
              <a:t>  </a:t>
            </a:r>
            <a:r>
              <a:rPr lang="en-GB" sz="2400" b="1" dirty="0" err="1" smtClean="0">
                <a:sym typeface="Wingdings" pitchFamily="2" charset="2"/>
              </a:rPr>
              <a:t>akan</a:t>
            </a:r>
            <a:r>
              <a:rPr lang="en-GB" sz="2400" b="1" dirty="0" smtClean="0">
                <a:sym typeface="Wingdings" pitchFamily="2" charset="2"/>
              </a:rPr>
              <a:t> </a:t>
            </a:r>
            <a:r>
              <a:rPr lang="en-GB" sz="2400" b="1" dirty="0" err="1" smtClean="0">
                <a:sym typeface="Wingdings" pitchFamily="2" charset="2"/>
              </a:rPr>
              <a:t>kehilangan</a:t>
            </a:r>
            <a:r>
              <a:rPr lang="en-GB" sz="2400" b="1" dirty="0" smtClean="0">
                <a:sym typeface="Wingdings" pitchFamily="2" charset="2"/>
              </a:rPr>
              <a:t> </a:t>
            </a:r>
            <a:r>
              <a:rPr lang="en-GB" sz="2400" b="1" dirty="0" err="1" smtClean="0">
                <a:sym typeface="Wingdings" pitchFamily="2" charset="2"/>
              </a:rPr>
              <a:t>daya</a:t>
            </a:r>
            <a:r>
              <a:rPr lang="en-GB" sz="2400" b="1" dirty="0" smtClean="0">
                <a:sym typeface="Wingdings" pitchFamily="2" charset="2"/>
              </a:rPr>
              <a:t> </a:t>
            </a:r>
            <a:r>
              <a:rPr lang="en-GB" sz="2400" b="1" dirty="0" err="1" smtClean="0">
                <a:sym typeface="Wingdings" pitchFamily="2" charset="2"/>
              </a:rPr>
              <a:t>saingnya</a:t>
            </a:r>
            <a:r>
              <a:rPr lang="en-GB" sz="2400" b="1" dirty="0" smtClean="0">
                <a:sym typeface="Wingdings" pitchFamily="2" charset="2"/>
              </a:rPr>
              <a:t> yang </a:t>
            </a:r>
            <a:r>
              <a:rPr lang="en-GB" sz="2400" b="1" dirty="0" err="1" smtClean="0">
                <a:sym typeface="Wingdings" pitchFamily="2" charset="2"/>
              </a:rPr>
              <a:t>bagi</a:t>
            </a:r>
            <a:r>
              <a:rPr lang="en-GB" sz="2400" b="1" dirty="0" smtClean="0">
                <a:sym typeface="Wingdings" pitchFamily="2" charset="2"/>
              </a:rPr>
              <a:t> </a:t>
            </a:r>
            <a:r>
              <a:rPr lang="en-GB" sz="2400" b="1" dirty="0" err="1" smtClean="0">
                <a:sym typeface="Wingdings" pitchFamily="2" charset="2"/>
              </a:rPr>
              <a:t>organisasi</a:t>
            </a:r>
            <a:r>
              <a:rPr lang="en-GB" sz="2400" b="1" dirty="0" smtClean="0">
                <a:sym typeface="Wingdings" pitchFamily="2" charset="2"/>
              </a:rPr>
              <a:t> profit </a:t>
            </a:r>
            <a:r>
              <a:rPr lang="en-GB" sz="2400" b="1" dirty="0" err="1" smtClean="0">
                <a:sym typeface="Wingdings" pitchFamily="2" charset="2"/>
              </a:rPr>
              <a:t>dapat</a:t>
            </a:r>
            <a:r>
              <a:rPr lang="en-GB" sz="2400" b="1" dirty="0" smtClean="0">
                <a:sym typeface="Wingdings" pitchFamily="2" charset="2"/>
              </a:rPr>
              <a:t> </a:t>
            </a:r>
            <a:r>
              <a:rPr lang="en-GB" sz="2400" b="1" dirty="0" err="1" smtClean="0">
                <a:sym typeface="Wingdings" pitchFamily="2" charset="2"/>
              </a:rPr>
              <a:t>mengancam</a:t>
            </a:r>
            <a:r>
              <a:rPr lang="en-GB" sz="2400" b="1" dirty="0" smtClean="0">
                <a:sym typeface="Wingdings" pitchFamily="2" charset="2"/>
              </a:rPr>
              <a:t> </a:t>
            </a:r>
            <a:r>
              <a:rPr lang="en-GB" sz="2400" b="1" dirty="0" err="1" smtClean="0">
                <a:sym typeface="Wingdings" pitchFamily="2" charset="2"/>
              </a:rPr>
              <a:t>eksis</a:t>
            </a:r>
            <a:r>
              <a:rPr lang="en-GB" sz="2400" b="1" dirty="0" smtClean="0">
                <a:sym typeface="Wingdings" pitchFamily="2" charset="2"/>
              </a:rPr>
              <a:t>- </a:t>
            </a:r>
            <a:r>
              <a:rPr lang="en-GB" sz="2400" b="1" dirty="0" err="1" smtClean="0">
                <a:sym typeface="Wingdings" pitchFamily="2" charset="2"/>
              </a:rPr>
              <a:t>tensinya</a:t>
            </a:r>
            <a:r>
              <a:rPr lang="en-GB" sz="2400" b="1" dirty="0" smtClean="0">
                <a:sym typeface="Wingdings" pitchFamily="2" charset="2"/>
              </a:rPr>
              <a:t>. </a:t>
            </a:r>
          </a:p>
          <a:p>
            <a:pPr>
              <a:lnSpc>
                <a:spcPct val="90000"/>
              </a:lnSpc>
              <a:buNone/>
            </a:pPr>
            <a:endParaRPr lang="en-GB" sz="2400" b="1" dirty="0" smtClean="0">
              <a:sym typeface="Wingdings" pitchFamily="2" charset="2"/>
            </a:endParaRPr>
          </a:p>
          <a:p>
            <a:pPr>
              <a:lnSpc>
                <a:spcPct val="90000"/>
              </a:lnSpc>
              <a:buFont typeface="Wingdings" pitchFamily="2" charset="2"/>
              <a:buChar char="§"/>
            </a:pPr>
            <a:r>
              <a:rPr lang="en-GB" sz="2400" b="1" dirty="0" err="1" smtClean="0">
                <a:sym typeface="Wingdings" pitchFamily="2" charset="2"/>
              </a:rPr>
              <a:t>Dengan</a:t>
            </a:r>
            <a:r>
              <a:rPr lang="en-GB" sz="2400" b="1" dirty="0" smtClean="0">
                <a:sym typeface="Wingdings" pitchFamily="2" charset="2"/>
              </a:rPr>
              <a:t> </a:t>
            </a:r>
            <a:r>
              <a:rPr lang="en-GB" sz="2400" b="1" dirty="0" err="1" smtClean="0">
                <a:sym typeface="Wingdings" pitchFamily="2" charset="2"/>
              </a:rPr>
              <a:t>kata</a:t>
            </a:r>
            <a:r>
              <a:rPr lang="en-GB" sz="2400" b="1" dirty="0" smtClean="0">
                <a:sym typeface="Wingdings" pitchFamily="2" charset="2"/>
              </a:rPr>
              <a:t> lain </a:t>
            </a:r>
            <a:r>
              <a:rPr lang="en-GB" sz="2400" b="1" dirty="0" err="1" smtClean="0">
                <a:sym typeface="Wingdings" pitchFamily="2" charset="2"/>
              </a:rPr>
              <a:t>tanpa</a:t>
            </a:r>
            <a:r>
              <a:rPr lang="en-GB" sz="2400" b="1" dirty="0" smtClean="0">
                <a:sym typeface="Wingdings" pitchFamily="2" charset="2"/>
              </a:rPr>
              <a:t> </a:t>
            </a:r>
            <a:r>
              <a:rPr lang="en-GB" sz="2400" b="1" dirty="0" err="1" smtClean="0">
                <a:sym typeface="Wingdings" pitchFamily="2" charset="2"/>
              </a:rPr>
              <a:t>perubahan</a:t>
            </a:r>
            <a:r>
              <a:rPr lang="en-GB" sz="2400" b="1" dirty="0" smtClean="0">
                <a:sym typeface="Wingdings" pitchFamily="2" charset="2"/>
              </a:rPr>
              <a:t> </a:t>
            </a:r>
            <a:r>
              <a:rPr lang="en-GB" sz="2400" b="1" dirty="0" err="1" smtClean="0">
                <a:sym typeface="Wingdings" pitchFamily="2" charset="2"/>
              </a:rPr>
              <a:t>bagi</a:t>
            </a:r>
            <a:r>
              <a:rPr lang="en-GB" sz="2400" b="1" dirty="0" smtClean="0">
                <a:sym typeface="Wingdings" pitchFamily="2" charset="2"/>
              </a:rPr>
              <a:t> </a:t>
            </a:r>
            <a:r>
              <a:rPr lang="en-GB" sz="2400" b="1" dirty="0" err="1" smtClean="0">
                <a:sym typeface="Wingdings" pitchFamily="2" charset="2"/>
              </a:rPr>
              <a:t>organisasi</a:t>
            </a:r>
            <a:r>
              <a:rPr lang="en-GB" sz="2400" b="1" dirty="0" smtClean="0">
                <a:sym typeface="Wingdings" pitchFamily="2" charset="2"/>
              </a:rPr>
              <a:t> profit </a:t>
            </a:r>
            <a:r>
              <a:rPr lang="en-GB" sz="2400" b="1" dirty="0" err="1" smtClean="0">
                <a:sym typeface="Wingdings" pitchFamily="2" charset="2"/>
              </a:rPr>
              <a:t>dapat</a:t>
            </a:r>
            <a:r>
              <a:rPr lang="en-GB" sz="2400" b="1" dirty="0" smtClean="0">
                <a:sym typeface="Wingdings" pitchFamily="2" charset="2"/>
              </a:rPr>
              <a:t> </a:t>
            </a:r>
            <a:r>
              <a:rPr lang="en-GB" sz="2400" b="1" dirty="0" err="1" smtClean="0">
                <a:sym typeface="Wingdings" pitchFamily="2" charset="2"/>
              </a:rPr>
              <a:t>dipastikan</a:t>
            </a:r>
            <a:r>
              <a:rPr lang="en-GB" sz="2400" b="1" dirty="0" smtClean="0">
                <a:sym typeface="Wingdings" pitchFamily="2" charset="2"/>
              </a:rPr>
              <a:t> </a:t>
            </a:r>
            <a:r>
              <a:rPr lang="en-GB" sz="2400" b="1" dirty="0" err="1" smtClean="0">
                <a:sym typeface="Wingdings" pitchFamily="2" charset="2"/>
              </a:rPr>
              <a:t>usianya</a:t>
            </a:r>
            <a:r>
              <a:rPr lang="en-GB" sz="2400" b="1" dirty="0" smtClean="0">
                <a:sym typeface="Wingdings" pitchFamily="2" charset="2"/>
              </a:rPr>
              <a:t> </a:t>
            </a:r>
            <a:r>
              <a:rPr lang="en-GB" sz="2400" b="1" dirty="0" err="1" smtClean="0">
                <a:sym typeface="Wingdings" pitchFamily="2" charset="2"/>
              </a:rPr>
              <a:t>tidak</a:t>
            </a:r>
            <a:r>
              <a:rPr lang="en-GB" sz="2400" b="1" dirty="0" smtClean="0">
                <a:sym typeface="Wingdings" pitchFamily="2" charset="2"/>
              </a:rPr>
              <a:t> </a:t>
            </a:r>
            <a:r>
              <a:rPr lang="en-GB" sz="2400" b="1" dirty="0" err="1" smtClean="0">
                <a:sym typeface="Wingdings" pitchFamily="2" charset="2"/>
              </a:rPr>
              <a:t>akan</a:t>
            </a:r>
            <a:r>
              <a:rPr lang="en-GB" sz="2400" b="1" dirty="0" smtClean="0">
                <a:sym typeface="Wingdings" pitchFamily="2" charset="2"/>
              </a:rPr>
              <a:t> </a:t>
            </a:r>
            <a:r>
              <a:rPr lang="en-GB" sz="2400" b="1" dirty="0" err="1" smtClean="0">
                <a:sym typeface="Wingdings" pitchFamily="2" charset="2"/>
              </a:rPr>
              <a:t>bertahan</a:t>
            </a:r>
            <a:r>
              <a:rPr lang="en-GB" sz="2400" b="1" dirty="0" smtClean="0">
                <a:sym typeface="Wingdings" pitchFamily="2" charset="2"/>
              </a:rPr>
              <a:t> lama </a:t>
            </a:r>
            <a:r>
              <a:rPr lang="en-GB" sz="2400" b="1" dirty="0" err="1" smtClean="0">
                <a:sym typeface="Wingdings" pitchFamily="2" charset="2"/>
              </a:rPr>
              <a:t>atau</a:t>
            </a:r>
            <a:r>
              <a:rPr lang="en-GB" sz="2400" b="1" dirty="0" smtClean="0">
                <a:sym typeface="Wingdings" pitchFamily="2" charset="2"/>
              </a:rPr>
              <a:t> </a:t>
            </a:r>
            <a:r>
              <a:rPr lang="en-GB" sz="2400" b="1" dirty="0" err="1" smtClean="0">
                <a:sym typeface="Wingdings" pitchFamily="2" charset="2"/>
              </a:rPr>
              <a:t>manfaatnya</a:t>
            </a:r>
            <a:r>
              <a:rPr lang="en-GB" sz="2400" b="1" dirty="0" smtClean="0">
                <a:sym typeface="Wingdings" pitchFamily="2" charset="2"/>
              </a:rPr>
              <a:t> </a:t>
            </a:r>
            <a:r>
              <a:rPr lang="en-GB" sz="2400" b="1" dirty="0" err="1" smtClean="0">
                <a:sym typeface="Wingdings" pitchFamily="2" charset="2"/>
              </a:rPr>
              <a:t>akan</a:t>
            </a:r>
            <a:r>
              <a:rPr lang="en-GB" sz="2400" b="1" dirty="0" smtClean="0">
                <a:sym typeface="Wingdings" pitchFamily="2" charset="2"/>
              </a:rPr>
              <a:t> </a:t>
            </a:r>
            <a:r>
              <a:rPr lang="en-GB" sz="2400" b="1" dirty="0" err="1" smtClean="0">
                <a:sym typeface="Wingdings" pitchFamily="2" charset="2"/>
              </a:rPr>
              <a:t>semakin</a:t>
            </a:r>
            <a:r>
              <a:rPr lang="en-GB" sz="2400" b="1" dirty="0" smtClean="0">
                <a:sym typeface="Wingdings" pitchFamily="2" charset="2"/>
              </a:rPr>
              <a:t> </a:t>
            </a:r>
            <a:r>
              <a:rPr lang="en-GB" sz="2400" b="1" dirty="0" err="1" smtClean="0">
                <a:sym typeface="Wingdings" pitchFamily="2" charset="2"/>
              </a:rPr>
              <a:t>berkurang</a:t>
            </a:r>
            <a:r>
              <a:rPr lang="en-GB" sz="2400" b="1" dirty="0" smtClean="0">
                <a:sym typeface="Wingdings" pitchFamily="2" charset="2"/>
              </a:rPr>
              <a:t>.</a:t>
            </a:r>
          </a:p>
          <a:p>
            <a:pPr>
              <a:lnSpc>
                <a:spcPct val="90000"/>
              </a:lnSpc>
              <a:buNone/>
            </a:pPr>
            <a:endParaRPr lang="en-GB" sz="2400" b="1" dirty="0" smtClean="0">
              <a:sym typeface="Wingdings" pitchFamily="2" charset="2"/>
            </a:endParaRP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924800" cy="1143000"/>
          </a:xfrm>
        </p:spPr>
        <p:txBody>
          <a:bodyPr>
            <a:normAutofit fontScale="90000"/>
          </a:bodyPr>
          <a:lstStyle/>
          <a:p>
            <a:r>
              <a:rPr lang="en-GB" sz="4000" dirty="0" err="1" smtClean="0">
                <a:sym typeface="Wingdings 2" pitchFamily="18" charset="2"/>
              </a:rPr>
              <a:t>Tujuan</a:t>
            </a:r>
            <a:r>
              <a:rPr lang="en-GB" sz="4000" dirty="0" smtClean="0">
                <a:sym typeface="Wingdings 2" pitchFamily="18" charset="2"/>
              </a:rPr>
              <a:t> </a:t>
            </a:r>
            <a:r>
              <a:rPr lang="en-GB" sz="4000" dirty="0" err="1" smtClean="0">
                <a:sym typeface="Wingdings 2" pitchFamily="18" charset="2"/>
              </a:rPr>
              <a:t>Manajemen</a:t>
            </a:r>
            <a:r>
              <a:rPr lang="en-GB" sz="4000" dirty="0" smtClean="0">
                <a:sym typeface="Wingdings 2" pitchFamily="18" charset="2"/>
              </a:rPr>
              <a:t> </a:t>
            </a:r>
            <a:r>
              <a:rPr lang="en-GB" sz="4000" dirty="0" err="1" smtClean="0">
                <a:sym typeface="Wingdings 2" pitchFamily="18" charset="2"/>
              </a:rPr>
              <a:t>Perubahan</a:t>
            </a:r>
            <a:r>
              <a:rPr lang="en-GB" sz="4000" dirty="0" smtClean="0">
                <a:sym typeface="Wingdings 2" pitchFamily="18" charset="2"/>
              </a:rPr>
              <a:t> </a:t>
            </a:r>
            <a:r>
              <a:rPr lang="en-GB" sz="4000" dirty="0" err="1" smtClean="0">
                <a:sym typeface="Wingdings 2" pitchFamily="18" charset="2"/>
              </a:rPr>
              <a:t>secara</a:t>
            </a:r>
            <a:r>
              <a:rPr lang="en-GB" sz="4000" dirty="0" smtClean="0">
                <a:sym typeface="Wingdings 2" pitchFamily="18" charset="2"/>
              </a:rPr>
              <a:t> </a:t>
            </a:r>
            <a:r>
              <a:rPr lang="en-GB" sz="4000" dirty="0" err="1" smtClean="0">
                <a:sym typeface="Wingdings 2" pitchFamily="18" charset="2"/>
              </a:rPr>
              <a:t>lebih</a:t>
            </a:r>
            <a:r>
              <a:rPr lang="en-GB" sz="4000" dirty="0" smtClean="0">
                <a:sym typeface="Wingdings 2" pitchFamily="18" charset="2"/>
              </a:rPr>
              <a:t> </a:t>
            </a:r>
            <a:r>
              <a:rPr lang="en-GB" sz="4000" dirty="0" err="1" smtClean="0">
                <a:sym typeface="Wingdings 2" pitchFamily="18" charset="2"/>
              </a:rPr>
              <a:t>khusus</a:t>
            </a:r>
            <a:endParaRPr lang="en-US" dirty="0"/>
          </a:p>
        </p:txBody>
      </p:sp>
      <p:sp>
        <p:nvSpPr>
          <p:cNvPr id="3" name="Content Placeholder 2"/>
          <p:cNvSpPr>
            <a:spLocks noGrp="1"/>
          </p:cNvSpPr>
          <p:nvPr>
            <p:ph idx="1"/>
          </p:nvPr>
        </p:nvSpPr>
        <p:spPr>
          <a:xfrm>
            <a:off x="457200" y="1609416"/>
            <a:ext cx="7467600" cy="4846320"/>
          </a:xfrm>
        </p:spPr>
        <p:txBody>
          <a:bodyPr>
            <a:normAutofit fontScale="92500"/>
          </a:bodyPr>
          <a:lstStyle/>
          <a:p>
            <a:pPr>
              <a:lnSpc>
                <a:spcPct val="90000"/>
              </a:lnSpc>
              <a:buNone/>
            </a:pPr>
            <a:r>
              <a:rPr lang="en-GB" sz="2200" dirty="0" err="1" smtClean="0">
                <a:sym typeface="Wingdings 2" pitchFamily="18" charset="2"/>
              </a:rPr>
              <a:t>adalah</a:t>
            </a:r>
            <a:r>
              <a:rPr lang="en-GB" sz="2200" dirty="0" smtClean="0">
                <a:sym typeface="Wingdings 2" pitchFamily="18" charset="2"/>
              </a:rPr>
              <a:t> :</a:t>
            </a:r>
          </a:p>
          <a:p>
            <a:pPr marL="273050" indent="-273050">
              <a:lnSpc>
                <a:spcPct val="90000"/>
              </a:lnSpc>
              <a:buNone/>
            </a:pPr>
            <a:r>
              <a:rPr lang="en-US" sz="2200" dirty="0" smtClean="0">
                <a:sym typeface="Wingdings 2" pitchFamily="18" charset="2"/>
              </a:rPr>
              <a:t>     1. </a:t>
            </a:r>
            <a:r>
              <a:rPr lang="en-US" sz="2200" dirty="0" err="1" smtClean="0">
                <a:sym typeface="Wingdings 2" pitchFamily="18" charset="2"/>
              </a:rPr>
              <a:t>Meningkatkan</a:t>
            </a:r>
            <a:r>
              <a:rPr lang="en-US" sz="2200" dirty="0" smtClean="0">
                <a:sym typeface="Wingdings 2" pitchFamily="18" charset="2"/>
              </a:rPr>
              <a:t> </a:t>
            </a:r>
            <a:r>
              <a:rPr lang="en-US" sz="2200" dirty="0" err="1" smtClean="0">
                <a:sym typeface="Wingdings 2" pitchFamily="18" charset="2"/>
              </a:rPr>
              <a:t>kemampuan</a:t>
            </a:r>
            <a:r>
              <a:rPr lang="en-US" sz="2200" dirty="0" smtClean="0">
                <a:sym typeface="Wingdings 2" pitchFamily="18" charset="2"/>
              </a:rPr>
              <a:t> </a:t>
            </a:r>
            <a:r>
              <a:rPr lang="en-US" sz="2200" dirty="0" err="1" smtClean="0">
                <a:sym typeface="Wingdings 2" pitchFamily="18" charset="2"/>
              </a:rPr>
              <a:t>organisasi</a:t>
            </a:r>
            <a:r>
              <a:rPr lang="en-US" sz="2200" dirty="0" smtClean="0">
                <a:sym typeface="Wingdings 2" pitchFamily="18" charset="2"/>
              </a:rPr>
              <a:t>.</a:t>
            </a:r>
          </a:p>
          <a:p>
            <a:pPr marL="273050" indent="-273050">
              <a:lnSpc>
                <a:spcPct val="90000"/>
              </a:lnSpc>
              <a:buNone/>
            </a:pPr>
            <a:r>
              <a:rPr lang="en-US" sz="2200" dirty="0" smtClean="0">
                <a:sym typeface="Wingdings 2" pitchFamily="18" charset="2"/>
              </a:rPr>
              <a:t>     2. </a:t>
            </a:r>
            <a:r>
              <a:rPr lang="en-US" sz="2200" dirty="0" err="1" smtClean="0">
                <a:sym typeface="Wingdings 2" pitchFamily="18" charset="2"/>
              </a:rPr>
              <a:t>Meningkatkan</a:t>
            </a:r>
            <a:r>
              <a:rPr lang="en-US" sz="2200" dirty="0" smtClean="0">
                <a:sym typeface="Wingdings 2" pitchFamily="18" charset="2"/>
              </a:rPr>
              <a:t> </a:t>
            </a:r>
            <a:r>
              <a:rPr lang="en-US" sz="2200" dirty="0" err="1" smtClean="0">
                <a:sym typeface="Wingdings 2" pitchFamily="18" charset="2"/>
              </a:rPr>
              <a:t>peranan</a:t>
            </a:r>
            <a:r>
              <a:rPr lang="en-US" sz="2200" dirty="0" smtClean="0">
                <a:sym typeface="Wingdings 2" pitchFamily="18" charset="2"/>
              </a:rPr>
              <a:t> </a:t>
            </a:r>
            <a:r>
              <a:rPr lang="en-US" sz="2200" dirty="0" err="1" smtClean="0">
                <a:sym typeface="Wingdings 2" pitchFamily="18" charset="2"/>
              </a:rPr>
              <a:t>organisasi</a:t>
            </a:r>
            <a:r>
              <a:rPr lang="en-US" sz="2200" dirty="0" smtClean="0">
                <a:sym typeface="Wingdings 2" pitchFamily="18" charset="2"/>
              </a:rPr>
              <a:t>.</a:t>
            </a:r>
          </a:p>
          <a:p>
            <a:pPr marL="339725" indent="-339725">
              <a:lnSpc>
                <a:spcPct val="90000"/>
              </a:lnSpc>
              <a:buNone/>
            </a:pPr>
            <a:r>
              <a:rPr lang="en-US" sz="2200" dirty="0" smtClean="0">
                <a:sym typeface="Wingdings 2" pitchFamily="18" charset="2"/>
              </a:rPr>
              <a:t>     3. </a:t>
            </a:r>
            <a:r>
              <a:rPr lang="en-US" sz="2200" dirty="0" err="1" smtClean="0">
                <a:sym typeface="Wingdings 2" pitchFamily="18" charset="2"/>
              </a:rPr>
              <a:t>Melakukan</a:t>
            </a:r>
            <a:r>
              <a:rPr lang="en-US" sz="2200" dirty="0" smtClean="0">
                <a:sym typeface="Wingdings 2" pitchFamily="18" charset="2"/>
              </a:rPr>
              <a:t> </a:t>
            </a:r>
            <a:r>
              <a:rPr lang="en-US" sz="2200" dirty="0" err="1" smtClean="0">
                <a:sym typeface="Wingdings 2" pitchFamily="18" charset="2"/>
              </a:rPr>
              <a:t>penyesuaian</a:t>
            </a:r>
            <a:r>
              <a:rPr lang="en-US" sz="2200" dirty="0" smtClean="0">
                <a:sym typeface="Wingdings 2" pitchFamily="18" charset="2"/>
              </a:rPr>
              <a:t> </a:t>
            </a:r>
            <a:r>
              <a:rPr lang="en-US" sz="2200" dirty="0" err="1" smtClean="0">
                <a:sym typeface="Wingdings 2" pitchFamily="18" charset="2"/>
              </a:rPr>
              <a:t>secara</a:t>
            </a:r>
            <a:r>
              <a:rPr lang="en-US" sz="2200" dirty="0" smtClean="0">
                <a:sym typeface="Wingdings 2" pitchFamily="18" charset="2"/>
              </a:rPr>
              <a:t> internal </a:t>
            </a:r>
            <a:r>
              <a:rPr lang="en-US" sz="2200" dirty="0" err="1" smtClean="0">
                <a:sym typeface="Wingdings 2" pitchFamily="18" charset="2"/>
              </a:rPr>
              <a:t>dan</a:t>
            </a:r>
            <a:r>
              <a:rPr lang="en-US" sz="2200" dirty="0" smtClean="0">
                <a:sym typeface="Wingdings 2" pitchFamily="18" charset="2"/>
              </a:rPr>
              <a:t> </a:t>
            </a:r>
            <a:r>
              <a:rPr lang="en-US" sz="2200" dirty="0" err="1" smtClean="0">
                <a:sym typeface="Wingdings 2" pitchFamily="18" charset="2"/>
              </a:rPr>
              <a:t>eksternal</a:t>
            </a:r>
            <a:r>
              <a:rPr lang="en-US" sz="2200" dirty="0" smtClean="0">
                <a:sym typeface="Wingdings 2" pitchFamily="18" charset="2"/>
              </a:rPr>
              <a:t>             4. </a:t>
            </a:r>
            <a:r>
              <a:rPr lang="en-US" sz="2200" dirty="0" err="1" smtClean="0">
                <a:sym typeface="Wingdings 2" pitchFamily="18" charset="2"/>
              </a:rPr>
              <a:t>Meningkatkan</a:t>
            </a:r>
            <a:r>
              <a:rPr lang="en-US" sz="2200" dirty="0" smtClean="0">
                <a:sym typeface="Wingdings 2" pitchFamily="18" charset="2"/>
              </a:rPr>
              <a:t> </a:t>
            </a:r>
            <a:r>
              <a:rPr lang="en-US" sz="2200" dirty="0" err="1" smtClean="0">
                <a:sym typeface="Wingdings 2" pitchFamily="18" charset="2"/>
              </a:rPr>
              <a:t>daya</a:t>
            </a:r>
            <a:r>
              <a:rPr lang="en-US" sz="2200" dirty="0" smtClean="0">
                <a:sym typeface="Wingdings 2" pitchFamily="18" charset="2"/>
              </a:rPr>
              <a:t> </a:t>
            </a:r>
            <a:r>
              <a:rPr lang="en-US" sz="2200" dirty="0" err="1" smtClean="0">
                <a:sym typeface="Wingdings 2" pitchFamily="18" charset="2"/>
              </a:rPr>
              <a:t>tahan</a:t>
            </a:r>
            <a:r>
              <a:rPr lang="en-US" sz="2200" dirty="0" smtClean="0">
                <a:sym typeface="Wingdings 2" pitchFamily="18" charset="2"/>
              </a:rPr>
              <a:t> </a:t>
            </a:r>
            <a:r>
              <a:rPr lang="en-US" sz="2200" dirty="0" err="1" smtClean="0">
                <a:sym typeface="Wingdings 2" pitchFamily="18" charset="2"/>
              </a:rPr>
              <a:t>organisasi</a:t>
            </a:r>
            <a:r>
              <a:rPr lang="en-US" sz="2200" dirty="0" smtClean="0">
                <a:sym typeface="Wingdings 2" pitchFamily="18" charset="2"/>
              </a:rPr>
              <a:t>.</a:t>
            </a:r>
          </a:p>
          <a:p>
            <a:pPr marL="273050" indent="-273050">
              <a:lnSpc>
                <a:spcPct val="90000"/>
              </a:lnSpc>
              <a:buNone/>
            </a:pPr>
            <a:r>
              <a:rPr lang="en-US" sz="2200" dirty="0" smtClean="0">
                <a:sym typeface="Wingdings 2" pitchFamily="18" charset="2"/>
              </a:rPr>
              <a:t>     5. </a:t>
            </a:r>
            <a:r>
              <a:rPr lang="en-US" sz="2200" dirty="0" err="1" smtClean="0">
                <a:sym typeface="Wingdings 2" pitchFamily="18" charset="2"/>
              </a:rPr>
              <a:t>Mengendalikan</a:t>
            </a:r>
            <a:r>
              <a:rPr lang="en-US" sz="2200" dirty="0" smtClean="0">
                <a:sym typeface="Wingdings 2" pitchFamily="18" charset="2"/>
              </a:rPr>
              <a:t> </a:t>
            </a:r>
            <a:r>
              <a:rPr lang="en-US" sz="2200" dirty="0" err="1" smtClean="0">
                <a:sym typeface="Wingdings 2" pitchFamily="18" charset="2"/>
              </a:rPr>
              <a:t>suasana</a:t>
            </a:r>
            <a:r>
              <a:rPr lang="en-US" sz="2200" dirty="0" smtClean="0">
                <a:sym typeface="Wingdings 2" pitchFamily="18" charset="2"/>
              </a:rPr>
              <a:t> </a:t>
            </a:r>
            <a:r>
              <a:rPr lang="en-US" sz="2200" dirty="0" err="1" smtClean="0">
                <a:sym typeface="Wingdings 2" pitchFamily="18" charset="2"/>
              </a:rPr>
              <a:t>kerja</a:t>
            </a:r>
            <a:r>
              <a:rPr lang="en-US" sz="2200" dirty="0" smtClean="0">
                <a:sym typeface="Wingdings 2" pitchFamily="18" charset="2"/>
              </a:rPr>
              <a:t>.</a:t>
            </a:r>
          </a:p>
          <a:p>
            <a:pPr marL="273050" indent="-273050">
              <a:lnSpc>
                <a:spcPct val="90000"/>
              </a:lnSpc>
              <a:buNone/>
            </a:pPr>
            <a:r>
              <a:rPr lang="en-US" sz="2200" dirty="0" smtClean="0">
                <a:sym typeface="Wingdings 2" pitchFamily="18" charset="2"/>
              </a:rPr>
              <a:t>     6. </a:t>
            </a:r>
            <a:r>
              <a:rPr lang="en-US" sz="2200" dirty="0" err="1" smtClean="0">
                <a:sym typeface="Wingdings 2" pitchFamily="18" charset="2"/>
              </a:rPr>
              <a:t>Mewujudkan</a:t>
            </a:r>
            <a:r>
              <a:rPr lang="en-US" sz="2200" dirty="0" smtClean="0">
                <a:sym typeface="Wingdings 2" pitchFamily="18" charset="2"/>
              </a:rPr>
              <a:t> </a:t>
            </a:r>
            <a:r>
              <a:rPr lang="en-US" sz="2200" dirty="0" err="1" smtClean="0">
                <a:sym typeface="Wingdings 2" pitchFamily="18" charset="2"/>
              </a:rPr>
              <a:t>kondisi</a:t>
            </a:r>
            <a:r>
              <a:rPr lang="en-US" sz="2200" dirty="0" smtClean="0">
                <a:sym typeface="Wingdings 2" pitchFamily="18" charset="2"/>
              </a:rPr>
              <a:t> </a:t>
            </a:r>
            <a:r>
              <a:rPr lang="en-US" sz="2200" dirty="0" err="1" smtClean="0">
                <a:sym typeface="Wingdings 2" pitchFamily="18" charset="2"/>
              </a:rPr>
              <a:t>organisasi</a:t>
            </a:r>
            <a:r>
              <a:rPr lang="en-US" sz="2200" dirty="0" smtClean="0">
                <a:sym typeface="Wingdings 2" pitchFamily="18" charset="2"/>
              </a:rPr>
              <a:t> yang </a:t>
            </a:r>
            <a:r>
              <a:rPr lang="en-US" sz="2200" dirty="0" err="1" smtClean="0">
                <a:sym typeface="Wingdings 2" pitchFamily="18" charset="2"/>
              </a:rPr>
              <a:t>lebih</a:t>
            </a:r>
            <a:r>
              <a:rPr lang="en-US" sz="2200" dirty="0" smtClean="0">
                <a:sym typeface="Wingdings 2" pitchFamily="18" charset="2"/>
              </a:rPr>
              <a:t> </a:t>
            </a:r>
            <a:r>
              <a:rPr lang="en-US" sz="2200" dirty="0" err="1" smtClean="0">
                <a:sym typeface="Wingdings 2" pitchFamily="18" charset="2"/>
              </a:rPr>
              <a:t>baik</a:t>
            </a:r>
            <a:r>
              <a:rPr lang="en-US" sz="2200" dirty="0" smtClean="0">
                <a:sym typeface="Wingdings 2" pitchFamily="18" charset="2"/>
              </a:rPr>
              <a:t> </a:t>
            </a:r>
            <a:r>
              <a:rPr lang="en-US" sz="2200" dirty="0" err="1" smtClean="0">
                <a:sym typeface="Wingdings 2" pitchFamily="18" charset="2"/>
              </a:rPr>
              <a:t>dari</a:t>
            </a:r>
            <a:r>
              <a:rPr lang="en-US" sz="2200" dirty="0" smtClean="0">
                <a:sym typeface="Wingdings 2" pitchFamily="18" charset="2"/>
              </a:rPr>
              <a:t> </a:t>
            </a:r>
          </a:p>
          <a:p>
            <a:pPr marL="273050" indent="-273050">
              <a:lnSpc>
                <a:spcPct val="90000"/>
              </a:lnSpc>
              <a:buNone/>
            </a:pPr>
            <a:r>
              <a:rPr lang="en-US" sz="2200" dirty="0" smtClean="0">
                <a:sym typeface="Wingdings 2" pitchFamily="18" charset="2"/>
              </a:rPr>
              <a:t>         </a:t>
            </a:r>
            <a:r>
              <a:rPr lang="en-US" sz="2200" dirty="0" err="1" smtClean="0">
                <a:sym typeface="Wingdings 2" pitchFamily="18" charset="2"/>
              </a:rPr>
              <a:t>kondisi</a:t>
            </a:r>
            <a:r>
              <a:rPr lang="en-US" sz="2200" dirty="0" smtClean="0">
                <a:sym typeface="Wingdings 2" pitchFamily="18" charset="2"/>
              </a:rPr>
              <a:t> </a:t>
            </a:r>
            <a:r>
              <a:rPr lang="en-US" sz="2200" dirty="0" err="1" smtClean="0">
                <a:sym typeface="Wingdings 2" pitchFamily="18" charset="2"/>
              </a:rPr>
              <a:t>sebelumnya</a:t>
            </a:r>
            <a:r>
              <a:rPr lang="en-US" sz="2200" dirty="0" smtClean="0">
                <a:sym typeface="Wingdings 2" pitchFamily="18" charset="2"/>
              </a:rPr>
              <a:t>.</a:t>
            </a:r>
          </a:p>
          <a:p>
            <a:pPr>
              <a:lnSpc>
                <a:spcPct val="90000"/>
              </a:lnSpc>
              <a:buNone/>
            </a:pPr>
            <a:endParaRPr lang="en-US" sz="2200" dirty="0" smtClean="0">
              <a:sym typeface="Wingdings 2" pitchFamily="18" charset="2"/>
            </a:endParaRPr>
          </a:p>
          <a:p>
            <a:pPr>
              <a:lnSpc>
                <a:spcPct val="90000"/>
              </a:lnSpc>
              <a:buFont typeface="Wingdings" pitchFamily="2" charset="2"/>
              <a:buChar char="Ø"/>
            </a:pPr>
            <a:r>
              <a:rPr lang="en-US" sz="2200" dirty="0" smtClean="0">
                <a:sym typeface="Wingdings 2" pitchFamily="18" charset="2"/>
              </a:rPr>
              <a:t>Di </a:t>
            </a:r>
            <a:r>
              <a:rPr lang="en-US" sz="2200" dirty="0" err="1" smtClean="0">
                <a:sym typeface="Wingdings 2" pitchFamily="18" charset="2"/>
              </a:rPr>
              <a:t>lingkungan</a:t>
            </a:r>
            <a:r>
              <a:rPr lang="en-US" sz="2200" dirty="0" smtClean="0">
                <a:sym typeface="Wingdings 2" pitchFamily="18" charset="2"/>
              </a:rPr>
              <a:t> </a:t>
            </a:r>
            <a:r>
              <a:rPr lang="en-US" sz="2200" dirty="0" err="1" smtClean="0">
                <a:sym typeface="Wingdings 2" pitchFamily="18" charset="2"/>
              </a:rPr>
              <a:t>organisasi</a:t>
            </a:r>
            <a:r>
              <a:rPr lang="en-US" sz="2200" dirty="0" smtClean="0">
                <a:sym typeface="Wingdings 2" pitchFamily="18" charset="2"/>
              </a:rPr>
              <a:t> profit </a:t>
            </a:r>
            <a:r>
              <a:rPr lang="en-US" sz="2200" dirty="0" err="1" smtClean="0">
                <a:sym typeface="Wingdings 2" pitchFamily="18" charset="2"/>
              </a:rPr>
              <a:t>muara</a:t>
            </a:r>
            <a:r>
              <a:rPr lang="en-US" sz="2200" dirty="0" smtClean="0">
                <a:sym typeface="Wingdings 2" pitchFamily="18" charset="2"/>
              </a:rPr>
              <a:t> </a:t>
            </a:r>
            <a:r>
              <a:rPr lang="en-US" sz="2200" dirty="0" err="1" smtClean="0">
                <a:sym typeface="Wingdings 2" pitchFamily="18" charset="2"/>
              </a:rPr>
              <a:t>tujuan</a:t>
            </a:r>
            <a:r>
              <a:rPr lang="en-US" sz="2200" dirty="0" smtClean="0">
                <a:sym typeface="Wingdings 2" pitchFamily="18" charset="2"/>
              </a:rPr>
              <a:t> </a:t>
            </a:r>
            <a:r>
              <a:rPr lang="en-US" sz="2200" dirty="0" err="1" smtClean="0">
                <a:sym typeface="Wingdings 2" pitchFamily="18" charset="2"/>
              </a:rPr>
              <a:t>manajemen</a:t>
            </a:r>
            <a:endParaRPr lang="en-US" sz="2200" dirty="0" smtClean="0">
              <a:sym typeface="Wingdings 2" pitchFamily="18" charset="2"/>
            </a:endParaRPr>
          </a:p>
          <a:p>
            <a:pPr>
              <a:lnSpc>
                <a:spcPct val="90000"/>
              </a:lnSpc>
              <a:buNone/>
            </a:pPr>
            <a:r>
              <a:rPr lang="en-US" sz="2200" dirty="0" smtClean="0">
                <a:sym typeface="Wingdings 2" pitchFamily="18" charset="2"/>
              </a:rPr>
              <a:t>   </a:t>
            </a:r>
            <a:r>
              <a:rPr lang="en-US" sz="2200" dirty="0" err="1" smtClean="0">
                <a:sym typeface="Wingdings 2" pitchFamily="18" charset="2"/>
              </a:rPr>
              <a:t>perubahan</a:t>
            </a:r>
            <a:r>
              <a:rPr lang="en-US" sz="2200" dirty="0" smtClean="0">
                <a:sym typeface="Wingdings 2" pitchFamily="18" charset="2"/>
              </a:rPr>
              <a:t> </a:t>
            </a:r>
            <a:r>
              <a:rPr lang="en-US" sz="2200" dirty="0" err="1" smtClean="0">
                <a:sym typeface="Wingdings 2" pitchFamily="18" charset="2"/>
              </a:rPr>
              <a:t>adalah</a:t>
            </a:r>
            <a:r>
              <a:rPr lang="en-US" sz="2200" dirty="0" smtClean="0">
                <a:sym typeface="Wingdings 2" pitchFamily="18" charset="2"/>
              </a:rPr>
              <a:t> </a:t>
            </a:r>
            <a:r>
              <a:rPr lang="en-US" sz="2200" dirty="0" err="1" smtClean="0">
                <a:sym typeface="Wingdings 2" pitchFamily="18" charset="2"/>
              </a:rPr>
              <a:t>mempertahankan</a:t>
            </a:r>
            <a:r>
              <a:rPr lang="en-US" sz="2200" dirty="0" smtClean="0">
                <a:sym typeface="Wingdings 2" pitchFamily="18" charset="2"/>
              </a:rPr>
              <a:t> </a:t>
            </a:r>
            <a:r>
              <a:rPr lang="en-US" sz="2200" dirty="0" err="1" smtClean="0">
                <a:sym typeface="Wingdings 2" pitchFamily="18" charset="2"/>
              </a:rPr>
              <a:t>dan</a:t>
            </a:r>
            <a:r>
              <a:rPr lang="en-US" sz="2200" dirty="0" smtClean="0">
                <a:sym typeface="Wingdings 2" pitchFamily="18" charset="2"/>
              </a:rPr>
              <a:t> </a:t>
            </a:r>
            <a:r>
              <a:rPr lang="en-US" sz="2200" dirty="0" err="1" smtClean="0">
                <a:sym typeface="Wingdings 2" pitchFamily="18" charset="2"/>
              </a:rPr>
              <a:t>mengembang</a:t>
            </a:r>
            <a:r>
              <a:rPr lang="en-US" sz="2200" dirty="0" smtClean="0">
                <a:sym typeface="Wingdings 2" pitchFamily="18" charset="2"/>
              </a:rPr>
              <a:t>-</a:t>
            </a:r>
          </a:p>
          <a:p>
            <a:pPr>
              <a:lnSpc>
                <a:spcPct val="90000"/>
              </a:lnSpc>
              <a:buNone/>
            </a:pPr>
            <a:r>
              <a:rPr lang="en-US" sz="2200" dirty="0" smtClean="0">
                <a:sym typeface="Wingdings 2" pitchFamily="18" charset="2"/>
              </a:rPr>
              <a:t>   </a:t>
            </a:r>
            <a:r>
              <a:rPr lang="en-US" sz="2200" dirty="0" err="1" smtClean="0">
                <a:sym typeface="Wingdings 2" pitchFamily="18" charset="2"/>
              </a:rPr>
              <a:t>kan</a:t>
            </a:r>
            <a:r>
              <a:rPr lang="en-US" sz="2200" dirty="0" smtClean="0">
                <a:sym typeface="Wingdings 2" pitchFamily="18" charset="2"/>
              </a:rPr>
              <a:t> </a:t>
            </a:r>
            <a:r>
              <a:rPr lang="en-US" sz="2200" dirty="0" err="1" smtClean="0">
                <a:sym typeface="Wingdings 2" pitchFamily="18" charset="2"/>
              </a:rPr>
              <a:t>eksistensi</a:t>
            </a:r>
            <a:r>
              <a:rPr lang="en-US" sz="2200" dirty="0" smtClean="0">
                <a:sym typeface="Wingdings 2" pitchFamily="18" charset="2"/>
              </a:rPr>
              <a:t> </a:t>
            </a:r>
            <a:r>
              <a:rPr lang="en-US" sz="2200" dirty="0" err="1" smtClean="0">
                <a:sym typeface="Wingdings 2" pitchFamily="18" charset="2"/>
              </a:rPr>
              <a:t>organisasi</a:t>
            </a:r>
            <a:r>
              <a:rPr lang="en-US" sz="2200" dirty="0" smtClean="0">
                <a:sym typeface="Wingdings 2" pitchFamily="18" charset="2"/>
              </a:rPr>
              <a:t>, </a:t>
            </a:r>
            <a:r>
              <a:rPr lang="en-US" sz="2200" dirty="0" err="1" smtClean="0">
                <a:sym typeface="Wingdings 2" pitchFamily="18" charset="2"/>
              </a:rPr>
              <a:t>menjadi</a:t>
            </a:r>
            <a:r>
              <a:rPr lang="en-US" sz="2200" dirty="0" smtClean="0">
                <a:sym typeface="Wingdings 2" pitchFamily="18" charset="2"/>
              </a:rPr>
              <a:t> </a:t>
            </a:r>
            <a:r>
              <a:rPr lang="en-US" sz="2200" dirty="0" err="1" smtClean="0">
                <a:sym typeface="Wingdings 2" pitchFamily="18" charset="2"/>
              </a:rPr>
              <a:t>organisasi</a:t>
            </a:r>
            <a:r>
              <a:rPr lang="en-US" sz="2200" dirty="0" smtClean="0">
                <a:sym typeface="Wingdings 2" pitchFamily="18" charset="2"/>
              </a:rPr>
              <a:t> yang </a:t>
            </a:r>
            <a:r>
              <a:rPr lang="en-US" sz="2200" dirty="0" err="1" smtClean="0">
                <a:sym typeface="Wingdings 2" pitchFamily="18" charset="2"/>
              </a:rPr>
              <a:t>lebih</a:t>
            </a:r>
            <a:endParaRPr lang="en-US" sz="2200" dirty="0" smtClean="0">
              <a:sym typeface="Wingdings 2" pitchFamily="18" charset="2"/>
            </a:endParaRPr>
          </a:p>
          <a:p>
            <a:pPr>
              <a:lnSpc>
                <a:spcPct val="90000"/>
              </a:lnSpc>
              <a:buNone/>
            </a:pPr>
            <a:r>
              <a:rPr lang="en-US" sz="2200" dirty="0" smtClean="0">
                <a:sym typeface="Wingdings 2" pitchFamily="18" charset="2"/>
              </a:rPr>
              <a:t>   </a:t>
            </a:r>
            <a:r>
              <a:rPr lang="en-US" sz="2200" dirty="0" err="1" smtClean="0">
                <a:sym typeface="Wingdings 2" pitchFamily="18" charset="2"/>
              </a:rPr>
              <a:t>baik</a:t>
            </a:r>
            <a:r>
              <a:rPr lang="en-US" sz="2200" dirty="0" smtClean="0">
                <a:sym typeface="Wingdings 2" pitchFamily="18" charset="2"/>
              </a:rPr>
              <a:t> </a:t>
            </a:r>
            <a:r>
              <a:rPr lang="en-US" sz="2200" dirty="0" err="1" smtClean="0">
                <a:sym typeface="Wingdings 2" pitchFamily="18" charset="2"/>
              </a:rPr>
              <a:t>kondisinya</a:t>
            </a:r>
            <a:r>
              <a:rPr lang="en-US" sz="2200" dirty="0" smtClean="0">
                <a:sym typeface="Wingdings 2" pitchFamily="18" charset="2"/>
              </a:rPr>
              <a:t> </a:t>
            </a:r>
            <a:r>
              <a:rPr lang="en-US" sz="2200" dirty="0" err="1" smtClean="0">
                <a:sym typeface="Wingdings 2" pitchFamily="18" charset="2"/>
              </a:rPr>
              <a:t>dari</a:t>
            </a:r>
            <a:r>
              <a:rPr lang="en-US" sz="2200" dirty="0" smtClean="0">
                <a:sym typeface="Wingdings 2" pitchFamily="18" charset="2"/>
              </a:rPr>
              <a:t> </a:t>
            </a:r>
            <a:r>
              <a:rPr lang="en-US" sz="2200" dirty="0" err="1" smtClean="0">
                <a:sym typeface="Wingdings 2" pitchFamily="18" charset="2"/>
              </a:rPr>
              <a:t>kondisi</a:t>
            </a:r>
            <a:r>
              <a:rPr lang="en-US" sz="2200" dirty="0" smtClean="0">
                <a:sym typeface="Wingdings 2" pitchFamily="18" charset="2"/>
              </a:rPr>
              <a:t> </a:t>
            </a:r>
            <a:r>
              <a:rPr lang="en-US" sz="2200" dirty="0" err="1" smtClean="0">
                <a:sym typeface="Wingdings 2" pitchFamily="18" charset="2"/>
              </a:rPr>
              <a:t>sebelumnya</a:t>
            </a:r>
            <a:r>
              <a:rPr lang="en-US" sz="2200" dirty="0" smtClean="0">
                <a:sym typeface="Wingdings 2" pitchFamily="18" charset="2"/>
              </a:rPr>
              <a:t>.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924800" cy="822960"/>
          </a:xfrm>
        </p:spPr>
        <p:txBody>
          <a:bodyPr>
            <a:normAutofit/>
          </a:bodyPr>
          <a:lstStyle/>
          <a:p>
            <a:pPr>
              <a:lnSpc>
                <a:spcPct val="80000"/>
              </a:lnSpc>
            </a:pPr>
            <a:r>
              <a:rPr lang="en-US" sz="2800" dirty="0" smtClean="0">
                <a:sym typeface="Wingdings" pitchFamily="2" charset="2"/>
              </a:rPr>
              <a:t>TANTANGAN LINGKUNGAN ABAD XXI TERHADAP MANJEMEN PERUBAHAN</a:t>
            </a:r>
            <a:endParaRPr lang="en-US" sz="2800" dirty="0"/>
          </a:p>
        </p:txBody>
      </p:sp>
      <p:sp>
        <p:nvSpPr>
          <p:cNvPr id="3" name="Content Placeholder 2"/>
          <p:cNvSpPr>
            <a:spLocks noGrp="1"/>
          </p:cNvSpPr>
          <p:nvPr>
            <p:ph idx="1"/>
          </p:nvPr>
        </p:nvSpPr>
        <p:spPr>
          <a:xfrm>
            <a:off x="304800" y="1676400"/>
            <a:ext cx="7924800" cy="4779336"/>
          </a:xfrm>
        </p:spPr>
        <p:txBody>
          <a:bodyPr>
            <a:normAutofit/>
          </a:bodyPr>
          <a:lstStyle/>
          <a:p>
            <a:pPr>
              <a:buNone/>
            </a:pPr>
            <a:r>
              <a:rPr lang="en-GB" sz="2000" dirty="0" err="1" smtClean="0">
                <a:latin typeface="Arial" pitchFamily="34" charset="0"/>
                <a:cs typeface="Arial" pitchFamily="34" charset="0"/>
                <a:sym typeface="Wingdings" pitchFamily="2" charset="2"/>
              </a:rPr>
              <a:t>Dalam</a:t>
            </a:r>
            <a:r>
              <a:rPr lang="en-GB" sz="2000" dirty="0" smtClean="0">
                <a:latin typeface="Arial" pitchFamily="34" charset="0"/>
                <a:cs typeface="Arial" pitchFamily="34" charset="0"/>
                <a:sym typeface="Wingdings" pitchFamily="2" charset="2"/>
              </a:rPr>
              <a:t> Era </a:t>
            </a:r>
            <a:r>
              <a:rPr lang="en-GB" sz="2000" dirty="0" err="1" smtClean="0">
                <a:latin typeface="Arial" pitchFamily="34" charset="0"/>
                <a:cs typeface="Arial" pitchFamily="34" charset="0"/>
                <a:sym typeface="Wingdings" pitchFamily="2" charset="2"/>
              </a:rPr>
              <a:t>Globalisasi</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dan</a:t>
            </a:r>
            <a:r>
              <a:rPr lang="en-GB" sz="2000" dirty="0" smtClean="0">
                <a:latin typeface="Arial" pitchFamily="34" charset="0"/>
                <a:cs typeface="Arial" pitchFamily="34" charset="0"/>
                <a:sym typeface="Wingdings" pitchFamily="2" charset="2"/>
              </a:rPr>
              <a:t> Era </a:t>
            </a:r>
            <a:r>
              <a:rPr lang="en-GB" sz="2000" dirty="0" err="1" smtClean="0">
                <a:latin typeface="Arial" pitchFamily="34" charset="0"/>
                <a:cs typeface="Arial" pitchFamily="34" charset="0"/>
                <a:sym typeface="Wingdings" pitchFamily="2" charset="2"/>
              </a:rPr>
              <a:t>Perdagangan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Bebas</a:t>
            </a:r>
            <a:r>
              <a:rPr lang="en-GB" sz="2000" dirty="0" smtClean="0">
                <a:latin typeface="Arial" pitchFamily="34" charset="0"/>
                <a:cs typeface="Arial" pitchFamily="34" charset="0"/>
                <a:sym typeface="Wingdings" pitchFamily="2" charset="2"/>
              </a:rPr>
              <a:t> yang  </a:t>
            </a:r>
            <a:r>
              <a:rPr lang="en-GB" sz="2000" dirty="0" err="1" smtClean="0">
                <a:latin typeface="Arial" pitchFamily="34" charset="0"/>
                <a:cs typeface="Arial" pitchFamily="34" charset="0"/>
                <a:sym typeface="Wingdings" pitchFamily="2" charset="2"/>
              </a:rPr>
              <a:t>akan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berlangsung</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sepanjang</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abad</a:t>
            </a:r>
            <a:r>
              <a:rPr lang="en-GB" sz="2000" dirty="0" smtClean="0">
                <a:latin typeface="Arial" pitchFamily="34" charset="0"/>
                <a:cs typeface="Arial" pitchFamily="34" charset="0"/>
                <a:sym typeface="Wingdings" pitchFamily="2" charset="2"/>
              </a:rPr>
              <a:t> XXI </a:t>
            </a:r>
            <a:r>
              <a:rPr lang="en-GB" sz="2000" dirty="0" err="1" smtClean="0">
                <a:latin typeface="Arial" pitchFamily="34" charset="0"/>
                <a:cs typeface="Arial" pitchFamily="34" charset="0"/>
                <a:sym typeface="Wingdings" pitchFamily="2" charset="2"/>
              </a:rPr>
              <a:t>yg</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sifatnya</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sangat</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di</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namis</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akan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terjadi</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berbagai</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perubahan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di</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lingkungan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semua</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organisasi</a:t>
            </a:r>
            <a:r>
              <a:rPr lang="en-GB" sz="2000" dirty="0" smtClean="0">
                <a:latin typeface="Arial" pitchFamily="34" charset="0"/>
                <a:cs typeface="Arial" pitchFamily="34" charset="0"/>
                <a:sym typeface="Wingdings" pitchFamily="2" charset="2"/>
              </a:rPr>
              <a:t>. </a:t>
            </a:r>
          </a:p>
          <a:p>
            <a:pPr>
              <a:buNone/>
            </a:pPr>
            <a:r>
              <a:rPr lang="en-GB" sz="2000" dirty="0" err="1" smtClean="0">
                <a:latin typeface="Arial" pitchFamily="34" charset="0"/>
                <a:cs typeface="Arial" pitchFamily="34" charset="0"/>
                <a:sym typeface="Wingdings" pitchFamily="2" charset="2"/>
              </a:rPr>
              <a:t>Perubahan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itu</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sangat</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besar</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pengaruhnya</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dan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mengharuskan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organisasi</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melakukan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perubahan</a:t>
            </a:r>
            <a:r>
              <a:rPr lang="en-GB" sz="2000" dirty="0" smtClean="0">
                <a:latin typeface="Arial" pitchFamily="34" charset="0"/>
                <a:cs typeface="Arial" pitchFamily="34" charset="0"/>
                <a:sym typeface="Wingdings" pitchFamily="2" charset="2"/>
              </a:rPr>
              <a:t> internal </a:t>
            </a:r>
            <a:r>
              <a:rPr lang="en-GB" sz="2000" dirty="0" err="1" smtClean="0">
                <a:latin typeface="Arial" pitchFamily="34" charset="0"/>
                <a:cs typeface="Arial" pitchFamily="34" charset="0"/>
                <a:sym typeface="Wingdings" pitchFamily="2" charset="2"/>
              </a:rPr>
              <a:t>dan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yg</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terkait</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dgn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kondisi</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eksternal</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sebagai</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usaha</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mengantisipasinya</a:t>
            </a:r>
            <a:r>
              <a:rPr lang="en-GB" sz="2000" dirty="0" smtClean="0">
                <a:latin typeface="Arial" pitchFamily="34" charset="0"/>
                <a:cs typeface="Arial" pitchFamily="34" charset="0"/>
                <a:sym typeface="Wingdings" pitchFamily="2" charset="2"/>
              </a:rPr>
              <a:t>.</a:t>
            </a:r>
          </a:p>
          <a:p>
            <a:pPr>
              <a:buNone/>
            </a:pPr>
            <a:r>
              <a:rPr lang="en-GB" sz="2000" dirty="0" err="1" smtClean="0">
                <a:latin typeface="Arial" pitchFamily="34" charset="0"/>
                <a:cs typeface="Arial" pitchFamily="34" charset="0"/>
                <a:sym typeface="Wingdings" pitchFamily="2" charset="2"/>
              </a:rPr>
              <a:t>Organisasi</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baik</a:t>
            </a:r>
            <a:r>
              <a:rPr lang="en-GB" sz="2000" dirty="0" smtClean="0">
                <a:latin typeface="Arial" pitchFamily="34" charset="0"/>
                <a:cs typeface="Arial" pitchFamily="34" charset="0"/>
                <a:sym typeface="Wingdings" pitchFamily="2" charset="2"/>
              </a:rPr>
              <a:t> profit </a:t>
            </a:r>
            <a:r>
              <a:rPr lang="en-GB" sz="2000" dirty="0" err="1" smtClean="0">
                <a:latin typeface="Arial" pitchFamily="34" charset="0"/>
                <a:cs typeface="Arial" pitchFamily="34" charset="0"/>
                <a:sym typeface="Wingdings" pitchFamily="2" charset="2"/>
              </a:rPr>
              <a:t>mapun</a:t>
            </a:r>
            <a:r>
              <a:rPr lang="en-GB" sz="2000" dirty="0" smtClean="0">
                <a:latin typeface="Arial" pitchFamily="34" charset="0"/>
                <a:cs typeface="Arial" pitchFamily="34" charset="0"/>
                <a:sym typeface="Wingdings" pitchFamily="2" charset="2"/>
              </a:rPr>
              <a:t> non profit </a:t>
            </a:r>
            <a:r>
              <a:rPr lang="en-GB" sz="2000" dirty="0" err="1" smtClean="0">
                <a:latin typeface="Arial" pitchFamily="34" charset="0"/>
                <a:cs typeface="Arial" pitchFamily="34" charset="0"/>
                <a:sym typeface="Wingdings" pitchFamily="2" charset="2"/>
              </a:rPr>
              <a:t>dan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voluntir</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tidak</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dpt</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mengelak</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dr</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keharusan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melakukan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manajemen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perubahan</a:t>
            </a:r>
            <a:r>
              <a:rPr lang="en-GB" sz="2000" dirty="0" smtClean="0">
                <a:latin typeface="Arial" pitchFamily="34" charset="0"/>
                <a:cs typeface="Arial" pitchFamily="34" charset="0"/>
                <a:sym typeface="Wingdings" pitchFamily="2" charset="2"/>
              </a:rPr>
              <a:t> agar </a:t>
            </a:r>
            <a:r>
              <a:rPr lang="en-GB" sz="2000" dirty="0" err="1" smtClean="0">
                <a:latin typeface="Arial" pitchFamily="34" charset="0"/>
                <a:cs typeface="Arial" pitchFamily="34" charset="0"/>
                <a:sym typeface="Wingdings" pitchFamily="2" charset="2"/>
              </a:rPr>
              <a:t>usaha</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mengantisipasi</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perubahan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lingkungan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tsb</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berlangsung</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secara</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proaktif</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dan</a:t>
            </a:r>
            <a:r>
              <a:rPr lang="en-GB" sz="2000" dirty="0" smtClean="0">
                <a:latin typeface="Arial" pitchFamily="34" charset="0"/>
                <a:cs typeface="Arial" pitchFamily="34" charset="0"/>
                <a:sym typeface="Wingdings" pitchFamily="2" charset="2"/>
              </a:rPr>
              <a:t> optimal </a:t>
            </a:r>
            <a:r>
              <a:rPr lang="en-GB" sz="2000" dirty="0" err="1" smtClean="0">
                <a:latin typeface="Arial" pitchFamily="34" charset="0"/>
                <a:cs typeface="Arial" pitchFamily="34" charset="0"/>
                <a:sym typeface="Wingdings" pitchFamily="2" charset="2"/>
              </a:rPr>
              <a:t>bagi</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pencapaian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tujuan</a:t>
            </a:r>
            <a:r>
              <a:rPr lang="en-GB" sz="2000" dirty="0" smtClean="0">
                <a:latin typeface="Arial" pitchFamily="34" charset="0"/>
                <a:cs typeface="Arial" pitchFamily="34" charset="0"/>
                <a:sym typeface="Wingdings" pitchFamily="2" charset="2"/>
              </a:rPr>
              <a:t> </a:t>
            </a:r>
            <a:r>
              <a:rPr lang="en-GB" sz="2000" dirty="0" err="1" smtClean="0">
                <a:latin typeface="Arial" pitchFamily="34" charset="0"/>
                <a:cs typeface="Arial" pitchFamily="34" charset="0"/>
                <a:sym typeface="Wingdings" pitchFamily="2" charset="2"/>
              </a:rPr>
              <a:t>organisasi</a:t>
            </a:r>
            <a:r>
              <a:rPr lang="en-GB" sz="2000" dirty="0" smtClean="0">
                <a:latin typeface="Arial" pitchFamily="34" charset="0"/>
                <a:cs typeface="Arial" pitchFamily="34" charset="0"/>
                <a:sym typeface="Wingdings" pitchFamily="2" charset="2"/>
              </a:rPr>
              <a:t>. </a:t>
            </a:r>
          </a:p>
          <a:p>
            <a:pPr>
              <a:lnSpc>
                <a:spcPct val="80000"/>
              </a:lnSpc>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924800" cy="822960"/>
          </a:xfrm>
        </p:spPr>
        <p:txBody>
          <a:bodyPr>
            <a:normAutofit fontScale="90000"/>
          </a:bodyPr>
          <a:lstStyle/>
          <a:p>
            <a:pPr>
              <a:lnSpc>
                <a:spcPct val="80000"/>
              </a:lnSpc>
            </a:pPr>
            <a:r>
              <a:rPr lang="en-US" sz="2800" dirty="0" smtClean="0">
                <a:sym typeface="Wingdings" pitchFamily="2" charset="2"/>
              </a:rPr>
              <a:t>TANTANGAN BERAT YANG DIPREDIKSI MENGHARUSKAN ORGANISASI MELAKUKAN MANJEMEN PERUBAHAN DI ABAD XX!</a:t>
            </a:r>
            <a:endParaRPr lang="en-US" sz="2800" dirty="0"/>
          </a:p>
        </p:txBody>
      </p:sp>
      <p:sp>
        <p:nvSpPr>
          <p:cNvPr id="3" name="Content Placeholder 2"/>
          <p:cNvSpPr>
            <a:spLocks noGrp="1"/>
          </p:cNvSpPr>
          <p:nvPr>
            <p:ph idx="1"/>
          </p:nvPr>
        </p:nvSpPr>
        <p:spPr>
          <a:xfrm>
            <a:off x="304800" y="1219200"/>
            <a:ext cx="7924800" cy="5638800"/>
          </a:xfrm>
        </p:spPr>
        <p:txBody>
          <a:bodyPr>
            <a:normAutofit fontScale="55000" lnSpcReduction="20000"/>
          </a:bodyPr>
          <a:lstStyle/>
          <a:p>
            <a:pPr>
              <a:buNone/>
            </a:pPr>
            <a:r>
              <a:rPr lang="en-US" sz="2800" dirty="0" err="1" smtClean="0">
                <a:latin typeface="Arial" pitchFamily="34" charset="0"/>
                <a:cs typeface="Arial" pitchFamily="34" charset="0"/>
                <a:sym typeface="Wingdings" pitchFamily="2" charset="2"/>
              </a:rPr>
              <a:t>antara</a:t>
            </a:r>
            <a:r>
              <a:rPr lang="en-US" sz="2800" dirty="0" smtClean="0">
                <a:latin typeface="Arial" pitchFamily="34" charset="0"/>
                <a:cs typeface="Arial" pitchFamily="34" charset="0"/>
                <a:sym typeface="Wingdings" pitchFamily="2" charset="2"/>
              </a:rPr>
              <a:t> lain </a:t>
            </a:r>
            <a:r>
              <a:rPr lang="en-US" sz="2800" dirty="0" err="1" smtClean="0">
                <a:latin typeface="Arial" pitchFamily="34" charset="0"/>
                <a:cs typeface="Arial" pitchFamily="34" charset="0"/>
                <a:sym typeface="Wingdings" pitchFamily="2" charset="2"/>
              </a:rPr>
              <a:t>adalah</a:t>
            </a:r>
            <a:r>
              <a:rPr lang="en-US" sz="2800" dirty="0" smtClean="0">
                <a:latin typeface="Arial" pitchFamily="34" charset="0"/>
                <a:cs typeface="Arial" pitchFamily="34" charset="0"/>
                <a:sym typeface="Wingdings" pitchFamily="2" charset="2"/>
              </a:rPr>
              <a:t> : </a:t>
            </a:r>
          </a:p>
          <a:p>
            <a:pPr>
              <a:buNone/>
            </a:pPr>
            <a:r>
              <a:rPr lang="en-US" sz="2800" dirty="0" smtClean="0">
                <a:solidFill>
                  <a:schemeClr val="accent5">
                    <a:lumMod val="50000"/>
                  </a:schemeClr>
                </a:solidFill>
                <a:latin typeface="Arial" pitchFamily="34" charset="0"/>
                <a:cs typeface="Arial" pitchFamily="34" charset="0"/>
                <a:sym typeface="Wingdings" pitchFamily="2" charset="2"/>
              </a:rPr>
              <a:t>1. </a:t>
            </a:r>
            <a:r>
              <a:rPr lang="en-US" sz="2800" dirty="0" err="1" smtClean="0">
                <a:solidFill>
                  <a:schemeClr val="accent5">
                    <a:lumMod val="50000"/>
                  </a:schemeClr>
                </a:solidFill>
                <a:latin typeface="Arial" pitchFamily="34" charset="0"/>
                <a:cs typeface="Arial" pitchFamily="34" charset="0"/>
                <a:sym typeface="Wingdings" pitchFamily="2" charset="2"/>
              </a:rPr>
              <a:t>Globalisasi</a:t>
            </a:r>
            <a:r>
              <a:rPr lang="en-US" sz="2800" dirty="0" smtClean="0">
                <a:latin typeface="Arial" pitchFamily="34" charset="0"/>
                <a:cs typeface="Arial" pitchFamily="34" charset="0"/>
                <a:sym typeface="Wingdings" pitchFamily="2" charset="2"/>
              </a:rPr>
              <a:t> </a:t>
            </a:r>
          </a:p>
          <a:p>
            <a:pPr>
              <a:lnSpc>
                <a:spcPct val="120000"/>
              </a:lnSpc>
              <a:buNone/>
            </a:pPr>
            <a:r>
              <a:rPr lang="en-US" sz="1600" i="1" dirty="0" smtClean="0">
                <a:latin typeface="Arial" pitchFamily="34" charset="0"/>
                <a:cs typeface="Arial" pitchFamily="34" charset="0"/>
                <a:sym typeface="Wingdings" pitchFamily="2" charset="2"/>
              </a:rPr>
              <a:t>	</a:t>
            </a:r>
            <a:r>
              <a:rPr lang="en-US" i="1" dirty="0" err="1" smtClean="0">
                <a:latin typeface="Arial" pitchFamily="34" charset="0"/>
                <a:cs typeface="Arial" pitchFamily="34" charset="0"/>
                <a:sym typeface="Wingdings" pitchFamily="2" charset="2"/>
              </a:rPr>
              <a:t>yg</a:t>
            </a:r>
            <a:r>
              <a:rPr lang="en-US" i="1" dirty="0" smtClean="0">
                <a:latin typeface="Arial" pitchFamily="34" charset="0"/>
                <a:cs typeface="Arial" pitchFamily="34" charset="0"/>
                <a:sym typeface="Wingdings" pitchFamily="2" charset="2"/>
              </a:rPr>
              <a:t> </a:t>
            </a:r>
            <a:r>
              <a:rPr lang="en-US" i="1" dirty="0" err="1" smtClean="0">
                <a:latin typeface="Arial" pitchFamily="34" charset="0"/>
                <a:cs typeface="Arial" pitchFamily="34" charset="0"/>
                <a:sym typeface="Wingdings" pitchFamily="2" charset="2"/>
              </a:rPr>
              <a:t>membawa</a:t>
            </a:r>
            <a:r>
              <a:rPr lang="en-US" i="1" dirty="0" smtClean="0">
                <a:latin typeface="Arial" pitchFamily="34" charset="0"/>
                <a:cs typeface="Arial" pitchFamily="34" charset="0"/>
                <a:sym typeface="Wingdings" pitchFamily="2" charset="2"/>
              </a:rPr>
              <a:t> </a:t>
            </a:r>
            <a:r>
              <a:rPr lang="en-US" i="1" dirty="0" err="1" smtClean="0">
                <a:latin typeface="Arial" pitchFamily="34" charset="0"/>
                <a:cs typeface="Arial" pitchFamily="34" charset="0"/>
                <a:sym typeface="Wingdings" pitchFamily="2" charset="2"/>
              </a:rPr>
              <a:t>berbagai</a:t>
            </a:r>
            <a:r>
              <a:rPr lang="en-US" i="1" dirty="0" smtClean="0">
                <a:latin typeface="Arial" pitchFamily="34" charset="0"/>
                <a:cs typeface="Arial" pitchFamily="34" charset="0"/>
                <a:sym typeface="Wingdings" pitchFamily="2" charset="2"/>
              </a:rPr>
              <a:t> </a:t>
            </a:r>
            <a:r>
              <a:rPr lang="en-US" i="1" dirty="0" err="1" smtClean="0">
                <a:latin typeface="Arial" pitchFamily="34" charset="0"/>
                <a:cs typeface="Arial" pitchFamily="34" charset="0"/>
                <a:sym typeface="Wingdings" pitchFamily="2" charset="2"/>
              </a:rPr>
              <a:t>perubahan</a:t>
            </a:r>
            <a:r>
              <a:rPr lang="en-US" i="1" dirty="0" smtClean="0">
                <a:latin typeface="Arial" pitchFamily="34" charset="0"/>
                <a:cs typeface="Arial" pitchFamily="34" charset="0"/>
                <a:sym typeface="Wingdings" pitchFamily="2" charset="2"/>
              </a:rPr>
              <a:t> </a:t>
            </a:r>
            <a:r>
              <a:rPr lang="en-US" i="1" dirty="0" err="1" smtClean="0">
                <a:latin typeface="Arial" pitchFamily="34" charset="0"/>
                <a:cs typeface="Arial" pitchFamily="34" charset="0"/>
                <a:sym typeface="Wingdings" pitchFamily="2" charset="2"/>
              </a:rPr>
              <a:t>lingkungan</a:t>
            </a:r>
            <a:r>
              <a:rPr lang="en-US" i="1" dirty="0" smtClean="0">
                <a:latin typeface="Arial" pitchFamily="34" charset="0"/>
                <a:cs typeface="Arial" pitchFamily="34" charset="0"/>
                <a:sym typeface="Wingdings" pitchFamily="2" charset="2"/>
              </a:rPr>
              <a:t> yang </a:t>
            </a:r>
            <a:r>
              <a:rPr lang="en-US" i="1" dirty="0" err="1" smtClean="0">
                <a:latin typeface="Arial" pitchFamily="34" charset="0"/>
                <a:cs typeface="Arial" pitchFamily="34" charset="0"/>
                <a:sym typeface="Wingdings" pitchFamily="2" charset="2"/>
              </a:rPr>
              <a:t>sangat</a:t>
            </a:r>
            <a:r>
              <a:rPr lang="en-US" i="1" dirty="0" smtClean="0">
                <a:latin typeface="Arial" pitchFamily="34" charset="0"/>
                <a:cs typeface="Arial" pitchFamily="34" charset="0"/>
                <a:sym typeface="Wingdings" pitchFamily="2" charset="2"/>
              </a:rPr>
              <a:t>  </a:t>
            </a:r>
            <a:r>
              <a:rPr lang="en-US" i="1" dirty="0" err="1" smtClean="0">
                <a:latin typeface="Arial" pitchFamily="34" charset="0"/>
                <a:cs typeface="Arial" pitchFamily="34" charset="0"/>
                <a:sym typeface="Wingdings" pitchFamily="2" charset="2"/>
              </a:rPr>
              <a:t>cepat</a:t>
            </a:r>
            <a:r>
              <a:rPr lang="en-US" i="1" dirty="0" smtClean="0">
                <a:latin typeface="Arial" pitchFamily="34" charset="0"/>
                <a:cs typeface="Arial" pitchFamily="34" charset="0"/>
                <a:sym typeface="Wingdings" pitchFamily="2" charset="2"/>
              </a:rPr>
              <a:t> (rapid change) </a:t>
            </a:r>
            <a:r>
              <a:rPr lang="en-US" i="1" dirty="0" err="1" smtClean="0">
                <a:latin typeface="Arial" pitchFamily="34" charset="0"/>
                <a:cs typeface="Arial" pitchFamily="34" charset="0"/>
                <a:sym typeface="Wingdings" pitchFamily="2" charset="2"/>
              </a:rPr>
              <a:t>mengharuskan</a:t>
            </a:r>
            <a:r>
              <a:rPr lang="en-US" i="1" dirty="0" smtClean="0">
                <a:latin typeface="Arial" pitchFamily="34" charset="0"/>
                <a:cs typeface="Arial" pitchFamily="34" charset="0"/>
                <a:sym typeface="Wingdings" pitchFamily="2" charset="2"/>
              </a:rPr>
              <a:t> </a:t>
            </a:r>
            <a:r>
              <a:rPr lang="en-US" i="1" dirty="0" err="1" smtClean="0">
                <a:latin typeface="Arial" pitchFamily="34" charset="0"/>
                <a:cs typeface="Arial" pitchFamily="34" charset="0"/>
                <a:sym typeface="Wingdings" pitchFamily="2" charset="2"/>
              </a:rPr>
              <a:t>organisasi</a:t>
            </a:r>
            <a:r>
              <a:rPr lang="en-US" i="1" dirty="0" smtClean="0">
                <a:latin typeface="Arial" pitchFamily="34" charset="0"/>
                <a:cs typeface="Arial" pitchFamily="34" charset="0"/>
                <a:sym typeface="Wingdings" pitchFamily="2" charset="2"/>
              </a:rPr>
              <a:t> </a:t>
            </a:r>
            <a:r>
              <a:rPr lang="en-US" i="1" dirty="0" err="1" smtClean="0">
                <a:latin typeface="Arial" pitchFamily="34" charset="0"/>
                <a:cs typeface="Arial" pitchFamily="34" charset="0"/>
                <a:sym typeface="Wingdings" pitchFamily="2" charset="2"/>
              </a:rPr>
              <a:t>melaksanakan</a:t>
            </a:r>
            <a:r>
              <a:rPr lang="en-US" i="1" dirty="0" smtClean="0">
                <a:latin typeface="Arial" pitchFamily="34" charset="0"/>
                <a:cs typeface="Arial" pitchFamily="34" charset="0"/>
                <a:sym typeface="Wingdings" pitchFamily="2" charset="2"/>
              </a:rPr>
              <a:t> </a:t>
            </a:r>
            <a:r>
              <a:rPr lang="en-US" i="1" dirty="0" err="1" smtClean="0">
                <a:latin typeface="Arial" pitchFamily="34" charset="0"/>
                <a:cs typeface="Arial" pitchFamily="34" charset="0"/>
                <a:sym typeface="Wingdings" pitchFamily="2" charset="2"/>
              </a:rPr>
              <a:t>Manajemen</a:t>
            </a:r>
            <a:r>
              <a:rPr lang="en-US" i="1" dirty="0" smtClean="0">
                <a:latin typeface="Arial" pitchFamily="34" charset="0"/>
                <a:cs typeface="Arial" pitchFamily="34" charset="0"/>
                <a:sym typeface="Wingdings" pitchFamily="2" charset="2"/>
              </a:rPr>
              <a:t> </a:t>
            </a:r>
            <a:r>
              <a:rPr lang="en-US" i="1" dirty="0" err="1" smtClean="0">
                <a:latin typeface="Arial" pitchFamily="34" charset="0"/>
                <a:cs typeface="Arial" pitchFamily="34" charset="0"/>
                <a:sym typeface="Wingdings" pitchFamily="2" charset="2"/>
              </a:rPr>
              <a:t>Perubahan</a:t>
            </a:r>
            <a:r>
              <a:rPr lang="en-US" i="1" dirty="0" smtClean="0">
                <a:latin typeface="Arial" pitchFamily="34" charset="0"/>
                <a:cs typeface="Arial" pitchFamily="34" charset="0"/>
                <a:sym typeface="Wingdings" pitchFamily="2" charset="2"/>
              </a:rPr>
              <a:t> </a:t>
            </a:r>
            <a:r>
              <a:rPr lang="en-US" i="1" dirty="0" err="1" smtClean="0">
                <a:latin typeface="Arial" pitchFamily="34" charset="0"/>
                <a:cs typeface="Arial" pitchFamily="34" charset="0"/>
                <a:sym typeface="Wingdings" pitchFamily="2" charset="2"/>
              </a:rPr>
              <a:t>sbb</a:t>
            </a:r>
            <a:endParaRPr lang="en-GB" i="1" dirty="0" smtClean="0">
              <a:latin typeface="Arial" pitchFamily="34" charset="0"/>
              <a:cs typeface="Arial" pitchFamily="34" charset="0"/>
              <a:sym typeface="Wingdings" pitchFamily="2" charset="2"/>
            </a:endParaRPr>
          </a:p>
          <a:p>
            <a:pPr marL="236538" indent="-236538">
              <a:lnSpc>
                <a:spcPct val="120000"/>
              </a:lnSpc>
              <a:buNone/>
            </a:pPr>
            <a:r>
              <a:rPr lang="en-US" dirty="0" smtClean="0">
                <a:solidFill>
                  <a:srgbClr val="0070C0"/>
                </a:solidFill>
              </a:rPr>
              <a:t>	a.  </a:t>
            </a:r>
            <a:r>
              <a:rPr lang="en-US" dirty="0" err="1" smtClean="0">
                <a:solidFill>
                  <a:srgbClr val="0070C0"/>
                </a:solidFill>
              </a:rPr>
              <a:t>Perubahan</a:t>
            </a:r>
            <a:r>
              <a:rPr lang="en-US" dirty="0" smtClean="0">
                <a:solidFill>
                  <a:srgbClr val="0070C0"/>
                </a:solidFill>
              </a:rPr>
              <a:t> </a:t>
            </a:r>
            <a:r>
              <a:rPr lang="en-US" dirty="0" err="1" smtClean="0">
                <a:solidFill>
                  <a:srgbClr val="0070C0"/>
                </a:solidFill>
              </a:rPr>
              <a:t>Nilai-Nilai</a:t>
            </a:r>
            <a:r>
              <a:rPr lang="en-US" dirty="0" smtClean="0"/>
              <a:t> </a:t>
            </a:r>
          </a:p>
          <a:p>
            <a:pPr marL="236538" indent="-236538">
              <a:lnSpc>
                <a:spcPct val="120000"/>
              </a:lnSpc>
              <a:buNone/>
            </a:pPr>
            <a:r>
              <a:rPr lang="en-US" dirty="0" smtClean="0"/>
              <a:t>	</a:t>
            </a:r>
            <a:r>
              <a:rPr lang="en-US" dirty="0" err="1" smtClean="0"/>
              <a:t>yg</a:t>
            </a:r>
            <a:r>
              <a:rPr lang="en-US" dirty="0" smtClean="0"/>
              <a:t> </a:t>
            </a:r>
            <a:r>
              <a:rPr lang="en-US" dirty="0" err="1" smtClean="0"/>
              <a:t>menyebabkan</a:t>
            </a:r>
            <a:r>
              <a:rPr lang="en-US" dirty="0" smtClean="0"/>
              <a:t> </a:t>
            </a:r>
            <a:r>
              <a:rPr lang="en-US" dirty="0" err="1" smtClean="0"/>
              <a:t>terjadi</a:t>
            </a:r>
            <a:r>
              <a:rPr lang="en-US" dirty="0" smtClean="0"/>
              <a:t> </a:t>
            </a:r>
            <a:r>
              <a:rPr lang="en-US" dirty="0" err="1" smtClean="0"/>
              <a:t>perubahan</a:t>
            </a:r>
            <a:r>
              <a:rPr lang="en-US" dirty="0" smtClean="0"/>
              <a:t> </a:t>
            </a:r>
            <a:r>
              <a:rPr lang="en-US" dirty="0" err="1" smtClean="0"/>
              <a:t>pola</a:t>
            </a:r>
            <a:r>
              <a:rPr lang="en-US" dirty="0" smtClean="0"/>
              <a:t> </a:t>
            </a:r>
            <a:r>
              <a:rPr lang="en-US" dirty="0" err="1" smtClean="0"/>
              <a:t>hidup</a:t>
            </a:r>
            <a:r>
              <a:rPr lang="en-US" dirty="0" smtClean="0"/>
              <a:t> </a:t>
            </a:r>
            <a:r>
              <a:rPr lang="en-US" dirty="0" err="1" smtClean="0"/>
              <a:t>terutama</a:t>
            </a:r>
            <a:r>
              <a:rPr lang="en-US" dirty="0" smtClean="0"/>
              <a:t> </a:t>
            </a:r>
            <a:r>
              <a:rPr lang="en-US" dirty="0" err="1" smtClean="0"/>
              <a:t>berupa</a:t>
            </a:r>
            <a:r>
              <a:rPr lang="en-US" dirty="0" smtClean="0"/>
              <a:t> </a:t>
            </a:r>
            <a:r>
              <a:rPr lang="en-US" dirty="0" err="1" smtClean="0"/>
              <a:t>peningkatan</a:t>
            </a:r>
            <a:r>
              <a:rPr lang="en-US" dirty="0" smtClean="0"/>
              <a:t> </a:t>
            </a:r>
            <a:r>
              <a:rPr lang="en-US" dirty="0" err="1" smtClean="0"/>
              <a:t>dan</a:t>
            </a:r>
            <a:r>
              <a:rPr lang="en-US" dirty="0" smtClean="0"/>
              <a:t> </a:t>
            </a:r>
            <a:r>
              <a:rPr lang="en-US" dirty="0" err="1" smtClean="0"/>
              <a:t>perkem</a:t>
            </a:r>
            <a:r>
              <a:rPr lang="en-US" dirty="0" smtClean="0"/>
              <a:t>-  </a:t>
            </a:r>
            <a:r>
              <a:rPr lang="en-US" dirty="0" err="1" smtClean="0"/>
              <a:t>bangan</a:t>
            </a:r>
            <a:r>
              <a:rPr lang="en-US" dirty="0" smtClean="0"/>
              <a:t> </a:t>
            </a:r>
            <a:r>
              <a:rPr lang="en-US" dirty="0" err="1" smtClean="0"/>
              <a:t>keinginan</a:t>
            </a:r>
            <a:r>
              <a:rPr lang="en-US" dirty="0" smtClean="0"/>
              <a:t> </a:t>
            </a:r>
            <a:r>
              <a:rPr lang="en-US" dirty="0" err="1" smtClean="0"/>
              <a:t>dan</a:t>
            </a:r>
            <a:r>
              <a:rPr lang="en-US" dirty="0" smtClean="0"/>
              <a:t> </a:t>
            </a:r>
            <a:r>
              <a:rPr lang="en-US" dirty="0" err="1" smtClean="0"/>
              <a:t>kebutuhan</a:t>
            </a:r>
            <a:r>
              <a:rPr lang="en-US" dirty="0" smtClean="0"/>
              <a:t> </a:t>
            </a:r>
            <a:r>
              <a:rPr lang="en-US" dirty="0" err="1" smtClean="0"/>
              <a:t>manusia</a:t>
            </a:r>
            <a:r>
              <a:rPr lang="en-US" dirty="0" smtClean="0"/>
              <a:t> </a:t>
            </a:r>
            <a:r>
              <a:rPr lang="en-US" dirty="0" err="1" smtClean="0"/>
              <a:t>dlm</a:t>
            </a:r>
            <a:r>
              <a:rPr lang="en-US" dirty="0" smtClean="0"/>
              <a:t> </a:t>
            </a:r>
            <a:r>
              <a:rPr lang="en-US" dirty="0" err="1" smtClean="0"/>
              <a:t>mengkon</a:t>
            </a:r>
            <a:r>
              <a:rPr lang="en-US" dirty="0" smtClean="0"/>
              <a:t> </a:t>
            </a:r>
            <a:r>
              <a:rPr lang="en-US" dirty="0" err="1" smtClean="0"/>
              <a:t>sumsi</a:t>
            </a:r>
            <a:r>
              <a:rPr lang="en-US" dirty="0" smtClean="0"/>
              <a:t> </a:t>
            </a:r>
            <a:r>
              <a:rPr lang="en-US" dirty="0" err="1" smtClean="0"/>
              <a:t>barang</a:t>
            </a:r>
            <a:r>
              <a:rPr lang="en-US" dirty="0" smtClean="0"/>
              <a:t> </a:t>
            </a:r>
            <a:r>
              <a:rPr lang="en-US" dirty="0" err="1" smtClean="0"/>
              <a:t>atau</a:t>
            </a:r>
            <a:r>
              <a:rPr lang="en-US" dirty="0" smtClean="0"/>
              <a:t> </a:t>
            </a:r>
            <a:r>
              <a:rPr lang="en-US" dirty="0" err="1" smtClean="0"/>
              <a:t>jasa</a:t>
            </a:r>
            <a:r>
              <a:rPr lang="en-US" dirty="0" smtClean="0"/>
              <a:t>, </a:t>
            </a:r>
            <a:r>
              <a:rPr lang="en-US" dirty="0" err="1" smtClean="0"/>
              <a:t>yg</a:t>
            </a:r>
            <a:r>
              <a:rPr lang="en-US" dirty="0" smtClean="0"/>
              <a:t> </a:t>
            </a:r>
            <a:r>
              <a:rPr lang="en-US" dirty="0" err="1" smtClean="0"/>
              <a:t>mengharuskan</a:t>
            </a:r>
            <a:r>
              <a:rPr lang="en-US" dirty="0" smtClean="0"/>
              <a:t> </a:t>
            </a:r>
            <a:r>
              <a:rPr lang="en-US" dirty="0" err="1" smtClean="0"/>
              <a:t>dilakukannya</a:t>
            </a:r>
            <a:r>
              <a:rPr lang="en-US" dirty="0" smtClean="0"/>
              <a:t> </a:t>
            </a:r>
            <a:r>
              <a:rPr lang="en-US" dirty="0" err="1" smtClean="0"/>
              <a:t>manajemen</a:t>
            </a:r>
            <a:r>
              <a:rPr lang="en-US" dirty="0" smtClean="0"/>
              <a:t> </a:t>
            </a:r>
            <a:r>
              <a:rPr lang="en-US" dirty="0" err="1" smtClean="0"/>
              <a:t>perubahan</a:t>
            </a:r>
            <a:r>
              <a:rPr lang="en-US" dirty="0" smtClean="0"/>
              <a:t> </a:t>
            </a:r>
            <a:r>
              <a:rPr lang="en-US" dirty="0" err="1" smtClean="0"/>
              <a:t>utk</a:t>
            </a:r>
            <a:r>
              <a:rPr lang="en-US" dirty="0" smtClean="0"/>
              <a:t> </a:t>
            </a:r>
            <a:r>
              <a:rPr lang="en-US" dirty="0" err="1" smtClean="0"/>
              <a:t>meningkatkan</a:t>
            </a:r>
            <a:r>
              <a:rPr lang="en-US" dirty="0" smtClean="0"/>
              <a:t> </a:t>
            </a:r>
            <a:r>
              <a:rPr lang="en-US" dirty="0" err="1" smtClean="0"/>
              <a:t>kinerja</a:t>
            </a:r>
            <a:r>
              <a:rPr lang="en-US" dirty="0" smtClean="0"/>
              <a:t> SDM </a:t>
            </a:r>
            <a:r>
              <a:rPr lang="en-US" dirty="0" err="1" smtClean="0"/>
              <a:t>dalam</a:t>
            </a:r>
            <a:r>
              <a:rPr lang="en-US" dirty="0" smtClean="0"/>
              <a:t> </a:t>
            </a:r>
            <a:r>
              <a:rPr lang="en-US" dirty="0" err="1" smtClean="0"/>
              <a:t>menghasilkan</a:t>
            </a:r>
            <a:r>
              <a:rPr lang="en-US" dirty="0" smtClean="0"/>
              <a:t> </a:t>
            </a:r>
            <a:r>
              <a:rPr lang="en-US" dirty="0" err="1" smtClean="0"/>
              <a:t>produk</a:t>
            </a:r>
            <a:r>
              <a:rPr lang="en-US" dirty="0" smtClean="0"/>
              <a:t> yang </a:t>
            </a:r>
            <a:r>
              <a:rPr lang="en-US" dirty="0" err="1" smtClean="0"/>
              <a:t>berkualitas</a:t>
            </a:r>
            <a:r>
              <a:rPr lang="en-US" dirty="0" smtClean="0"/>
              <a:t>..</a:t>
            </a:r>
          </a:p>
          <a:p>
            <a:pPr marL="236538" indent="-236538">
              <a:lnSpc>
                <a:spcPct val="120000"/>
              </a:lnSpc>
              <a:buNone/>
            </a:pPr>
            <a:r>
              <a:rPr lang="en-US" dirty="0" smtClean="0">
                <a:solidFill>
                  <a:srgbClr val="0070C0"/>
                </a:solidFill>
              </a:rPr>
              <a:t>	b.  </a:t>
            </a:r>
            <a:r>
              <a:rPr lang="en-US" dirty="0" err="1" smtClean="0">
                <a:solidFill>
                  <a:srgbClr val="0070C0"/>
                </a:solidFill>
              </a:rPr>
              <a:t>Perubahan</a:t>
            </a:r>
            <a:r>
              <a:rPr lang="en-US" dirty="0" smtClean="0">
                <a:solidFill>
                  <a:srgbClr val="0070C0"/>
                </a:solidFill>
              </a:rPr>
              <a:t> </a:t>
            </a:r>
            <a:r>
              <a:rPr lang="en-US" dirty="0" err="1" smtClean="0">
                <a:solidFill>
                  <a:srgbClr val="0070C0"/>
                </a:solidFill>
              </a:rPr>
              <a:t>dan</a:t>
            </a:r>
            <a:r>
              <a:rPr lang="en-US" dirty="0" smtClean="0">
                <a:solidFill>
                  <a:srgbClr val="0070C0"/>
                </a:solidFill>
              </a:rPr>
              <a:t> </a:t>
            </a:r>
            <a:r>
              <a:rPr lang="en-US" dirty="0" err="1" smtClean="0">
                <a:solidFill>
                  <a:srgbClr val="0070C0"/>
                </a:solidFill>
              </a:rPr>
              <a:t>perkembang</a:t>
            </a:r>
            <a:r>
              <a:rPr lang="en-US" dirty="0" smtClean="0">
                <a:solidFill>
                  <a:srgbClr val="0070C0"/>
                </a:solidFill>
              </a:rPr>
              <a:t> </a:t>
            </a:r>
            <a:r>
              <a:rPr lang="en-US" dirty="0" err="1" smtClean="0">
                <a:solidFill>
                  <a:srgbClr val="0070C0"/>
                </a:solidFill>
              </a:rPr>
              <a:t>ilmu</a:t>
            </a:r>
            <a:r>
              <a:rPr lang="en-US" dirty="0" smtClean="0">
                <a:solidFill>
                  <a:srgbClr val="0070C0"/>
                </a:solidFill>
              </a:rPr>
              <a:t> </a:t>
            </a:r>
            <a:r>
              <a:rPr lang="en-US" dirty="0" err="1" smtClean="0">
                <a:solidFill>
                  <a:srgbClr val="0070C0"/>
                </a:solidFill>
              </a:rPr>
              <a:t>pengetahuan</a:t>
            </a:r>
            <a:r>
              <a:rPr lang="en-US" dirty="0" smtClean="0">
                <a:solidFill>
                  <a:srgbClr val="0070C0"/>
                </a:solidFill>
              </a:rPr>
              <a:t> </a:t>
            </a:r>
            <a:r>
              <a:rPr lang="en-US" dirty="0" err="1" smtClean="0">
                <a:solidFill>
                  <a:srgbClr val="0070C0"/>
                </a:solidFill>
              </a:rPr>
              <a:t>dan</a:t>
            </a:r>
            <a:r>
              <a:rPr lang="en-US" dirty="0" smtClean="0">
                <a:solidFill>
                  <a:srgbClr val="0070C0"/>
                </a:solidFill>
              </a:rPr>
              <a:t> </a:t>
            </a:r>
            <a:r>
              <a:rPr lang="en-US" dirty="0" err="1" smtClean="0">
                <a:solidFill>
                  <a:srgbClr val="0070C0"/>
                </a:solidFill>
              </a:rPr>
              <a:t>teknologi</a:t>
            </a:r>
            <a:r>
              <a:rPr lang="en-US" dirty="0" smtClean="0"/>
              <a:t> </a:t>
            </a:r>
          </a:p>
          <a:p>
            <a:pPr marL="236538" indent="-236538">
              <a:lnSpc>
                <a:spcPct val="120000"/>
              </a:lnSpc>
              <a:buNone/>
            </a:pPr>
            <a:r>
              <a:rPr lang="en-US" dirty="0" smtClean="0"/>
              <a:t>	</a:t>
            </a:r>
            <a:r>
              <a:rPr lang="en-US" dirty="0" err="1" smtClean="0"/>
              <a:t>yg</a:t>
            </a:r>
            <a:r>
              <a:rPr lang="en-US" dirty="0" smtClean="0"/>
              <a:t> </a:t>
            </a:r>
            <a:r>
              <a:rPr lang="en-US" dirty="0" err="1" smtClean="0"/>
              <a:t>berpengaruh</a:t>
            </a:r>
            <a:r>
              <a:rPr lang="en-US" dirty="0" smtClean="0"/>
              <a:t> </a:t>
            </a:r>
            <a:r>
              <a:rPr lang="en-US" dirty="0" err="1" smtClean="0"/>
              <a:t>langsung</a:t>
            </a:r>
            <a:r>
              <a:rPr lang="en-US" dirty="0" smtClean="0"/>
              <a:t> </a:t>
            </a:r>
            <a:r>
              <a:rPr lang="en-US" dirty="0" err="1" smtClean="0"/>
              <a:t>pada</a:t>
            </a:r>
            <a:r>
              <a:rPr lang="en-US" dirty="0" smtClean="0"/>
              <a:t> </a:t>
            </a:r>
            <a:r>
              <a:rPr lang="en-US" dirty="0" err="1" smtClean="0"/>
              <a:t>proses</a:t>
            </a:r>
            <a:r>
              <a:rPr lang="en-US" dirty="0" smtClean="0"/>
              <a:t> </a:t>
            </a:r>
            <a:r>
              <a:rPr lang="en-US" dirty="0" err="1" smtClean="0"/>
              <a:t>produksi</a:t>
            </a:r>
            <a:r>
              <a:rPr lang="en-US" dirty="0" smtClean="0"/>
              <a:t>, </a:t>
            </a:r>
            <a:r>
              <a:rPr lang="en-US" dirty="0" err="1" smtClean="0"/>
              <a:t>jumlah</a:t>
            </a:r>
            <a:r>
              <a:rPr lang="en-US" dirty="0" smtClean="0"/>
              <a:t> </a:t>
            </a:r>
            <a:r>
              <a:rPr lang="en-US" dirty="0" err="1" smtClean="0"/>
              <a:t>dan</a:t>
            </a:r>
            <a:r>
              <a:rPr lang="en-US" dirty="0" smtClean="0"/>
              <a:t> </a:t>
            </a:r>
            <a:r>
              <a:rPr lang="en-US" dirty="0" err="1" smtClean="0"/>
              <a:t>kualitas</a:t>
            </a:r>
            <a:r>
              <a:rPr lang="en-US" dirty="0" smtClean="0"/>
              <a:t> </a:t>
            </a:r>
            <a:r>
              <a:rPr lang="en-US" dirty="0" err="1" smtClean="0"/>
              <a:t>produk</a:t>
            </a:r>
            <a:r>
              <a:rPr lang="en-US" dirty="0" smtClean="0"/>
              <a:t>. </a:t>
            </a:r>
            <a:r>
              <a:rPr lang="en-US" dirty="0" err="1" smtClean="0"/>
              <a:t>Kondisi</a:t>
            </a:r>
            <a:r>
              <a:rPr lang="en-US" dirty="0" smtClean="0"/>
              <a:t> </a:t>
            </a:r>
            <a:r>
              <a:rPr lang="en-US" dirty="0" err="1" smtClean="0"/>
              <a:t>ini</a:t>
            </a:r>
            <a:r>
              <a:rPr lang="en-US" dirty="0" smtClean="0"/>
              <a:t> </a:t>
            </a:r>
            <a:r>
              <a:rPr lang="en-US" dirty="0" err="1" smtClean="0"/>
              <a:t>mengharuskan</a:t>
            </a:r>
            <a:r>
              <a:rPr lang="en-US" dirty="0" smtClean="0"/>
              <a:t> </a:t>
            </a:r>
            <a:r>
              <a:rPr lang="en-US" dirty="0" err="1" smtClean="0"/>
              <a:t>di</a:t>
            </a:r>
            <a:r>
              <a:rPr lang="en-US" dirty="0" smtClean="0"/>
              <a:t> </a:t>
            </a:r>
            <a:r>
              <a:rPr lang="en-US" dirty="0" err="1" smtClean="0"/>
              <a:t>lakukannya</a:t>
            </a:r>
            <a:r>
              <a:rPr lang="en-US" dirty="0" smtClean="0"/>
              <a:t> </a:t>
            </a:r>
            <a:r>
              <a:rPr lang="en-US" dirty="0" err="1" smtClean="0"/>
              <a:t>manajemen</a:t>
            </a:r>
            <a:r>
              <a:rPr lang="en-US" dirty="0" smtClean="0"/>
              <a:t> </a:t>
            </a:r>
            <a:r>
              <a:rPr lang="en-US" dirty="0" err="1" smtClean="0"/>
              <a:t>perubahan</a:t>
            </a:r>
            <a:r>
              <a:rPr lang="en-US" dirty="0" smtClean="0"/>
              <a:t> </a:t>
            </a:r>
            <a:r>
              <a:rPr lang="en-US" dirty="0" err="1" smtClean="0"/>
              <a:t>untuk</a:t>
            </a:r>
            <a:r>
              <a:rPr lang="en-US" dirty="0" smtClean="0"/>
              <a:t> </a:t>
            </a:r>
            <a:r>
              <a:rPr lang="en-US" dirty="0" err="1" smtClean="0"/>
              <a:t>mengadaptasi</a:t>
            </a:r>
            <a:r>
              <a:rPr lang="en-US" dirty="0" smtClean="0"/>
              <a:t> </a:t>
            </a:r>
            <a:r>
              <a:rPr lang="en-US" dirty="0" err="1" smtClean="0"/>
              <a:t>perubahan</a:t>
            </a:r>
            <a:r>
              <a:rPr lang="en-US" dirty="0" smtClean="0"/>
              <a:t> </a:t>
            </a:r>
            <a:r>
              <a:rPr lang="en-US" dirty="0" err="1" smtClean="0"/>
              <a:t>dan</a:t>
            </a:r>
            <a:r>
              <a:rPr lang="en-US" dirty="0" smtClean="0"/>
              <a:t> </a:t>
            </a:r>
            <a:r>
              <a:rPr lang="en-US" dirty="0" err="1" smtClean="0"/>
              <a:t>perkembangan</a:t>
            </a:r>
            <a:r>
              <a:rPr lang="en-US" dirty="0" smtClean="0"/>
              <a:t> </a:t>
            </a:r>
            <a:r>
              <a:rPr lang="en-US" dirty="0" err="1" smtClean="0"/>
              <a:t>tersebut</a:t>
            </a:r>
            <a:r>
              <a:rPr lang="en-US" dirty="0" smtClean="0"/>
              <a:t> </a:t>
            </a:r>
            <a:r>
              <a:rPr lang="en-US" dirty="0" err="1" smtClean="0"/>
              <a:t>melalui</a:t>
            </a:r>
            <a:r>
              <a:rPr lang="en-US" dirty="0" smtClean="0"/>
              <a:t> SDM </a:t>
            </a:r>
            <a:r>
              <a:rPr lang="en-US" dirty="0" err="1" smtClean="0"/>
              <a:t>di</a:t>
            </a:r>
            <a:r>
              <a:rPr lang="en-US" dirty="0" smtClean="0"/>
              <a:t> </a:t>
            </a:r>
            <a:r>
              <a:rPr lang="en-US" dirty="0" err="1" smtClean="0"/>
              <a:t>dalam</a:t>
            </a:r>
            <a:r>
              <a:rPr lang="en-US" dirty="0" smtClean="0"/>
              <a:t> </a:t>
            </a:r>
            <a:r>
              <a:rPr lang="en-US" dirty="0" err="1" smtClean="0"/>
              <a:t>organisasi</a:t>
            </a:r>
            <a:r>
              <a:rPr lang="en-US" dirty="0" smtClean="0"/>
              <a:t>.</a:t>
            </a:r>
          </a:p>
          <a:p>
            <a:pPr marL="236538" indent="-236538">
              <a:lnSpc>
                <a:spcPct val="120000"/>
              </a:lnSpc>
              <a:buNone/>
            </a:pPr>
            <a:r>
              <a:rPr lang="en-US" dirty="0" smtClean="0">
                <a:solidFill>
                  <a:srgbClr val="0070C0"/>
                </a:solidFill>
              </a:rPr>
              <a:t>	c.  </a:t>
            </a:r>
            <a:r>
              <a:rPr lang="en-US" dirty="0" err="1" smtClean="0">
                <a:solidFill>
                  <a:srgbClr val="0070C0"/>
                </a:solidFill>
              </a:rPr>
              <a:t>Perubahan</a:t>
            </a:r>
            <a:r>
              <a:rPr lang="en-US" dirty="0" smtClean="0">
                <a:solidFill>
                  <a:srgbClr val="0070C0"/>
                </a:solidFill>
              </a:rPr>
              <a:t> </a:t>
            </a:r>
            <a:r>
              <a:rPr lang="en-US" dirty="0" err="1" smtClean="0">
                <a:solidFill>
                  <a:srgbClr val="0070C0"/>
                </a:solidFill>
              </a:rPr>
              <a:t>konsep</a:t>
            </a:r>
            <a:r>
              <a:rPr lang="en-US" dirty="0" smtClean="0">
                <a:solidFill>
                  <a:srgbClr val="0070C0"/>
                </a:solidFill>
              </a:rPr>
              <a:t> </a:t>
            </a:r>
            <a:r>
              <a:rPr lang="en-US" dirty="0" err="1" smtClean="0">
                <a:solidFill>
                  <a:srgbClr val="0070C0"/>
                </a:solidFill>
              </a:rPr>
              <a:t>struktur</a:t>
            </a:r>
            <a:r>
              <a:rPr lang="en-US" dirty="0" smtClean="0">
                <a:solidFill>
                  <a:srgbClr val="0070C0"/>
                </a:solidFill>
              </a:rPr>
              <a:t> </a:t>
            </a:r>
            <a:r>
              <a:rPr lang="en-US" dirty="0" err="1" smtClean="0">
                <a:solidFill>
                  <a:srgbClr val="0070C0"/>
                </a:solidFill>
              </a:rPr>
              <a:t>organisasi</a:t>
            </a:r>
            <a:r>
              <a:rPr lang="en-US" dirty="0" smtClean="0">
                <a:solidFill>
                  <a:srgbClr val="0070C0"/>
                </a:solidFill>
              </a:rPr>
              <a:t> </a:t>
            </a:r>
          </a:p>
          <a:p>
            <a:pPr marL="236538" indent="-236538">
              <a:lnSpc>
                <a:spcPct val="120000"/>
              </a:lnSpc>
              <a:buNone/>
            </a:pPr>
            <a:r>
              <a:rPr lang="en-US" dirty="0" smtClean="0"/>
              <a:t>	yang </a:t>
            </a:r>
            <a:r>
              <a:rPr lang="en-US" dirty="0" err="1" smtClean="0"/>
              <a:t>produktif</a:t>
            </a:r>
            <a:r>
              <a:rPr lang="en-US" dirty="0" smtClean="0"/>
              <a:t> </a:t>
            </a:r>
            <a:r>
              <a:rPr lang="en-US" dirty="0" err="1" smtClean="0"/>
              <a:t>berupa</a:t>
            </a:r>
            <a:r>
              <a:rPr lang="en-US" dirty="0" smtClean="0"/>
              <a:t> </a:t>
            </a:r>
            <a:r>
              <a:rPr lang="en-US" dirty="0" err="1" smtClean="0"/>
              <a:t>strutur</a:t>
            </a:r>
            <a:r>
              <a:rPr lang="en-US" dirty="0" smtClean="0"/>
              <a:t> </a:t>
            </a:r>
            <a:r>
              <a:rPr lang="en-US" dirty="0" err="1" smtClean="0"/>
              <a:t>organisasi</a:t>
            </a:r>
            <a:r>
              <a:rPr lang="en-US" dirty="0" smtClean="0"/>
              <a:t> yang flat, </a:t>
            </a:r>
            <a:r>
              <a:rPr lang="en-US" dirty="0" err="1" smtClean="0"/>
              <a:t>mengharuskan</a:t>
            </a:r>
            <a:r>
              <a:rPr lang="en-US" dirty="0" smtClean="0"/>
              <a:t> </a:t>
            </a:r>
            <a:r>
              <a:rPr lang="en-US" dirty="0" err="1" smtClean="0"/>
              <a:t>organisa</a:t>
            </a:r>
            <a:r>
              <a:rPr lang="en-US" dirty="0" smtClean="0"/>
              <a:t> </a:t>
            </a:r>
            <a:r>
              <a:rPr lang="en-US" dirty="0" err="1" smtClean="0"/>
              <a:t>si</a:t>
            </a:r>
            <a:r>
              <a:rPr lang="en-US" dirty="0" smtClean="0"/>
              <a:t> </a:t>
            </a:r>
            <a:r>
              <a:rPr lang="en-US" dirty="0" err="1" smtClean="0"/>
              <a:t>melakukan</a:t>
            </a:r>
            <a:r>
              <a:rPr lang="en-US" dirty="0" smtClean="0"/>
              <a:t> </a:t>
            </a:r>
            <a:r>
              <a:rPr lang="en-US" dirty="0" err="1" smtClean="0"/>
              <a:t>manajemen</a:t>
            </a:r>
            <a:r>
              <a:rPr lang="en-US" dirty="0" smtClean="0"/>
              <a:t> </a:t>
            </a:r>
            <a:r>
              <a:rPr lang="en-US" dirty="0" err="1" smtClean="0"/>
              <a:t>perubahan</a:t>
            </a:r>
            <a:r>
              <a:rPr lang="en-US" dirty="0" smtClean="0"/>
              <a:t> </a:t>
            </a:r>
            <a:r>
              <a:rPr lang="en-US" dirty="0" err="1" smtClean="0"/>
              <a:t>untuk</a:t>
            </a:r>
            <a:r>
              <a:rPr lang="en-US" dirty="0" smtClean="0"/>
              <a:t> </a:t>
            </a:r>
            <a:r>
              <a:rPr lang="en-US" dirty="0" err="1" smtClean="0"/>
              <a:t>meninggalkan</a:t>
            </a:r>
            <a:r>
              <a:rPr lang="en-US" dirty="0" smtClean="0"/>
              <a:t> </a:t>
            </a:r>
            <a:r>
              <a:rPr lang="en-US" dirty="0" err="1" smtClean="0"/>
              <a:t>struktur</a:t>
            </a:r>
            <a:r>
              <a:rPr lang="en-US" dirty="0" smtClean="0"/>
              <a:t> </a:t>
            </a:r>
            <a:r>
              <a:rPr lang="en-US" dirty="0" err="1" smtClean="0"/>
              <a:t>organisasi</a:t>
            </a:r>
            <a:r>
              <a:rPr lang="en-US" dirty="0" smtClean="0"/>
              <a:t> </a:t>
            </a:r>
            <a:r>
              <a:rPr lang="en-US" dirty="0" err="1" smtClean="0"/>
              <a:t>lini</a:t>
            </a:r>
            <a:r>
              <a:rPr lang="en-US" dirty="0" smtClean="0"/>
              <a:t> </a:t>
            </a:r>
            <a:r>
              <a:rPr lang="en-US" dirty="0" err="1" smtClean="0"/>
              <a:t>dan</a:t>
            </a:r>
            <a:r>
              <a:rPr lang="en-US" dirty="0" smtClean="0"/>
              <a:t> </a:t>
            </a:r>
            <a:r>
              <a:rPr lang="en-US" dirty="0" err="1" smtClean="0"/>
              <a:t>staf</a:t>
            </a:r>
            <a:r>
              <a:rPr lang="en-US" dirty="0" smtClean="0"/>
              <a:t>  yang </a:t>
            </a:r>
            <a:r>
              <a:rPr lang="en-US" dirty="0" err="1" smtClean="0"/>
              <a:t>birokrasinya</a:t>
            </a:r>
            <a:r>
              <a:rPr lang="en-US" dirty="0" smtClean="0"/>
              <a:t> </a:t>
            </a:r>
            <a:r>
              <a:rPr lang="en-US" dirty="0" err="1" smtClean="0"/>
              <a:t>sa</a:t>
            </a:r>
            <a:r>
              <a:rPr lang="en-US" dirty="0" smtClean="0"/>
              <a:t> </a:t>
            </a:r>
            <a:r>
              <a:rPr lang="en-US" dirty="0" err="1" smtClean="0"/>
              <a:t>ngat</a:t>
            </a:r>
            <a:r>
              <a:rPr lang="en-US" dirty="0" smtClean="0"/>
              <a:t> </a:t>
            </a:r>
            <a:r>
              <a:rPr lang="en-US" dirty="0" err="1" smtClean="0"/>
              <a:t>tinggi</a:t>
            </a:r>
            <a:r>
              <a:rPr lang="en-US" dirty="0" smtClean="0"/>
              <a:t>, </a:t>
            </a:r>
            <a:r>
              <a:rPr lang="en-US" dirty="0" err="1" smtClean="0"/>
              <a:t>dan</a:t>
            </a:r>
            <a:r>
              <a:rPr lang="en-US" dirty="0" smtClean="0"/>
              <a:t> </a:t>
            </a:r>
            <a:r>
              <a:rPr lang="en-US" dirty="0" err="1" smtClean="0"/>
              <a:t>sangat</a:t>
            </a:r>
            <a:r>
              <a:rPr lang="en-US" dirty="0" smtClean="0"/>
              <a:t> </a:t>
            </a:r>
            <a:r>
              <a:rPr lang="en-US" dirty="0" err="1" smtClean="0"/>
              <a:t>besar</a:t>
            </a:r>
            <a:r>
              <a:rPr lang="en-US" dirty="0" smtClean="0"/>
              <a:t> </a:t>
            </a:r>
            <a:r>
              <a:rPr lang="en-US" dirty="0" err="1" smtClean="0"/>
              <a:t>pengaruhnya</a:t>
            </a:r>
            <a:r>
              <a:rPr lang="en-US" dirty="0" smtClean="0"/>
              <a:t> </a:t>
            </a:r>
            <a:r>
              <a:rPr lang="en-US" dirty="0" err="1" smtClean="0"/>
              <a:t>pada</a:t>
            </a:r>
            <a:r>
              <a:rPr lang="en-US" dirty="0" smtClean="0"/>
              <a:t> </a:t>
            </a:r>
            <a:r>
              <a:rPr lang="en-US" dirty="0" err="1" smtClean="0"/>
              <a:t>kemam</a:t>
            </a:r>
            <a:r>
              <a:rPr lang="en-US" dirty="0" smtClean="0"/>
              <a:t> </a:t>
            </a:r>
            <a:r>
              <a:rPr lang="en-US" dirty="0" err="1" smtClean="0"/>
              <a:t>puan</a:t>
            </a:r>
            <a:r>
              <a:rPr lang="en-US" dirty="0" smtClean="0"/>
              <a:t> SDM </a:t>
            </a:r>
            <a:r>
              <a:rPr lang="en-US" dirty="0" err="1" smtClean="0"/>
              <a:t>untuk</a:t>
            </a:r>
            <a:r>
              <a:rPr lang="en-US" dirty="0" smtClean="0"/>
              <a:t> </a:t>
            </a:r>
            <a:r>
              <a:rPr lang="en-US" dirty="0" err="1" smtClean="0"/>
              <a:t>melakukan</a:t>
            </a:r>
            <a:r>
              <a:rPr lang="en-US" dirty="0" smtClean="0"/>
              <a:t> </a:t>
            </a:r>
            <a:r>
              <a:rPr lang="en-US" dirty="0" err="1" smtClean="0"/>
              <a:t>perubahan</a:t>
            </a:r>
            <a:r>
              <a:rPr lang="en-US" dirty="0" smtClean="0"/>
              <a:t>,</a:t>
            </a:r>
            <a:endParaRPr lang="en-GB" dirty="0" smtClean="0"/>
          </a:p>
          <a:p>
            <a:pPr marL="236538" indent="-236538">
              <a:lnSpc>
                <a:spcPct val="120000"/>
              </a:lnSpc>
              <a:buNone/>
            </a:pPr>
            <a:r>
              <a:rPr lang="en-US" dirty="0" smtClean="0">
                <a:solidFill>
                  <a:srgbClr val="0070C0"/>
                </a:solidFill>
              </a:rPr>
              <a:t>	d.  </a:t>
            </a:r>
            <a:r>
              <a:rPr lang="en-US" dirty="0" err="1" smtClean="0">
                <a:solidFill>
                  <a:srgbClr val="0070C0"/>
                </a:solidFill>
              </a:rPr>
              <a:t>Perubahan</a:t>
            </a:r>
            <a:r>
              <a:rPr lang="en-US" dirty="0" smtClean="0">
                <a:solidFill>
                  <a:srgbClr val="0070C0"/>
                </a:solidFill>
              </a:rPr>
              <a:t> </a:t>
            </a:r>
            <a:r>
              <a:rPr lang="en-US" dirty="0" err="1" smtClean="0">
                <a:solidFill>
                  <a:srgbClr val="0070C0"/>
                </a:solidFill>
              </a:rPr>
              <a:t>dan</a:t>
            </a:r>
            <a:r>
              <a:rPr lang="en-US" dirty="0" smtClean="0">
                <a:solidFill>
                  <a:srgbClr val="0070C0"/>
                </a:solidFill>
              </a:rPr>
              <a:t> </a:t>
            </a:r>
            <a:r>
              <a:rPr lang="en-US" dirty="0" err="1" smtClean="0">
                <a:solidFill>
                  <a:srgbClr val="0070C0"/>
                </a:solidFill>
              </a:rPr>
              <a:t>perkembangan</a:t>
            </a:r>
            <a:r>
              <a:rPr lang="en-US" dirty="0" smtClean="0">
                <a:solidFill>
                  <a:srgbClr val="0070C0"/>
                </a:solidFill>
              </a:rPr>
              <a:t> </a:t>
            </a:r>
            <a:r>
              <a:rPr lang="en-US" dirty="0" err="1" smtClean="0">
                <a:solidFill>
                  <a:srgbClr val="0070C0"/>
                </a:solidFill>
              </a:rPr>
              <a:t>konsep</a:t>
            </a:r>
            <a:r>
              <a:rPr lang="en-US" dirty="0" smtClean="0">
                <a:solidFill>
                  <a:srgbClr val="0070C0"/>
                </a:solidFill>
              </a:rPr>
              <a:t> </a:t>
            </a:r>
            <a:r>
              <a:rPr lang="en-US" dirty="0" err="1" smtClean="0">
                <a:solidFill>
                  <a:srgbClr val="0070C0"/>
                </a:solidFill>
              </a:rPr>
              <a:t>manajemen</a:t>
            </a:r>
            <a:r>
              <a:rPr lang="en-US" dirty="0" smtClean="0">
                <a:solidFill>
                  <a:srgbClr val="0070C0"/>
                </a:solidFill>
              </a:rPr>
              <a:t> </a:t>
            </a:r>
            <a:r>
              <a:rPr lang="en-US" dirty="0" err="1" smtClean="0">
                <a:solidFill>
                  <a:srgbClr val="0070C0"/>
                </a:solidFill>
              </a:rPr>
              <a:t>dan</a:t>
            </a:r>
            <a:r>
              <a:rPr lang="en-US" dirty="0" smtClean="0">
                <a:solidFill>
                  <a:srgbClr val="0070C0"/>
                </a:solidFill>
              </a:rPr>
              <a:t> </a:t>
            </a:r>
            <a:r>
              <a:rPr lang="en-US" dirty="0" err="1" smtClean="0">
                <a:solidFill>
                  <a:srgbClr val="0070C0"/>
                </a:solidFill>
              </a:rPr>
              <a:t>pengimplementasiannya</a:t>
            </a:r>
            <a:r>
              <a:rPr lang="en-US" dirty="0" smtClean="0"/>
              <a:t>, </a:t>
            </a:r>
            <a:r>
              <a:rPr lang="en-US" dirty="0" err="1" smtClean="0"/>
              <a:t>mengharuskan</a:t>
            </a:r>
            <a:r>
              <a:rPr lang="en-US" dirty="0" smtClean="0"/>
              <a:t> </a:t>
            </a:r>
            <a:r>
              <a:rPr lang="en-US" dirty="0" err="1" smtClean="0"/>
              <a:t>dilakukan</a:t>
            </a:r>
            <a:r>
              <a:rPr lang="en-US" dirty="0" smtClean="0"/>
              <a:t> </a:t>
            </a:r>
            <a:r>
              <a:rPr lang="en-US" dirty="0" err="1" smtClean="0"/>
              <a:t>manajemen</a:t>
            </a:r>
            <a:r>
              <a:rPr lang="en-US" dirty="0" smtClean="0"/>
              <a:t> </a:t>
            </a:r>
            <a:r>
              <a:rPr lang="en-US" dirty="0" err="1" smtClean="0"/>
              <a:t>perubahan</a:t>
            </a:r>
            <a:r>
              <a:rPr lang="en-US" dirty="0" smtClean="0"/>
              <a:t> </a:t>
            </a:r>
            <a:r>
              <a:rPr lang="en-US" dirty="0" err="1" smtClean="0"/>
              <a:t>dgn</a:t>
            </a:r>
            <a:r>
              <a:rPr lang="en-US" dirty="0" smtClean="0"/>
              <a:t> </a:t>
            </a:r>
            <a:r>
              <a:rPr lang="en-US" dirty="0" err="1" smtClean="0"/>
              <a:t>memilih</a:t>
            </a:r>
            <a:r>
              <a:rPr lang="en-US" dirty="0" smtClean="0"/>
              <a:t> </a:t>
            </a:r>
            <a:r>
              <a:rPr lang="en-US" dirty="0" err="1" smtClean="0"/>
              <a:t>dan</a:t>
            </a:r>
            <a:r>
              <a:rPr lang="en-US" dirty="0" smtClean="0"/>
              <a:t> </a:t>
            </a:r>
            <a:r>
              <a:rPr lang="en-US" dirty="0" err="1" smtClean="0"/>
              <a:t>melaksakan</a:t>
            </a:r>
            <a:r>
              <a:rPr lang="en-US" dirty="0" smtClean="0"/>
              <a:t> </a:t>
            </a:r>
            <a:r>
              <a:rPr lang="en-US" dirty="0" err="1" smtClean="0"/>
              <a:t>konsep</a:t>
            </a:r>
            <a:r>
              <a:rPr lang="en-US" dirty="0" smtClean="0"/>
              <a:t> </a:t>
            </a:r>
            <a:r>
              <a:rPr lang="en-US" dirty="0" err="1" smtClean="0"/>
              <a:t>manajemen</a:t>
            </a:r>
            <a:r>
              <a:rPr lang="en-US" dirty="0" smtClean="0"/>
              <a:t> yang paling </a:t>
            </a:r>
            <a:r>
              <a:rPr lang="en-US" dirty="0" err="1" smtClean="0"/>
              <a:t>efektif</a:t>
            </a:r>
            <a:r>
              <a:rPr lang="en-US" dirty="0" smtClean="0"/>
              <a:t> </a:t>
            </a:r>
            <a:r>
              <a:rPr lang="en-US" dirty="0" err="1" smtClean="0"/>
              <a:t>dan</a:t>
            </a:r>
            <a:r>
              <a:rPr lang="en-US" dirty="0" smtClean="0"/>
              <a:t> </a:t>
            </a:r>
            <a:r>
              <a:rPr lang="en-US" dirty="0" err="1" smtClean="0"/>
              <a:t>efisien</a:t>
            </a:r>
            <a:r>
              <a:rPr lang="en-US" dirty="0" smtClean="0"/>
              <a:t> </a:t>
            </a:r>
            <a:r>
              <a:rPr lang="en-US" dirty="0" err="1" smtClean="0"/>
              <a:t>dalam</a:t>
            </a:r>
            <a:r>
              <a:rPr lang="en-US" dirty="0" smtClean="0"/>
              <a:t> </a:t>
            </a:r>
            <a:r>
              <a:rPr lang="en-US" dirty="0" err="1" smtClean="0"/>
              <a:t>memberdayakan</a:t>
            </a:r>
            <a:r>
              <a:rPr lang="en-US" dirty="0" smtClean="0"/>
              <a:t> SDM </a:t>
            </a:r>
            <a:r>
              <a:rPr lang="en-US" dirty="0" err="1" smtClean="0"/>
              <a:t>untuk</a:t>
            </a:r>
            <a:r>
              <a:rPr lang="en-US" dirty="0" smtClean="0"/>
              <a:t> </a:t>
            </a:r>
            <a:r>
              <a:rPr lang="en-US" dirty="0" err="1" smtClean="0"/>
              <a:t>mencapai</a:t>
            </a:r>
            <a:r>
              <a:rPr lang="en-US" dirty="0" smtClean="0"/>
              <a:t> </a:t>
            </a:r>
            <a:r>
              <a:rPr lang="en-US" dirty="0" err="1" smtClean="0"/>
              <a:t>tujuan</a:t>
            </a:r>
            <a:r>
              <a:rPr lang="en-US" dirty="0" smtClean="0"/>
              <a:t>  </a:t>
            </a:r>
            <a:r>
              <a:rPr lang="en-US" dirty="0" err="1" smtClean="0"/>
              <a:t>organisasi</a:t>
            </a:r>
            <a:r>
              <a:rPr lang="en-US" dirty="0" smtClean="0"/>
              <a:t>. </a:t>
            </a:r>
            <a:r>
              <a:rPr lang="en-US" dirty="0" err="1" smtClean="0"/>
              <a:t>Misalnya</a:t>
            </a:r>
            <a:r>
              <a:rPr lang="en-US" dirty="0" smtClean="0"/>
              <a:t> </a:t>
            </a:r>
            <a:r>
              <a:rPr lang="en-US" dirty="0" err="1" smtClean="0"/>
              <a:t>merubah</a:t>
            </a:r>
            <a:r>
              <a:rPr lang="en-US" dirty="0" smtClean="0"/>
              <a:t> </a:t>
            </a:r>
            <a:r>
              <a:rPr lang="en-US" dirty="0" err="1" smtClean="0"/>
              <a:t>pengimlementasian</a:t>
            </a:r>
            <a:r>
              <a:rPr lang="en-US" dirty="0" smtClean="0"/>
              <a:t> </a:t>
            </a:r>
            <a:r>
              <a:rPr lang="en-US" dirty="0" err="1" smtClean="0"/>
              <a:t>manajemen</a:t>
            </a:r>
            <a:r>
              <a:rPr lang="en-US" dirty="0" smtClean="0"/>
              <a:t> </a:t>
            </a:r>
            <a:r>
              <a:rPr lang="en-US" dirty="0" err="1" smtClean="0"/>
              <a:t>fungsional</a:t>
            </a:r>
            <a:r>
              <a:rPr lang="en-US" dirty="0" smtClean="0"/>
              <a:t> </a:t>
            </a:r>
            <a:r>
              <a:rPr lang="en-US" dirty="0" err="1" smtClean="0"/>
              <a:t>dengan</a:t>
            </a:r>
            <a:r>
              <a:rPr lang="en-US" dirty="0" smtClean="0"/>
              <a:t> </a:t>
            </a:r>
            <a:r>
              <a:rPr lang="en-US" dirty="0" err="1" smtClean="0"/>
              <a:t>mengadopsi</a:t>
            </a:r>
            <a:r>
              <a:rPr lang="en-US" dirty="0" smtClean="0"/>
              <a:t> TQM </a:t>
            </a:r>
            <a:r>
              <a:rPr lang="en-US" dirty="0" err="1" smtClean="0"/>
              <a:t>atau</a:t>
            </a:r>
            <a:r>
              <a:rPr lang="en-US" dirty="0" smtClean="0"/>
              <a:t> </a:t>
            </a:r>
            <a:r>
              <a:rPr lang="en-US" dirty="0" err="1" smtClean="0"/>
              <a:t>Manajemen</a:t>
            </a:r>
            <a:r>
              <a:rPr lang="en-US" dirty="0" smtClean="0"/>
              <a:t> </a:t>
            </a:r>
            <a:r>
              <a:rPr lang="en-US" dirty="0" err="1" smtClean="0"/>
              <a:t>Strategis</a:t>
            </a:r>
            <a:r>
              <a:rPr lang="en-US" dirty="0" smtClean="0"/>
              <a:t> </a:t>
            </a:r>
            <a:r>
              <a:rPr lang="en-US" dirty="0" err="1" smtClean="0"/>
              <a:t>atau</a:t>
            </a:r>
            <a:r>
              <a:rPr lang="en-US" dirty="0" smtClean="0"/>
              <a:t> Management by Objective </a:t>
            </a:r>
            <a:r>
              <a:rPr lang="en-US" dirty="0" err="1" smtClean="0"/>
              <a:t>dll</a:t>
            </a:r>
            <a:r>
              <a:rPr lang="en-US" dirty="0" smtClean="0"/>
              <a:t> </a:t>
            </a:r>
          </a:p>
          <a:p>
            <a:pPr marL="236538" indent="-236538">
              <a:lnSpc>
                <a:spcPct val="120000"/>
              </a:lnSpc>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924800" cy="822960"/>
          </a:xfrm>
        </p:spPr>
        <p:txBody>
          <a:bodyPr>
            <a:normAutofit fontScale="90000"/>
          </a:bodyPr>
          <a:lstStyle/>
          <a:p>
            <a:pPr>
              <a:lnSpc>
                <a:spcPct val="80000"/>
              </a:lnSpc>
            </a:pPr>
            <a:r>
              <a:rPr lang="en-US" sz="2800" dirty="0" smtClean="0">
                <a:sym typeface="Wingdings" pitchFamily="2" charset="2"/>
              </a:rPr>
              <a:t>TANTANGAN BERAT YANG DIPREDIKSI MENGHARUSKAN ORGANISASI MELAKUKAN MANJEMEN PERUBAHAN DI ABAD XX!</a:t>
            </a:r>
            <a:endParaRPr lang="en-US" sz="2800" dirty="0"/>
          </a:p>
        </p:txBody>
      </p:sp>
      <p:sp>
        <p:nvSpPr>
          <p:cNvPr id="3" name="Content Placeholder 2"/>
          <p:cNvSpPr>
            <a:spLocks noGrp="1"/>
          </p:cNvSpPr>
          <p:nvPr>
            <p:ph idx="1"/>
          </p:nvPr>
        </p:nvSpPr>
        <p:spPr>
          <a:xfrm>
            <a:off x="304800" y="1219200"/>
            <a:ext cx="7924800" cy="5638800"/>
          </a:xfrm>
        </p:spPr>
        <p:txBody>
          <a:bodyPr>
            <a:normAutofit/>
          </a:bodyPr>
          <a:lstStyle/>
          <a:p>
            <a:pPr>
              <a:buNone/>
            </a:pPr>
            <a:r>
              <a:rPr lang="en-US" sz="2800" dirty="0" smtClean="0">
                <a:latin typeface="Arial" pitchFamily="34" charset="0"/>
                <a:cs typeface="Arial" pitchFamily="34" charset="0"/>
                <a:sym typeface="Wingdings" pitchFamily="2" charset="2"/>
              </a:rPr>
              <a:t> </a:t>
            </a:r>
          </a:p>
          <a:p>
            <a:pPr>
              <a:lnSpc>
                <a:spcPct val="80000"/>
              </a:lnSpc>
              <a:buNone/>
            </a:pPr>
            <a:r>
              <a:rPr lang="en-US" sz="2000" dirty="0" smtClean="0">
                <a:solidFill>
                  <a:schemeClr val="accent5">
                    <a:lumMod val="50000"/>
                  </a:schemeClr>
                </a:solidFill>
              </a:rPr>
              <a:t>2. </a:t>
            </a:r>
            <a:r>
              <a:rPr lang="en-US" sz="2000" dirty="0" err="1" smtClean="0">
                <a:solidFill>
                  <a:schemeClr val="accent5">
                    <a:lumMod val="50000"/>
                  </a:schemeClr>
                </a:solidFill>
              </a:rPr>
              <a:t>Persaingan</a:t>
            </a:r>
            <a:r>
              <a:rPr lang="en-US" sz="2000" dirty="0" smtClean="0">
                <a:solidFill>
                  <a:schemeClr val="accent5">
                    <a:lumMod val="50000"/>
                  </a:schemeClr>
                </a:solidFill>
              </a:rPr>
              <a:t> yang </a:t>
            </a:r>
            <a:r>
              <a:rPr lang="en-US" sz="2000" dirty="0" err="1" smtClean="0">
                <a:solidFill>
                  <a:schemeClr val="accent5">
                    <a:lumMod val="50000"/>
                  </a:schemeClr>
                </a:solidFill>
              </a:rPr>
              <a:t>semakin</a:t>
            </a:r>
            <a:r>
              <a:rPr lang="en-US" sz="2000" dirty="0" smtClean="0">
                <a:solidFill>
                  <a:schemeClr val="accent5">
                    <a:lumMod val="50000"/>
                  </a:schemeClr>
                </a:solidFill>
              </a:rPr>
              <a:t> </a:t>
            </a:r>
            <a:r>
              <a:rPr lang="en-US" sz="2000" dirty="0" err="1" smtClean="0">
                <a:solidFill>
                  <a:schemeClr val="accent5">
                    <a:lumMod val="50000"/>
                  </a:schemeClr>
                </a:solidFill>
              </a:rPr>
              <a:t>ketat</a:t>
            </a:r>
            <a:r>
              <a:rPr lang="en-US" sz="2000" dirty="0" smtClean="0">
                <a:solidFill>
                  <a:schemeClr val="accent5">
                    <a:lumMod val="50000"/>
                  </a:schemeClr>
                </a:solidFill>
              </a:rPr>
              <a:t> </a:t>
            </a:r>
            <a:r>
              <a:rPr lang="en-US" sz="2000" dirty="0" err="1" smtClean="0">
                <a:solidFill>
                  <a:schemeClr val="accent5">
                    <a:lumMod val="50000"/>
                  </a:schemeClr>
                </a:solidFill>
              </a:rPr>
              <a:t>dan</a:t>
            </a:r>
            <a:r>
              <a:rPr lang="en-US" sz="2000" dirty="0" smtClean="0">
                <a:solidFill>
                  <a:schemeClr val="accent5">
                    <a:lumMod val="50000"/>
                  </a:schemeClr>
                </a:solidFill>
              </a:rPr>
              <a:t> </a:t>
            </a:r>
            <a:r>
              <a:rPr lang="en-US" sz="2000" dirty="0" err="1" smtClean="0">
                <a:solidFill>
                  <a:schemeClr val="accent5">
                    <a:lumMod val="50000"/>
                  </a:schemeClr>
                </a:solidFill>
              </a:rPr>
              <a:t>berat</a:t>
            </a:r>
            <a:r>
              <a:rPr lang="en-US" sz="2000" dirty="0" smtClean="0">
                <a:solidFill>
                  <a:schemeClr val="accent5">
                    <a:lumMod val="50000"/>
                  </a:schemeClr>
                </a:solidFill>
              </a:rPr>
              <a:t> </a:t>
            </a:r>
            <a:r>
              <a:rPr lang="en-US" sz="2000" dirty="0" err="1" smtClean="0">
                <a:solidFill>
                  <a:schemeClr val="accent5">
                    <a:lumMod val="50000"/>
                  </a:schemeClr>
                </a:solidFill>
              </a:rPr>
              <a:t>mengancam</a:t>
            </a:r>
            <a:r>
              <a:rPr lang="en-US" sz="2000" dirty="0" smtClean="0">
                <a:solidFill>
                  <a:schemeClr val="accent5">
                    <a:lumMod val="50000"/>
                  </a:schemeClr>
                </a:solidFill>
              </a:rPr>
              <a:t> </a:t>
            </a:r>
            <a:r>
              <a:rPr lang="en-US" sz="2000" dirty="0" err="1" smtClean="0">
                <a:solidFill>
                  <a:schemeClr val="accent5">
                    <a:lumMod val="50000"/>
                  </a:schemeClr>
                </a:solidFill>
              </a:rPr>
              <a:t>eksistensi</a:t>
            </a:r>
            <a:r>
              <a:rPr lang="en-US" sz="2000" dirty="0" smtClean="0">
                <a:solidFill>
                  <a:schemeClr val="accent5">
                    <a:lumMod val="50000"/>
                  </a:schemeClr>
                </a:solidFill>
              </a:rPr>
              <a:t> </a:t>
            </a:r>
            <a:r>
              <a:rPr lang="en-US" sz="2000" dirty="0" err="1" smtClean="0">
                <a:solidFill>
                  <a:schemeClr val="accent5">
                    <a:lumMod val="50000"/>
                  </a:schemeClr>
                </a:solidFill>
              </a:rPr>
              <a:t>dan</a:t>
            </a:r>
            <a:r>
              <a:rPr lang="en-US" sz="2000" dirty="0" smtClean="0">
                <a:solidFill>
                  <a:schemeClr val="accent5">
                    <a:lumMod val="50000"/>
                  </a:schemeClr>
                </a:solidFill>
              </a:rPr>
              <a:t> </a:t>
            </a:r>
            <a:r>
              <a:rPr lang="en-US" sz="2000" dirty="0" err="1" smtClean="0">
                <a:solidFill>
                  <a:schemeClr val="accent5">
                    <a:lumMod val="50000"/>
                  </a:schemeClr>
                </a:solidFill>
              </a:rPr>
              <a:t>perkembangan</a:t>
            </a:r>
            <a:r>
              <a:rPr lang="en-US" sz="2000" dirty="0" smtClean="0">
                <a:solidFill>
                  <a:schemeClr val="accent5">
                    <a:lumMod val="50000"/>
                  </a:schemeClr>
                </a:solidFill>
              </a:rPr>
              <a:t> </a:t>
            </a:r>
            <a:r>
              <a:rPr lang="en-US" sz="2000" dirty="0" err="1" smtClean="0">
                <a:solidFill>
                  <a:schemeClr val="accent5">
                    <a:lumMod val="50000"/>
                  </a:schemeClr>
                </a:solidFill>
              </a:rPr>
              <a:t>organisasi</a:t>
            </a:r>
            <a:r>
              <a:rPr lang="en-US" sz="2000" dirty="0" smtClean="0">
                <a:solidFill>
                  <a:schemeClr val="accent5">
                    <a:lumMod val="50000"/>
                  </a:schemeClr>
                </a:solidFill>
              </a:rPr>
              <a:t>, </a:t>
            </a:r>
          </a:p>
          <a:p>
            <a:pPr>
              <a:lnSpc>
                <a:spcPct val="80000"/>
              </a:lnSpc>
              <a:buNone/>
            </a:pPr>
            <a:r>
              <a:rPr lang="en-US" sz="2000" dirty="0" smtClean="0"/>
              <a:t>	yang </a:t>
            </a:r>
            <a:r>
              <a:rPr lang="en-US" sz="2000" dirty="0" err="1" smtClean="0"/>
              <a:t>mengharuskan</a:t>
            </a:r>
            <a:r>
              <a:rPr lang="en-US" sz="2000" dirty="0" smtClean="0"/>
              <a:t> </a:t>
            </a:r>
            <a:r>
              <a:rPr lang="en-US" sz="2000" dirty="0" err="1" smtClean="0"/>
              <a:t>organisasi</a:t>
            </a:r>
            <a:r>
              <a:rPr lang="en-US" sz="2000" dirty="0" smtClean="0"/>
              <a:t> </a:t>
            </a:r>
            <a:r>
              <a:rPr lang="en-US" sz="2000" dirty="0" err="1" smtClean="0"/>
              <a:t>melaksanakan</a:t>
            </a:r>
            <a:r>
              <a:rPr lang="en-US" sz="2000" dirty="0" smtClean="0"/>
              <a:t> </a:t>
            </a:r>
            <a:r>
              <a:rPr lang="en-US" sz="2000" dirty="0" err="1" smtClean="0"/>
              <a:t>manajemen</a:t>
            </a:r>
            <a:r>
              <a:rPr lang="en-US" sz="2000" dirty="0" smtClean="0"/>
              <a:t> </a:t>
            </a:r>
            <a:r>
              <a:rPr lang="en-US" sz="2000" dirty="0" err="1" smtClean="0"/>
              <a:t>perubahan</a:t>
            </a:r>
            <a:r>
              <a:rPr lang="en-US" sz="2000" dirty="0" smtClean="0"/>
              <a:t> </a:t>
            </a:r>
            <a:r>
              <a:rPr lang="en-US" sz="2000" dirty="0" err="1" smtClean="0"/>
              <a:t>untuk</a:t>
            </a:r>
            <a:r>
              <a:rPr lang="en-US" sz="2000" dirty="0" smtClean="0"/>
              <a:t> </a:t>
            </a:r>
            <a:r>
              <a:rPr lang="en-US" sz="2000" dirty="0" err="1" smtClean="0"/>
              <a:t>meningkatkan</a:t>
            </a:r>
            <a:r>
              <a:rPr lang="en-US" sz="2000" dirty="0" smtClean="0"/>
              <a:t> </a:t>
            </a:r>
            <a:r>
              <a:rPr lang="en-US" sz="2000" dirty="0" err="1" smtClean="0"/>
              <a:t>kemampuan</a:t>
            </a:r>
            <a:r>
              <a:rPr lang="en-US" sz="2000" dirty="0" smtClean="0"/>
              <a:t> </a:t>
            </a:r>
            <a:r>
              <a:rPr lang="en-US" sz="2000" dirty="0" err="1" smtClean="0"/>
              <a:t>bersaing</a:t>
            </a:r>
            <a:r>
              <a:rPr lang="en-US" sz="2000" dirty="0" smtClean="0"/>
              <a:t> SDM </a:t>
            </a:r>
            <a:r>
              <a:rPr lang="en-US" sz="2000" dirty="0" err="1" smtClean="0"/>
              <a:t>pada</a:t>
            </a:r>
            <a:r>
              <a:rPr lang="en-US" sz="2000" dirty="0" smtClean="0"/>
              <a:t> </a:t>
            </a:r>
            <a:r>
              <a:rPr lang="en-US" sz="2000" dirty="0" err="1" smtClean="0"/>
              <a:t>semua</a:t>
            </a:r>
            <a:r>
              <a:rPr lang="en-US" sz="2000" dirty="0" smtClean="0"/>
              <a:t> </a:t>
            </a:r>
            <a:r>
              <a:rPr lang="en-US" sz="2000" dirty="0" err="1" smtClean="0"/>
              <a:t>jenjang</a:t>
            </a:r>
            <a:r>
              <a:rPr lang="en-US" sz="2000" dirty="0" smtClean="0"/>
              <a:t> </a:t>
            </a:r>
            <a:r>
              <a:rPr lang="en-US" sz="2000" dirty="0" err="1" smtClean="0"/>
              <a:t>dan</a:t>
            </a:r>
            <a:r>
              <a:rPr lang="en-US" sz="2000" dirty="0" smtClean="0"/>
              <a:t> </a:t>
            </a:r>
            <a:r>
              <a:rPr lang="en-US" sz="2000" dirty="0" err="1" smtClean="0"/>
              <a:t>bidang</a:t>
            </a:r>
            <a:r>
              <a:rPr lang="en-US" sz="2000" dirty="0" smtClean="0"/>
              <a:t> </a:t>
            </a:r>
            <a:r>
              <a:rPr lang="en-US" sz="2000" dirty="0" err="1" smtClean="0"/>
              <a:t>kerja</a:t>
            </a:r>
            <a:r>
              <a:rPr lang="en-US" sz="2000" dirty="0" smtClean="0"/>
              <a:t> </a:t>
            </a:r>
            <a:r>
              <a:rPr lang="en-US" sz="2000" dirty="0" err="1" smtClean="0"/>
              <a:t>di</a:t>
            </a:r>
            <a:r>
              <a:rPr lang="en-US" sz="2000" dirty="0" smtClean="0"/>
              <a:t> </a:t>
            </a:r>
            <a:r>
              <a:rPr lang="en-US" sz="2000" dirty="0" err="1" smtClean="0"/>
              <a:t>dalam</a:t>
            </a:r>
            <a:r>
              <a:rPr lang="en-US" sz="2000" dirty="0" smtClean="0"/>
              <a:t> </a:t>
            </a:r>
            <a:r>
              <a:rPr lang="en-US" sz="2000" dirty="0" err="1" smtClean="0"/>
              <a:t>organisasi</a:t>
            </a:r>
            <a:r>
              <a:rPr lang="en-US" sz="2000" dirty="0" smtClean="0"/>
              <a:t>.</a:t>
            </a:r>
          </a:p>
          <a:p>
            <a:pPr>
              <a:lnSpc>
                <a:spcPct val="80000"/>
              </a:lnSpc>
              <a:buNone/>
            </a:pPr>
            <a:endParaRPr lang="en-US" sz="2000" dirty="0" smtClean="0"/>
          </a:p>
          <a:p>
            <a:pPr>
              <a:lnSpc>
                <a:spcPct val="80000"/>
              </a:lnSpc>
              <a:buNone/>
            </a:pPr>
            <a:r>
              <a:rPr lang="en-US" sz="2000" dirty="0" smtClean="0">
                <a:solidFill>
                  <a:schemeClr val="accent5">
                    <a:lumMod val="50000"/>
                  </a:schemeClr>
                </a:solidFill>
              </a:rPr>
              <a:t>3. </a:t>
            </a:r>
            <a:r>
              <a:rPr lang="en-US" sz="2000" dirty="0" err="1" smtClean="0">
                <a:solidFill>
                  <a:schemeClr val="accent5">
                    <a:lumMod val="50000"/>
                  </a:schemeClr>
                </a:solidFill>
              </a:rPr>
              <a:t>Konsep</a:t>
            </a:r>
            <a:r>
              <a:rPr lang="en-US" sz="2000" dirty="0" smtClean="0">
                <a:solidFill>
                  <a:schemeClr val="accent5">
                    <a:lumMod val="50000"/>
                  </a:schemeClr>
                </a:solidFill>
              </a:rPr>
              <a:t> </a:t>
            </a:r>
            <a:r>
              <a:rPr lang="en-US" sz="2000" dirty="0" err="1" smtClean="0">
                <a:solidFill>
                  <a:schemeClr val="accent5">
                    <a:lumMod val="50000"/>
                  </a:schemeClr>
                </a:solidFill>
              </a:rPr>
              <a:t>dan</a:t>
            </a:r>
            <a:r>
              <a:rPr lang="en-US" sz="2000" dirty="0" smtClean="0">
                <a:solidFill>
                  <a:schemeClr val="accent5">
                    <a:lumMod val="50000"/>
                  </a:schemeClr>
                </a:solidFill>
              </a:rPr>
              <a:t> </a:t>
            </a:r>
            <a:r>
              <a:rPr lang="en-US" sz="2000" dirty="0" err="1" smtClean="0">
                <a:solidFill>
                  <a:schemeClr val="accent5">
                    <a:lumMod val="50000"/>
                  </a:schemeClr>
                </a:solidFill>
              </a:rPr>
              <a:t>realisasi</a:t>
            </a:r>
            <a:r>
              <a:rPr lang="en-US" sz="2000" dirty="0" smtClean="0">
                <a:solidFill>
                  <a:schemeClr val="accent5">
                    <a:lumMod val="50000"/>
                  </a:schemeClr>
                </a:solidFill>
              </a:rPr>
              <a:t> </a:t>
            </a:r>
            <a:r>
              <a:rPr lang="en-US" sz="2000" dirty="0" err="1" smtClean="0">
                <a:solidFill>
                  <a:schemeClr val="accent5">
                    <a:lumMod val="50000"/>
                  </a:schemeClr>
                </a:solidFill>
              </a:rPr>
              <a:t>perdagangan</a:t>
            </a:r>
            <a:r>
              <a:rPr lang="en-US" sz="2000" dirty="0" smtClean="0">
                <a:solidFill>
                  <a:schemeClr val="accent5">
                    <a:lumMod val="50000"/>
                  </a:schemeClr>
                </a:solidFill>
              </a:rPr>
              <a:t> </a:t>
            </a:r>
            <a:r>
              <a:rPr lang="en-US" sz="2000" dirty="0" err="1" smtClean="0">
                <a:solidFill>
                  <a:schemeClr val="accent5">
                    <a:lumMod val="50000"/>
                  </a:schemeClr>
                </a:solidFill>
              </a:rPr>
              <a:t>bebas</a:t>
            </a:r>
            <a:r>
              <a:rPr lang="en-US" sz="2000" dirty="0" smtClean="0">
                <a:solidFill>
                  <a:schemeClr val="accent5">
                    <a:lumMod val="50000"/>
                  </a:schemeClr>
                </a:solidFill>
              </a:rPr>
              <a:t>,</a:t>
            </a:r>
            <a:r>
              <a:rPr lang="en-US" sz="2000" dirty="0" smtClean="0"/>
              <a:t> </a:t>
            </a:r>
          </a:p>
          <a:p>
            <a:pPr>
              <a:lnSpc>
                <a:spcPct val="80000"/>
              </a:lnSpc>
              <a:buNone/>
            </a:pPr>
            <a:r>
              <a:rPr lang="en-US" sz="2000" dirty="0" smtClean="0"/>
              <a:t>	</a:t>
            </a:r>
            <a:r>
              <a:rPr lang="en-US" sz="2000" dirty="0" err="1" smtClean="0"/>
              <a:t>ternyata</a:t>
            </a:r>
            <a:r>
              <a:rPr lang="en-US" sz="2000" dirty="0" smtClean="0"/>
              <a:t> </a:t>
            </a:r>
            <a:r>
              <a:rPr lang="en-US" sz="2000" dirty="0" err="1" smtClean="0"/>
              <a:t>diikuti</a:t>
            </a:r>
            <a:r>
              <a:rPr lang="en-US" sz="2000" dirty="0" smtClean="0"/>
              <a:t> </a:t>
            </a:r>
            <a:r>
              <a:rPr lang="en-US" sz="2000" dirty="0" err="1" smtClean="0"/>
              <a:t>dengan</a:t>
            </a:r>
            <a:r>
              <a:rPr lang="en-US" sz="2000" dirty="0" smtClean="0"/>
              <a:t> </a:t>
            </a:r>
            <a:r>
              <a:rPr lang="en-US" sz="2000" dirty="0" err="1" smtClean="0"/>
              <a:t>masuknya</a:t>
            </a:r>
            <a:r>
              <a:rPr lang="en-US" sz="2000" dirty="0" smtClean="0"/>
              <a:t> modal </a:t>
            </a:r>
            <a:r>
              <a:rPr lang="en-US" sz="2000" dirty="0" err="1" smtClean="0"/>
              <a:t>dan</a:t>
            </a:r>
            <a:r>
              <a:rPr lang="en-US" sz="2000" dirty="0" smtClean="0"/>
              <a:t> SDM </a:t>
            </a:r>
            <a:r>
              <a:rPr lang="en-US" sz="2000" dirty="0" err="1" smtClean="0"/>
              <a:t>asing</a:t>
            </a:r>
            <a:r>
              <a:rPr lang="en-US" sz="2000" dirty="0" smtClean="0"/>
              <a:t>, </a:t>
            </a:r>
            <a:r>
              <a:rPr lang="en-US" sz="2000" dirty="0" err="1" smtClean="0"/>
              <a:t>yg</a:t>
            </a:r>
            <a:r>
              <a:rPr lang="en-US" sz="2000" dirty="0" smtClean="0"/>
              <a:t> </a:t>
            </a:r>
            <a:r>
              <a:rPr lang="en-US" sz="2000" dirty="0" err="1" smtClean="0"/>
              <a:t>harus</a:t>
            </a:r>
            <a:r>
              <a:rPr lang="en-US" sz="2000" dirty="0" smtClean="0"/>
              <a:t> </a:t>
            </a:r>
            <a:r>
              <a:rPr lang="en-US" sz="2000" dirty="0" err="1" smtClean="0"/>
              <a:t>diantisipasi</a:t>
            </a:r>
            <a:r>
              <a:rPr lang="en-US" sz="2000" dirty="0" smtClean="0"/>
              <a:t> </a:t>
            </a:r>
            <a:r>
              <a:rPr lang="en-US" sz="2000" dirty="0" err="1" smtClean="0"/>
              <a:t>dgn</a:t>
            </a:r>
            <a:r>
              <a:rPr lang="en-US" sz="2000" dirty="0" smtClean="0"/>
              <a:t> </a:t>
            </a:r>
            <a:r>
              <a:rPr lang="en-US" sz="2000" dirty="0" err="1" smtClean="0"/>
              <a:t>manajemen</a:t>
            </a:r>
            <a:r>
              <a:rPr lang="en-US" sz="2000" dirty="0" smtClean="0"/>
              <a:t> </a:t>
            </a:r>
            <a:r>
              <a:rPr lang="en-US" sz="2000" dirty="0" err="1" smtClean="0"/>
              <a:t>perubahan</a:t>
            </a:r>
            <a:r>
              <a:rPr lang="en-US" sz="2000" dirty="0" smtClean="0"/>
              <a:t> </a:t>
            </a:r>
            <a:r>
              <a:rPr lang="en-US" sz="2000" dirty="0" err="1" smtClean="0"/>
              <a:t>untuk</a:t>
            </a:r>
            <a:r>
              <a:rPr lang="en-US" sz="2000" dirty="0" smtClean="0"/>
              <a:t> </a:t>
            </a:r>
            <a:r>
              <a:rPr lang="en-US" sz="2000" dirty="0" err="1" smtClean="0"/>
              <a:t>membina</a:t>
            </a:r>
            <a:r>
              <a:rPr lang="en-US" sz="2000" dirty="0" smtClean="0"/>
              <a:t> </a:t>
            </a:r>
            <a:r>
              <a:rPr lang="en-US" sz="2000" dirty="0" err="1" smtClean="0"/>
              <a:t>dan</a:t>
            </a:r>
            <a:r>
              <a:rPr lang="en-US" sz="2000" dirty="0" smtClean="0"/>
              <a:t> </a:t>
            </a:r>
            <a:r>
              <a:rPr lang="en-US" sz="2000" dirty="0" err="1" smtClean="0"/>
              <a:t>mengembangkan</a:t>
            </a:r>
            <a:r>
              <a:rPr lang="en-US" sz="2000" dirty="0" smtClean="0"/>
              <a:t> SDM </a:t>
            </a:r>
            <a:r>
              <a:rPr lang="en-US" sz="2000" dirty="0" err="1" smtClean="0"/>
              <a:t>domestik</a:t>
            </a:r>
            <a:r>
              <a:rPr lang="en-US" sz="2000" dirty="0" smtClean="0"/>
              <a:t> yang </a:t>
            </a:r>
            <a:r>
              <a:rPr lang="en-US" sz="2000" dirty="0" err="1" smtClean="0"/>
              <a:t>kualitasnya</a:t>
            </a:r>
            <a:r>
              <a:rPr lang="en-US" sz="2000" dirty="0" smtClean="0"/>
              <a:t> </a:t>
            </a:r>
            <a:r>
              <a:rPr lang="en-US" sz="2000" dirty="0" err="1" smtClean="0"/>
              <a:t>sama</a:t>
            </a:r>
            <a:r>
              <a:rPr lang="en-US" sz="2000" dirty="0" smtClean="0"/>
              <a:t> </a:t>
            </a:r>
            <a:r>
              <a:rPr lang="en-US" sz="2000" dirty="0" err="1" smtClean="0"/>
              <a:t>atau</a:t>
            </a:r>
            <a:r>
              <a:rPr lang="en-US" sz="2000" dirty="0" smtClean="0"/>
              <a:t> </a:t>
            </a:r>
            <a:r>
              <a:rPr lang="en-US" sz="2000" dirty="0" err="1" smtClean="0"/>
              <a:t>lebih</a:t>
            </a:r>
            <a:r>
              <a:rPr lang="en-US" sz="2000" dirty="0" smtClean="0"/>
              <a:t> </a:t>
            </a:r>
            <a:r>
              <a:rPr lang="en-US" sz="2000" dirty="0" err="1" smtClean="0"/>
              <a:t>baik</a:t>
            </a:r>
            <a:r>
              <a:rPr lang="en-US" sz="2000" dirty="0" smtClean="0"/>
              <a:t> </a:t>
            </a:r>
            <a:r>
              <a:rPr lang="en-US" sz="2000" dirty="0" err="1" smtClean="0"/>
              <a:t>di</a:t>
            </a:r>
            <a:r>
              <a:rPr lang="en-US" sz="2000" dirty="0" smtClean="0"/>
              <a:t> </a:t>
            </a:r>
            <a:r>
              <a:rPr lang="en-US" sz="2000" dirty="0" err="1" smtClean="0"/>
              <a:t>semua</a:t>
            </a:r>
            <a:r>
              <a:rPr lang="en-US" sz="2000" dirty="0" smtClean="0"/>
              <a:t> </a:t>
            </a:r>
            <a:r>
              <a:rPr lang="en-US" sz="2000" dirty="0" err="1" smtClean="0"/>
              <a:t>bidang</a:t>
            </a:r>
            <a:r>
              <a:rPr lang="en-US" sz="2000" dirty="0" smtClean="0"/>
              <a:t> yang </a:t>
            </a:r>
            <a:r>
              <a:rPr lang="en-US" sz="2000" dirty="0" err="1" smtClean="0"/>
              <a:t>dibutuhkan</a:t>
            </a:r>
            <a:r>
              <a:rPr lang="en-US" sz="2000" dirty="0" smtClean="0"/>
              <a:t> </a:t>
            </a:r>
            <a:r>
              <a:rPr lang="en-US" sz="2000" dirty="0" err="1" smtClean="0"/>
              <a:t>sebuah</a:t>
            </a:r>
            <a:r>
              <a:rPr lang="en-US" sz="2000" dirty="0" smtClean="0"/>
              <a:t> </a:t>
            </a:r>
            <a:r>
              <a:rPr lang="en-US" sz="2000" dirty="0" err="1" smtClean="0"/>
              <a:t>organisasi</a:t>
            </a:r>
            <a:r>
              <a:rPr lang="en-US" sz="2000" dirty="0" smtClean="0"/>
              <a:t>.</a:t>
            </a:r>
            <a:endParaRPr lang="en-GB" sz="2000" dirty="0" smtClean="0"/>
          </a:p>
          <a:p>
            <a:pPr marL="236538" indent="-236538">
              <a:lnSpc>
                <a:spcPct val="120000"/>
              </a:lnSpc>
              <a:buNone/>
            </a:pPr>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974"/>
            <a:ext cx="7239000" cy="526026"/>
          </a:xfrm>
        </p:spPr>
        <p:txBody>
          <a:bodyPr>
            <a:normAutofit fontScale="90000"/>
          </a:bodyPr>
          <a:lstStyle/>
          <a:p>
            <a:r>
              <a:rPr lang="en-US" sz="3100" dirty="0" err="1" smtClean="0"/>
              <a:t>Sebab-sebab</a:t>
            </a:r>
            <a:r>
              <a:rPr lang="en-US" sz="3100" dirty="0" smtClean="0"/>
              <a:t> </a:t>
            </a:r>
            <a:r>
              <a:rPr lang="en-US" sz="3100" dirty="0" err="1" smtClean="0"/>
              <a:t>dilakukannya</a:t>
            </a:r>
            <a:r>
              <a:rPr lang="en-US" sz="3100" dirty="0" smtClean="0"/>
              <a:t> </a:t>
            </a:r>
            <a:r>
              <a:rPr lang="en-US" sz="3100" dirty="0" err="1" smtClean="0"/>
              <a:t>perubahan</a:t>
            </a:r>
            <a:endParaRPr lang="en-US" dirty="0"/>
          </a:p>
        </p:txBody>
      </p:sp>
      <p:sp>
        <p:nvSpPr>
          <p:cNvPr id="3" name="Content Placeholder 2"/>
          <p:cNvSpPr>
            <a:spLocks noGrp="1"/>
          </p:cNvSpPr>
          <p:nvPr>
            <p:ph idx="1"/>
          </p:nvPr>
        </p:nvSpPr>
        <p:spPr>
          <a:xfrm>
            <a:off x="457200" y="990600"/>
            <a:ext cx="7696200" cy="5465136"/>
          </a:xfrm>
        </p:spPr>
        <p:txBody>
          <a:bodyPr>
            <a:normAutofit fontScale="92500" lnSpcReduction="10000"/>
          </a:bodyPr>
          <a:lstStyle/>
          <a:p>
            <a:pPr>
              <a:lnSpc>
                <a:spcPct val="110000"/>
              </a:lnSpc>
              <a:buFont typeface="Wingdings" pitchFamily="2" charset="2"/>
              <a:buChar char="Ø"/>
            </a:pPr>
            <a:r>
              <a:rPr lang="en-US" sz="1800" dirty="0" err="1" smtClean="0"/>
              <a:t>menurut</a:t>
            </a:r>
            <a:r>
              <a:rPr lang="en-US" sz="1800" dirty="0" smtClean="0"/>
              <a:t> </a:t>
            </a:r>
            <a:r>
              <a:rPr lang="en-US" sz="1800" dirty="0" smtClean="0">
                <a:solidFill>
                  <a:srgbClr val="0070C0"/>
                </a:solidFill>
              </a:rPr>
              <a:t>Stoner </a:t>
            </a:r>
            <a:r>
              <a:rPr lang="en-US" sz="1800" dirty="0" err="1" smtClean="0">
                <a:solidFill>
                  <a:srgbClr val="0070C0"/>
                </a:solidFill>
              </a:rPr>
              <a:t>dan</a:t>
            </a:r>
            <a:r>
              <a:rPr lang="en-US" sz="1800" dirty="0" smtClean="0">
                <a:solidFill>
                  <a:srgbClr val="0070C0"/>
                </a:solidFill>
              </a:rPr>
              <a:t> Freeman</a:t>
            </a:r>
            <a:r>
              <a:rPr lang="en-US" sz="1800" dirty="0" smtClean="0"/>
              <a:t> </a:t>
            </a:r>
            <a:r>
              <a:rPr lang="en-US" sz="1800" dirty="0" err="1" smtClean="0"/>
              <a:t>sekurang-kurangnya</a:t>
            </a:r>
            <a:r>
              <a:rPr lang="en-US" sz="1800" dirty="0" smtClean="0"/>
              <a:t> </a:t>
            </a:r>
            <a:r>
              <a:rPr lang="en-US" sz="1800" dirty="0" err="1" smtClean="0"/>
              <a:t>ada</a:t>
            </a:r>
            <a:r>
              <a:rPr lang="en-US" sz="1800" dirty="0" smtClean="0"/>
              <a:t> </a:t>
            </a:r>
            <a:r>
              <a:rPr lang="en-US" sz="1800" dirty="0" err="1" smtClean="0"/>
              <a:t>tiga</a:t>
            </a:r>
            <a:r>
              <a:rPr lang="en-US" sz="1800" dirty="0" smtClean="0"/>
              <a:t> </a:t>
            </a:r>
            <a:r>
              <a:rPr lang="en-US" sz="1800" dirty="0" err="1" smtClean="0"/>
              <a:t>sebab</a:t>
            </a:r>
            <a:r>
              <a:rPr lang="en-US" sz="1800" dirty="0" smtClean="0"/>
              <a:t> </a:t>
            </a:r>
            <a:r>
              <a:rPr lang="en-US" sz="1800" dirty="0" err="1" smtClean="0"/>
              <a:t>dilakukannya</a:t>
            </a:r>
            <a:r>
              <a:rPr lang="en-US" sz="1800" dirty="0" smtClean="0"/>
              <a:t> </a:t>
            </a:r>
            <a:r>
              <a:rPr lang="en-US" sz="1800" dirty="0" err="1" smtClean="0"/>
              <a:t>peru</a:t>
            </a:r>
            <a:r>
              <a:rPr lang="en-US" sz="1800" dirty="0" smtClean="0"/>
              <a:t>- </a:t>
            </a:r>
            <a:r>
              <a:rPr lang="en-US" sz="1800" dirty="0" err="1" smtClean="0"/>
              <a:t>bahan</a:t>
            </a:r>
            <a:r>
              <a:rPr lang="en-US" sz="1800" dirty="0" smtClean="0"/>
              <a:t> yang </a:t>
            </a:r>
            <a:r>
              <a:rPr lang="en-US" sz="1800" dirty="0" err="1" smtClean="0"/>
              <a:t>harus</a:t>
            </a:r>
            <a:r>
              <a:rPr lang="en-US" sz="1800" dirty="0" smtClean="0"/>
              <a:t> </a:t>
            </a:r>
            <a:r>
              <a:rPr lang="en-US" sz="1800" dirty="0" err="1" smtClean="0"/>
              <a:t>dikelola</a:t>
            </a:r>
            <a:r>
              <a:rPr lang="en-US" sz="1800" dirty="0" smtClean="0"/>
              <a:t> </a:t>
            </a:r>
            <a:r>
              <a:rPr lang="en-US" sz="1800" dirty="0" err="1" smtClean="0"/>
              <a:t>sbb</a:t>
            </a:r>
            <a:r>
              <a:rPr lang="en-US" sz="1800" dirty="0" smtClean="0"/>
              <a:t> :</a:t>
            </a:r>
          </a:p>
          <a:p>
            <a:pPr marL="574675" indent="-338138">
              <a:lnSpc>
                <a:spcPct val="110000"/>
              </a:lnSpc>
              <a:buNone/>
            </a:pPr>
            <a:r>
              <a:rPr lang="en-US" sz="1800" dirty="0" smtClean="0"/>
              <a:t> 1.  </a:t>
            </a:r>
            <a:r>
              <a:rPr lang="en-US" sz="1800" dirty="0" err="1" smtClean="0"/>
              <a:t>Adanya</a:t>
            </a:r>
            <a:r>
              <a:rPr lang="en-US" sz="1800" dirty="0" smtClean="0"/>
              <a:t> </a:t>
            </a:r>
            <a:r>
              <a:rPr lang="en-US" sz="1800" dirty="0" err="1" smtClean="0"/>
              <a:t>perubahan</a:t>
            </a:r>
            <a:r>
              <a:rPr lang="en-US" sz="1800" dirty="0" smtClean="0"/>
              <a:t> </a:t>
            </a:r>
            <a:r>
              <a:rPr lang="en-US" sz="1800" dirty="0" err="1" smtClean="0"/>
              <a:t>lingkungan</a:t>
            </a:r>
            <a:r>
              <a:rPr lang="en-US" sz="1800" dirty="0" smtClean="0"/>
              <a:t> yang </a:t>
            </a:r>
            <a:r>
              <a:rPr lang="en-US" sz="1800" dirty="0" err="1" smtClean="0"/>
              <a:t>mengancam</a:t>
            </a:r>
            <a:r>
              <a:rPr lang="en-US" sz="1800" dirty="0" smtClean="0"/>
              <a:t> </a:t>
            </a:r>
            <a:r>
              <a:rPr lang="en-US" sz="1800" dirty="0" err="1" smtClean="0"/>
              <a:t>eksistensi</a:t>
            </a:r>
            <a:r>
              <a:rPr lang="en-US" sz="1800" dirty="0" smtClean="0"/>
              <a:t> </a:t>
            </a:r>
            <a:r>
              <a:rPr lang="en-US" sz="1800" dirty="0" err="1" smtClean="0"/>
              <a:t>dan</a:t>
            </a:r>
            <a:r>
              <a:rPr lang="en-US" sz="1800" dirty="0" smtClean="0"/>
              <a:t> </a:t>
            </a:r>
            <a:r>
              <a:rPr lang="en-US" sz="1800" dirty="0" err="1" smtClean="0"/>
              <a:t>pengembangan</a:t>
            </a:r>
            <a:r>
              <a:rPr lang="en-US" sz="1800" dirty="0" smtClean="0"/>
              <a:t> </a:t>
            </a:r>
            <a:r>
              <a:rPr lang="en-US" sz="1800" dirty="0" err="1" smtClean="0"/>
              <a:t>organisasi</a:t>
            </a:r>
            <a:r>
              <a:rPr lang="en-US" sz="1800" dirty="0" smtClean="0"/>
              <a:t>.</a:t>
            </a:r>
          </a:p>
          <a:p>
            <a:pPr marL="574675" indent="-338138">
              <a:lnSpc>
                <a:spcPct val="110000"/>
              </a:lnSpc>
              <a:buNone/>
            </a:pPr>
            <a:r>
              <a:rPr lang="en-US" sz="1800" dirty="0" smtClean="0"/>
              <a:t>2.  </a:t>
            </a:r>
            <a:r>
              <a:rPr lang="en-US" sz="1800" dirty="0" err="1" smtClean="0"/>
              <a:t>Adanya</a:t>
            </a:r>
            <a:r>
              <a:rPr lang="en-US" sz="1800" dirty="0" smtClean="0"/>
              <a:t> </a:t>
            </a:r>
            <a:r>
              <a:rPr lang="en-US" sz="1800" dirty="0" err="1" smtClean="0"/>
              <a:t>perubahan</a:t>
            </a:r>
            <a:r>
              <a:rPr lang="en-US" sz="1800" dirty="0" smtClean="0"/>
              <a:t> </a:t>
            </a:r>
            <a:r>
              <a:rPr lang="en-US" sz="1800" dirty="0" err="1" smtClean="0"/>
              <a:t>lingkungan</a:t>
            </a:r>
            <a:r>
              <a:rPr lang="en-US" sz="1800" dirty="0" smtClean="0"/>
              <a:t> yang </a:t>
            </a:r>
            <a:r>
              <a:rPr lang="en-US" sz="1800" dirty="0" err="1" smtClean="0"/>
              <a:t>menawarkan</a:t>
            </a:r>
            <a:r>
              <a:rPr lang="en-US" sz="1800" dirty="0" smtClean="0"/>
              <a:t> </a:t>
            </a:r>
            <a:r>
              <a:rPr lang="en-US" sz="1800" dirty="0" err="1" smtClean="0"/>
              <a:t>peluang-peluang</a:t>
            </a:r>
            <a:r>
              <a:rPr lang="en-US" sz="1800" dirty="0" smtClean="0"/>
              <a:t> </a:t>
            </a:r>
            <a:r>
              <a:rPr lang="en-US" sz="1800" dirty="0" err="1" smtClean="0"/>
              <a:t>baru</a:t>
            </a:r>
            <a:r>
              <a:rPr lang="en-US" sz="1800" dirty="0" smtClean="0"/>
              <a:t> </a:t>
            </a:r>
            <a:r>
              <a:rPr lang="en-US" sz="1800" dirty="0" err="1" smtClean="0"/>
              <a:t>untuk</a:t>
            </a:r>
            <a:r>
              <a:rPr lang="en-US" sz="1800" dirty="0" smtClean="0"/>
              <a:t> </a:t>
            </a:r>
            <a:r>
              <a:rPr lang="en-US" sz="1800" dirty="0" err="1" smtClean="0"/>
              <a:t>mempertahankan</a:t>
            </a:r>
            <a:r>
              <a:rPr lang="en-US" sz="1800" dirty="0" smtClean="0"/>
              <a:t> </a:t>
            </a:r>
            <a:r>
              <a:rPr lang="en-US" sz="1800" dirty="0" err="1" smtClean="0"/>
              <a:t>dan</a:t>
            </a:r>
            <a:r>
              <a:rPr lang="en-US" sz="1800" dirty="0" smtClean="0"/>
              <a:t> </a:t>
            </a:r>
            <a:r>
              <a:rPr lang="en-US" sz="1800" dirty="0" err="1" smtClean="0"/>
              <a:t>mengembangkan</a:t>
            </a:r>
            <a:r>
              <a:rPr lang="en-US" sz="1800" dirty="0" smtClean="0"/>
              <a:t> </a:t>
            </a:r>
            <a:r>
              <a:rPr lang="en-US" sz="1800" dirty="0" err="1" smtClean="0"/>
              <a:t>organisasi</a:t>
            </a:r>
            <a:r>
              <a:rPr lang="en-US" sz="1800" dirty="0" smtClean="0"/>
              <a:t> </a:t>
            </a:r>
            <a:r>
              <a:rPr lang="en-US" sz="1800" dirty="0" err="1" smtClean="0"/>
              <a:t>serta</a:t>
            </a:r>
            <a:r>
              <a:rPr lang="en-US" sz="1800" dirty="0" smtClean="0"/>
              <a:t> </a:t>
            </a:r>
            <a:r>
              <a:rPr lang="en-US" sz="1800" dirty="0" err="1" smtClean="0"/>
              <a:t>meningkatkan</a:t>
            </a:r>
            <a:r>
              <a:rPr lang="en-US" sz="1800" dirty="0" smtClean="0"/>
              <a:t> </a:t>
            </a:r>
            <a:r>
              <a:rPr lang="en-US" sz="1800" dirty="0" err="1" smtClean="0"/>
              <a:t>kesejahteraan</a:t>
            </a:r>
            <a:r>
              <a:rPr lang="en-US" sz="1800" dirty="0" smtClean="0"/>
              <a:t> </a:t>
            </a:r>
            <a:r>
              <a:rPr lang="en-US" sz="1800" dirty="0" err="1" smtClean="0"/>
              <a:t>anggota</a:t>
            </a:r>
            <a:r>
              <a:rPr lang="en-US" sz="1800" dirty="0" smtClean="0"/>
              <a:t> </a:t>
            </a:r>
            <a:r>
              <a:rPr lang="en-US" sz="1800" dirty="0" err="1" smtClean="0"/>
              <a:t>organisasi</a:t>
            </a:r>
            <a:r>
              <a:rPr lang="en-US" sz="1800" dirty="0" smtClean="0"/>
              <a:t>. </a:t>
            </a:r>
          </a:p>
          <a:p>
            <a:pPr marL="574675" indent="-338138">
              <a:lnSpc>
                <a:spcPct val="110000"/>
              </a:lnSpc>
              <a:buNone/>
            </a:pPr>
            <a:r>
              <a:rPr lang="en-US" sz="1800" dirty="0" smtClean="0"/>
              <a:t>3.  </a:t>
            </a:r>
            <a:r>
              <a:rPr lang="en-US" sz="1800" dirty="0" err="1" smtClean="0"/>
              <a:t>Struktur</a:t>
            </a:r>
            <a:r>
              <a:rPr lang="en-US" sz="1800" dirty="0" smtClean="0"/>
              <a:t> </a:t>
            </a:r>
            <a:r>
              <a:rPr lang="en-US" sz="1800" dirty="0" err="1" smtClean="0"/>
              <a:t>dan</a:t>
            </a:r>
            <a:r>
              <a:rPr lang="en-US" sz="1800" dirty="0" smtClean="0"/>
              <a:t> </a:t>
            </a:r>
            <a:r>
              <a:rPr lang="en-US" sz="1800" dirty="0" err="1" smtClean="0"/>
              <a:t>kondisi</a:t>
            </a:r>
            <a:r>
              <a:rPr lang="en-US" sz="1800" dirty="0" smtClean="0"/>
              <a:t> </a:t>
            </a:r>
            <a:r>
              <a:rPr lang="en-US" sz="1800" dirty="0" err="1" smtClean="0"/>
              <a:t>organisasi</a:t>
            </a:r>
            <a:r>
              <a:rPr lang="en-US" sz="1800" dirty="0" smtClean="0"/>
              <a:t> </a:t>
            </a:r>
            <a:r>
              <a:rPr lang="en-US" sz="1800" dirty="0" err="1" smtClean="0"/>
              <a:t>menghambat</a:t>
            </a:r>
            <a:r>
              <a:rPr lang="en-US" sz="1800" dirty="0" smtClean="0"/>
              <a:t> </a:t>
            </a:r>
            <a:r>
              <a:rPr lang="en-US" sz="1800" dirty="0" err="1" smtClean="0"/>
              <a:t>adaptasi</a:t>
            </a:r>
            <a:r>
              <a:rPr lang="en-US" sz="1800" dirty="0" smtClean="0"/>
              <a:t> </a:t>
            </a:r>
            <a:r>
              <a:rPr lang="en-US" sz="1800" dirty="0" err="1" smtClean="0"/>
              <a:t>perubahan</a:t>
            </a:r>
            <a:r>
              <a:rPr lang="en-US" sz="1800" dirty="0" smtClean="0"/>
              <a:t> </a:t>
            </a:r>
            <a:r>
              <a:rPr lang="en-US" sz="1800" dirty="0" err="1" smtClean="0"/>
              <a:t>lingkungan</a:t>
            </a:r>
            <a:r>
              <a:rPr lang="en-US" sz="1800" dirty="0" smtClean="0"/>
              <a:t> </a:t>
            </a:r>
            <a:r>
              <a:rPr lang="en-US" sz="1800" dirty="0" err="1" smtClean="0"/>
              <a:t>misalnya</a:t>
            </a:r>
            <a:r>
              <a:rPr lang="en-US" sz="1800" dirty="0" smtClean="0"/>
              <a:t> </a:t>
            </a:r>
            <a:r>
              <a:rPr lang="en-US" sz="1800" dirty="0" err="1" smtClean="0"/>
              <a:t>birokrasi</a:t>
            </a:r>
            <a:r>
              <a:rPr lang="en-US" sz="1800" dirty="0" smtClean="0"/>
              <a:t> yang </a:t>
            </a:r>
            <a:r>
              <a:rPr lang="en-US" sz="1800" dirty="0" err="1" smtClean="0"/>
              <a:t>berlapis</a:t>
            </a:r>
            <a:r>
              <a:rPr lang="en-US" sz="1800" dirty="0" smtClean="0"/>
              <a:t>-lapis.</a:t>
            </a:r>
          </a:p>
          <a:p>
            <a:pPr>
              <a:lnSpc>
                <a:spcPct val="110000"/>
              </a:lnSpc>
              <a:buNone/>
            </a:pPr>
            <a:endParaRPr lang="en-US" sz="1800" dirty="0" smtClean="0"/>
          </a:p>
          <a:p>
            <a:pPr>
              <a:lnSpc>
                <a:spcPct val="110000"/>
              </a:lnSpc>
              <a:buFont typeface="Wingdings" pitchFamily="2" charset="2"/>
              <a:buChar char="Ø"/>
            </a:pPr>
            <a:r>
              <a:rPr lang="en-US" sz="1800" dirty="0" smtClean="0">
                <a:solidFill>
                  <a:srgbClr val="0070C0"/>
                </a:solidFill>
              </a:rPr>
              <a:t>Griffin</a:t>
            </a:r>
            <a:r>
              <a:rPr lang="en-US" sz="1800" dirty="0" smtClean="0"/>
              <a:t> </a:t>
            </a:r>
            <a:r>
              <a:rPr lang="en-US" sz="1800" dirty="0" err="1" smtClean="0"/>
              <a:t>menyatakan</a:t>
            </a:r>
            <a:r>
              <a:rPr lang="en-US" sz="1800" dirty="0" smtClean="0"/>
              <a:t> </a:t>
            </a:r>
            <a:r>
              <a:rPr lang="en-US" sz="1800" dirty="0" err="1" smtClean="0"/>
              <a:t>ada</a:t>
            </a:r>
            <a:r>
              <a:rPr lang="en-US" sz="1800" dirty="0" smtClean="0"/>
              <a:t> </a:t>
            </a:r>
            <a:r>
              <a:rPr lang="en-US" sz="1800" dirty="0" err="1" smtClean="0"/>
              <a:t>dua</a:t>
            </a:r>
            <a:r>
              <a:rPr lang="en-US" sz="1800" dirty="0" smtClean="0"/>
              <a:t> </a:t>
            </a:r>
            <a:r>
              <a:rPr lang="en-US" sz="1800" dirty="0" err="1" smtClean="0"/>
              <a:t>kekuatan</a:t>
            </a:r>
            <a:r>
              <a:rPr lang="en-US" sz="1800" dirty="0" smtClean="0"/>
              <a:t> yang men </a:t>
            </a:r>
            <a:r>
              <a:rPr lang="en-US" sz="1800" dirty="0" err="1" smtClean="0"/>
              <a:t>dorong</a:t>
            </a:r>
            <a:r>
              <a:rPr lang="en-US" sz="1800" dirty="0" smtClean="0"/>
              <a:t> </a:t>
            </a:r>
            <a:r>
              <a:rPr lang="en-US" sz="1800" dirty="0" err="1" smtClean="0"/>
              <a:t>organisasi</a:t>
            </a:r>
            <a:r>
              <a:rPr lang="en-US" sz="1800" dirty="0" smtClean="0"/>
              <a:t> </a:t>
            </a:r>
            <a:r>
              <a:rPr lang="en-US" sz="1800" dirty="0" err="1" smtClean="0"/>
              <a:t>melakukan</a:t>
            </a:r>
            <a:r>
              <a:rPr lang="en-US" sz="1800" dirty="0" smtClean="0"/>
              <a:t> </a:t>
            </a:r>
            <a:r>
              <a:rPr lang="en-US" sz="1800" dirty="0" err="1" smtClean="0"/>
              <a:t>perubahan</a:t>
            </a:r>
            <a:r>
              <a:rPr lang="en-US" sz="1800" dirty="0" smtClean="0"/>
              <a:t>, </a:t>
            </a:r>
            <a:r>
              <a:rPr lang="en-US" sz="1800" dirty="0" err="1" smtClean="0"/>
              <a:t>sbb</a:t>
            </a:r>
            <a:r>
              <a:rPr lang="en-US" sz="1800" dirty="0" smtClean="0"/>
              <a:t>:</a:t>
            </a:r>
            <a:endParaRPr lang="en-GB" sz="1800" dirty="0" smtClean="0"/>
          </a:p>
          <a:p>
            <a:pPr marL="574675" indent="-338138">
              <a:lnSpc>
                <a:spcPct val="110000"/>
              </a:lnSpc>
              <a:buNone/>
            </a:pPr>
            <a:r>
              <a:rPr lang="en-US" sz="1800" dirty="0" smtClean="0"/>
              <a:t>1.  </a:t>
            </a:r>
            <a:r>
              <a:rPr lang="en-US" sz="1800" dirty="0" err="1" smtClean="0"/>
              <a:t>Kekuatan</a:t>
            </a:r>
            <a:r>
              <a:rPr lang="en-US" sz="1800" dirty="0" smtClean="0"/>
              <a:t> internal </a:t>
            </a:r>
            <a:r>
              <a:rPr lang="en-US" sz="1800" dirty="0" err="1" smtClean="0"/>
              <a:t>atau</a:t>
            </a:r>
            <a:r>
              <a:rPr lang="en-US" sz="1800" dirty="0" smtClean="0"/>
              <a:t> </a:t>
            </a:r>
            <a:r>
              <a:rPr lang="en-US" sz="1800" dirty="0" err="1" smtClean="0"/>
              <a:t>dari</a:t>
            </a:r>
            <a:r>
              <a:rPr lang="en-US" sz="1800" dirty="0" smtClean="0"/>
              <a:t> </a:t>
            </a:r>
            <a:r>
              <a:rPr lang="en-US" sz="1800" dirty="0" err="1" smtClean="0"/>
              <a:t>dalam</a:t>
            </a:r>
            <a:r>
              <a:rPr lang="en-US" sz="1800" dirty="0" smtClean="0"/>
              <a:t> </a:t>
            </a:r>
            <a:r>
              <a:rPr lang="en-US" sz="1800" dirty="0" err="1" smtClean="0"/>
              <a:t>organisasi</a:t>
            </a:r>
            <a:r>
              <a:rPr lang="en-US" sz="1800" dirty="0" smtClean="0"/>
              <a:t> </a:t>
            </a:r>
            <a:r>
              <a:rPr lang="en-US" sz="1800" dirty="0" err="1" smtClean="0"/>
              <a:t>antara</a:t>
            </a:r>
            <a:r>
              <a:rPr lang="en-US" sz="1800" dirty="0" smtClean="0"/>
              <a:t> lain </a:t>
            </a:r>
            <a:r>
              <a:rPr lang="en-US" sz="1800" dirty="0" err="1" smtClean="0"/>
              <a:t>bersumber</a:t>
            </a:r>
            <a:r>
              <a:rPr lang="en-US" sz="1800" dirty="0" smtClean="0"/>
              <a:t> </a:t>
            </a:r>
            <a:r>
              <a:rPr lang="en-US" sz="1800" dirty="0" err="1" smtClean="0"/>
              <a:t>dari</a:t>
            </a:r>
            <a:r>
              <a:rPr lang="en-US" sz="1800" dirty="0" smtClean="0"/>
              <a:t> </a:t>
            </a:r>
            <a:r>
              <a:rPr lang="en-US" sz="1800" dirty="0" err="1" smtClean="0"/>
              <a:t>perlunya</a:t>
            </a:r>
            <a:r>
              <a:rPr lang="en-US" sz="1800" dirty="0" smtClean="0"/>
              <a:t> </a:t>
            </a:r>
            <a:r>
              <a:rPr lang="en-US" sz="1800" dirty="0" err="1" smtClean="0"/>
              <a:t>strategi</a:t>
            </a:r>
            <a:r>
              <a:rPr lang="en-US" sz="1800" dirty="0" smtClean="0"/>
              <a:t> </a:t>
            </a:r>
            <a:r>
              <a:rPr lang="en-US" sz="1800" dirty="0" err="1" smtClean="0"/>
              <a:t>baru</a:t>
            </a:r>
            <a:r>
              <a:rPr lang="en-US" sz="1800" dirty="0" smtClean="0"/>
              <a:t>, </a:t>
            </a:r>
            <a:r>
              <a:rPr lang="en-US" sz="1800" dirty="0" err="1" smtClean="0"/>
              <a:t>metode</a:t>
            </a:r>
            <a:r>
              <a:rPr lang="en-US" sz="1800" dirty="0" smtClean="0"/>
              <a:t> </a:t>
            </a:r>
            <a:r>
              <a:rPr lang="en-US" sz="1800" dirty="0" err="1" smtClean="0"/>
              <a:t>kerja</a:t>
            </a:r>
            <a:r>
              <a:rPr lang="en-US" sz="1800" dirty="0" smtClean="0"/>
              <a:t> </a:t>
            </a:r>
            <a:r>
              <a:rPr lang="en-US" sz="1800" dirty="0" err="1" smtClean="0"/>
              <a:t>baru</a:t>
            </a:r>
            <a:r>
              <a:rPr lang="en-US" sz="1800" dirty="0" smtClean="0"/>
              <a:t> </a:t>
            </a:r>
            <a:r>
              <a:rPr lang="en-US" sz="1800" dirty="0" err="1" smtClean="0"/>
              <a:t>dan</a:t>
            </a:r>
            <a:r>
              <a:rPr lang="en-US" sz="1800" dirty="0" smtClean="0"/>
              <a:t> </a:t>
            </a:r>
            <a:r>
              <a:rPr lang="en-US" sz="1800" dirty="0" err="1" smtClean="0"/>
              <a:t>adaptasi</a:t>
            </a:r>
            <a:r>
              <a:rPr lang="en-US" sz="1800" dirty="0" smtClean="0"/>
              <a:t> </a:t>
            </a:r>
            <a:r>
              <a:rPr lang="en-US" sz="1800" dirty="0" err="1" smtClean="0"/>
              <a:t>teknologi</a:t>
            </a:r>
            <a:r>
              <a:rPr lang="en-US" sz="1800" dirty="0" smtClean="0"/>
              <a:t> </a:t>
            </a:r>
            <a:r>
              <a:rPr lang="en-US" sz="1800" dirty="0" err="1" smtClean="0"/>
              <a:t>baru</a:t>
            </a:r>
            <a:r>
              <a:rPr lang="en-US" sz="1800" dirty="0" smtClean="0"/>
              <a:t> </a:t>
            </a:r>
            <a:r>
              <a:rPr lang="en-US" sz="1800" dirty="0" err="1" smtClean="0"/>
              <a:t>atau</a:t>
            </a:r>
            <a:r>
              <a:rPr lang="en-US" sz="1800" dirty="0" smtClean="0"/>
              <a:t> </a:t>
            </a:r>
            <a:r>
              <a:rPr lang="en-US" sz="1800" dirty="0" err="1" smtClean="0"/>
              <a:t>perbaikan</a:t>
            </a:r>
            <a:r>
              <a:rPr lang="en-US" sz="1800" dirty="0" smtClean="0"/>
              <a:t> </a:t>
            </a:r>
            <a:r>
              <a:rPr lang="en-US" sz="1800" dirty="0" err="1" smtClean="0"/>
              <a:t>sikap</a:t>
            </a:r>
            <a:r>
              <a:rPr lang="en-US" sz="1800" dirty="0" smtClean="0"/>
              <a:t> SDM </a:t>
            </a:r>
            <a:r>
              <a:rPr lang="en-US" sz="1800" dirty="0" err="1" smtClean="0"/>
              <a:t>dll</a:t>
            </a:r>
            <a:endParaRPr lang="en-US" sz="1800" dirty="0" smtClean="0"/>
          </a:p>
          <a:p>
            <a:pPr marL="574675" indent="-338138">
              <a:lnSpc>
                <a:spcPct val="110000"/>
              </a:lnSpc>
              <a:buNone/>
            </a:pPr>
            <a:r>
              <a:rPr lang="en-US" sz="1800" dirty="0" smtClean="0"/>
              <a:t> 2. </a:t>
            </a:r>
            <a:r>
              <a:rPr lang="en-US" sz="1800" dirty="0" err="1" smtClean="0"/>
              <a:t>Kekuatan</a:t>
            </a:r>
            <a:r>
              <a:rPr lang="en-US" sz="1800" dirty="0" smtClean="0"/>
              <a:t> </a:t>
            </a:r>
            <a:r>
              <a:rPr lang="en-US" sz="1800" dirty="0" err="1" smtClean="0"/>
              <a:t>eksternal</a:t>
            </a:r>
            <a:r>
              <a:rPr lang="en-US" sz="1800" dirty="0" smtClean="0"/>
              <a:t> </a:t>
            </a:r>
            <a:r>
              <a:rPr lang="en-US" sz="1800" dirty="0" err="1" smtClean="0"/>
              <a:t>atau</a:t>
            </a:r>
            <a:r>
              <a:rPr lang="en-US" sz="1800" dirty="0" smtClean="0"/>
              <a:t> </a:t>
            </a:r>
            <a:r>
              <a:rPr lang="en-US" sz="1800" dirty="0" err="1" smtClean="0"/>
              <a:t>dari</a:t>
            </a:r>
            <a:r>
              <a:rPr lang="en-US" sz="1800" dirty="0" smtClean="0"/>
              <a:t> </a:t>
            </a:r>
            <a:r>
              <a:rPr lang="en-US" sz="1800" dirty="0" err="1" smtClean="0"/>
              <a:t>luar</a:t>
            </a:r>
            <a:r>
              <a:rPr lang="en-US" sz="1800" dirty="0" smtClean="0"/>
              <a:t> </a:t>
            </a:r>
            <a:r>
              <a:rPr lang="en-US" sz="1800" dirty="0" err="1" smtClean="0"/>
              <a:t>organisasi</a:t>
            </a:r>
            <a:r>
              <a:rPr lang="en-US" sz="1800" dirty="0" smtClean="0"/>
              <a:t> </a:t>
            </a:r>
            <a:r>
              <a:rPr lang="en-US" sz="1800" dirty="0" err="1" smtClean="0"/>
              <a:t>antara</a:t>
            </a:r>
            <a:r>
              <a:rPr lang="en-US" sz="1800" dirty="0" smtClean="0"/>
              <a:t> lain </a:t>
            </a:r>
            <a:r>
              <a:rPr lang="en-US" sz="1800" dirty="0" err="1" smtClean="0"/>
              <a:t>seperti</a:t>
            </a:r>
            <a:r>
              <a:rPr lang="en-US" sz="1800" dirty="0" smtClean="0"/>
              <a:t> </a:t>
            </a:r>
            <a:r>
              <a:rPr lang="en-US" sz="1800" dirty="0" err="1" smtClean="0"/>
              <a:t>perubahan</a:t>
            </a:r>
            <a:r>
              <a:rPr lang="en-US" sz="1800" dirty="0" smtClean="0"/>
              <a:t> </a:t>
            </a:r>
            <a:r>
              <a:rPr lang="en-US" sz="1800" dirty="0" err="1" smtClean="0"/>
              <a:t>peraturan</a:t>
            </a:r>
            <a:r>
              <a:rPr lang="en-US" sz="1800" dirty="0" smtClean="0"/>
              <a:t> </a:t>
            </a:r>
            <a:r>
              <a:rPr lang="en-US" sz="1800" dirty="0" err="1" smtClean="0"/>
              <a:t>pemerintah</a:t>
            </a:r>
            <a:r>
              <a:rPr lang="en-US" sz="1800" dirty="0" smtClean="0"/>
              <a:t>, </a:t>
            </a:r>
            <a:r>
              <a:rPr lang="en-US" sz="1800" dirty="0" err="1" smtClean="0"/>
              <a:t>kondisi</a:t>
            </a:r>
            <a:r>
              <a:rPr lang="en-US" sz="1800" dirty="0" smtClean="0"/>
              <a:t> </a:t>
            </a:r>
            <a:r>
              <a:rPr lang="en-US" sz="1800" dirty="0" err="1" smtClean="0"/>
              <a:t>resesi,perubahan</a:t>
            </a:r>
            <a:r>
              <a:rPr lang="en-US" sz="1800" dirty="0" smtClean="0"/>
              <a:t>.</a:t>
            </a:r>
          </a:p>
          <a:p>
            <a:pPr>
              <a:lnSpc>
                <a:spcPct val="110000"/>
              </a:lnSpc>
            </a:pPr>
            <a:endParaRPr lang="en-US" sz="1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974"/>
            <a:ext cx="7239000" cy="526026"/>
          </a:xfrm>
        </p:spPr>
        <p:txBody>
          <a:bodyPr>
            <a:normAutofit fontScale="90000"/>
          </a:bodyPr>
          <a:lstStyle/>
          <a:p>
            <a:r>
              <a:rPr lang="en-US" sz="3100" dirty="0" err="1" smtClean="0"/>
              <a:t>Sebab-sebab</a:t>
            </a:r>
            <a:r>
              <a:rPr lang="en-US" sz="3100" dirty="0" smtClean="0"/>
              <a:t> </a:t>
            </a:r>
            <a:r>
              <a:rPr lang="en-US" sz="3100" dirty="0" err="1" smtClean="0"/>
              <a:t>dilakukannya</a:t>
            </a:r>
            <a:r>
              <a:rPr lang="en-US" sz="3100" dirty="0" smtClean="0"/>
              <a:t> </a:t>
            </a:r>
            <a:r>
              <a:rPr lang="en-US" sz="3100" dirty="0" err="1" smtClean="0"/>
              <a:t>perubahan</a:t>
            </a:r>
            <a:endParaRPr lang="en-US" dirty="0"/>
          </a:p>
        </p:txBody>
      </p:sp>
      <p:sp>
        <p:nvSpPr>
          <p:cNvPr id="3" name="Content Placeholder 2"/>
          <p:cNvSpPr>
            <a:spLocks noGrp="1"/>
          </p:cNvSpPr>
          <p:nvPr>
            <p:ph idx="1"/>
          </p:nvPr>
        </p:nvSpPr>
        <p:spPr>
          <a:xfrm>
            <a:off x="457200" y="990600"/>
            <a:ext cx="7696200" cy="5638800"/>
          </a:xfrm>
        </p:spPr>
        <p:txBody>
          <a:bodyPr>
            <a:normAutofit lnSpcReduction="10000"/>
          </a:bodyPr>
          <a:lstStyle/>
          <a:p>
            <a:pPr marL="273050" indent="-273050">
              <a:buNone/>
            </a:pPr>
            <a:r>
              <a:rPr lang="en-US" sz="1800" dirty="0" smtClean="0">
                <a:solidFill>
                  <a:srgbClr val="0070C0"/>
                </a:solidFill>
              </a:rPr>
              <a:t>Coffey</a:t>
            </a:r>
            <a:r>
              <a:rPr lang="en-US" sz="1800" dirty="0" smtClean="0"/>
              <a:t> </a:t>
            </a:r>
            <a:r>
              <a:rPr lang="en-US" sz="1800" dirty="0" err="1" smtClean="0"/>
              <a:t>mengemukakan</a:t>
            </a:r>
            <a:r>
              <a:rPr lang="en-US" sz="1800" dirty="0" smtClean="0"/>
              <a:t> </a:t>
            </a:r>
            <a:r>
              <a:rPr lang="en-US" sz="1800" dirty="0" err="1" smtClean="0"/>
              <a:t>beberapa</a:t>
            </a:r>
            <a:r>
              <a:rPr lang="en-US" sz="1800" dirty="0" smtClean="0"/>
              <a:t> </a:t>
            </a:r>
            <a:r>
              <a:rPr lang="en-US" sz="1800" dirty="0" err="1" smtClean="0"/>
              <a:t>faktor</a:t>
            </a:r>
            <a:r>
              <a:rPr lang="en-US" sz="1800" dirty="0" smtClean="0"/>
              <a:t> yang </a:t>
            </a:r>
            <a:r>
              <a:rPr lang="en-US" sz="1800" dirty="0" err="1" smtClean="0"/>
              <a:t>menyebabkan</a:t>
            </a:r>
            <a:r>
              <a:rPr lang="en-US" sz="1800" dirty="0" smtClean="0"/>
              <a:t> </a:t>
            </a:r>
            <a:r>
              <a:rPr lang="en-US" sz="1800" dirty="0" err="1" smtClean="0"/>
              <a:t>organisasi</a:t>
            </a:r>
            <a:r>
              <a:rPr lang="en-US" sz="1800" dirty="0" smtClean="0"/>
              <a:t> </a:t>
            </a:r>
            <a:r>
              <a:rPr lang="en-US" sz="1800" dirty="0" err="1" smtClean="0"/>
              <a:t>melakukan</a:t>
            </a:r>
            <a:r>
              <a:rPr lang="en-US" sz="1800" dirty="0" smtClean="0"/>
              <a:t> </a:t>
            </a:r>
            <a:r>
              <a:rPr lang="en-US" sz="1800" dirty="0" err="1" smtClean="0"/>
              <a:t>perubahan</a:t>
            </a:r>
            <a:r>
              <a:rPr lang="en-US" sz="1800" dirty="0" smtClean="0"/>
              <a:t>, al </a:t>
            </a:r>
            <a:r>
              <a:rPr lang="en-US" sz="1800" dirty="0" err="1" smtClean="0"/>
              <a:t>sbb</a:t>
            </a:r>
            <a:r>
              <a:rPr lang="en-US" sz="1800" dirty="0" smtClean="0"/>
              <a:t>:</a:t>
            </a:r>
          </a:p>
          <a:p>
            <a:pPr marL="457200" indent="-280988">
              <a:buNone/>
            </a:pPr>
            <a:r>
              <a:rPr lang="en-US" sz="1800" dirty="0" smtClean="0">
                <a:solidFill>
                  <a:srgbClr val="7030A0"/>
                </a:solidFill>
              </a:rPr>
              <a:t>1. </a:t>
            </a:r>
            <a:r>
              <a:rPr lang="en-US" sz="1800" dirty="0" err="1" smtClean="0">
                <a:solidFill>
                  <a:srgbClr val="7030A0"/>
                </a:solidFill>
              </a:rPr>
              <a:t>Perkembangan</a:t>
            </a:r>
            <a:r>
              <a:rPr lang="en-US" sz="1800" dirty="0" smtClean="0">
                <a:solidFill>
                  <a:srgbClr val="7030A0"/>
                </a:solidFill>
              </a:rPr>
              <a:t> </a:t>
            </a:r>
            <a:r>
              <a:rPr lang="en-US" sz="1800" dirty="0" err="1" smtClean="0">
                <a:solidFill>
                  <a:srgbClr val="7030A0"/>
                </a:solidFill>
              </a:rPr>
              <a:t>teknologi</a:t>
            </a:r>
            <a:r>
              <a:rPr lang="en-US" sz="1800" dirty="0" smtClean="0">
                <a:solidFill>
                  <a:srgbClr val="7030A0"/>
                </a:solidFill>
              </a:rPr>
              <a:t>,</a:t>
            </a:r>
            <a:r>
              <a:rPr lang="en-US" sz="1800" dirty="0" smtClean="0"/>
              <a:t> </a:t>
            </a:r>
          </a:p>
          <a:p>
            <a:pPr marL="457200" indent="-280988">
              <a:buNone/>
            </a:pPr>
            <a:r>
              <a:rPr lang="en-US" sz="1800" dirty="0" smtClean="0"/>
              <a:t>	</a:t>
            </a:r>
            <a:r>
              <a:rPr lang="en-US" sz="1800" dirty="0" err="1" smtClean="0"/>
              <a:t>terutama</a:t>
            </a:r>
            <a:r>
              <a:rPr lang="en-US" sz="1800" dirty="0" smtClean="0"/>
              <a:t> </a:t>
            </a:r>
            <a:r>
              <a:rPr lang="en-US" sz="1800" dirty="0" err="1" smtClean="0"/>
              <a:t>berkenaan</a:t>
            </a:r>
            <a:r>
              <a:rPr lang="en-US" sz="1800" dirty="0" smtClean="0"/>
              <a:t> </a:t>
            </a:r>
            <a:r>
              <a:rPr lang="en-US" sz="1800" dirty="0" err="1" smtClean="0"/>
              <a:t>dgn</a:t>
            </a:r>
            <a:r>
              <a:rPr lang="en-US" sz="1800" dirty="0" smtClean="0"/>
              <a:t> </a:t>
            </a:r>
            <a:r>
              <a:rPr lang="en-US" sz="1800" dirty="0" err="1" smtClean="0"/>
              <a:t>teknologi</a:t>
            </a:r>
            <a:r>
              <a:rPr lang="en-US" sz="1800" dirty="0" smtClean="0"/>
              <a:t> </a:t>
            </a:r>
            <a:r>
              <a:rPr lang="en-US" sz="1800" dirty="0" err="1" smtClean="0"/>
              <a:t>informasi</a:t>
            </a:r>
            <a:r>
              <a:rPr lang="en-US" sz="1800" dirty="0" smtClean="0"/>
              <a:t> </a:t>
            </a:r>
            <a:r>
              <a:rPr lang="en-US" sz="1800" dirty="0" err="1" smtClean="0"/>
              <a:t>dan</a:t>
            </a:r>
            <a:r>
              <a:rPr lang="en-US" sz="1800" dirty="0" smtClean="0"/>
              <a:t> </a:t>
            </a:r>
            <a:r>
              <a:rPr lang="en-US" sz="1800" dirty="0" err="1" smtClean="0"/>
              <a:t>komunikasi</a:t>
            </a:r>
            <a:r>
              <a:rPr lang="en-US" sz="1800" dirty="0" smtClean="0"/>
              <a:t>. </a:t>
            </a:r>
          </a:p>
          <a:p>
            <a:pPr marL="457200" indent="-280988">
              <a:buNone/>
            </a:pPr>
            <a:r>
              <a:rPr lang="en-US" sz="1800" dirty="0" smtClean="0">
                <a:solidFill>
                  <a:srgbClr val="7030A0"/>
                </a:solidFill>
              </a:rPr>
              <a:t>2. </a:t>
            </a:r>
            <a:r>
              <a:rPr lang="en-US" sz="1800" dirty="0" err="1" smtClean="0">
                <a:solidFill>
                  <a:srgbClr val="7030A0"/>
                </a:solidFill>
              </a:rPr>
              <a:t>Kondisi</a:t>
            </a:r>
            <a:r>
              <a:rPr lang="en-US" sz="1800" dirty="0" smtClean="0">
                <a:solidFill>
                  <a:srgbClr val="7030A0"/>
                </a:solidFill>
              </a:rPr>
              <a:t> </a:t>
            </a:r>
            <a:r>
              <a:rPr lang="en-US" sz="1800" dirty="0" err="1" smtClean="0">
                <a:solidFill>
                  <a:srgbClr val="7030A0"/>
                </a:solidFill>
              </a:rPr>
              <a:t>ekonomi</a:t>
            </a:r>
            <a:r>
              <a:rPr lang="en-US" sz="1800" dirty="0" smtClean="0">
                <a:solidFill>
                  <a:srgbClr val="7030A0"/>
                </a:solidFill>
              </a:rPr>
              <a:t> </a:t>
            </a:r>
            <a:r>
              <a:rPr lang="en-US" sz="1800" dirty="0" err="1" smtClean="0">
                <a:solidFill>
                  <a:srgbClr val="7030A0"/>
                </a:solidFill>
              </a:rPr>
              <a:t>nasional</a:t>
            </a:r>
            <a:r>
              <a:rPr lang="en-US" sz="1800" dirty="0" smtClean="0">
                <a:solidFill>
                  <a:srgbClr val="7030A0"/>
                </a:solidFill>
              </a:rPr>
              <a:t> </a:t>
            </a:r>
            <a:r>
              <a:rPr lang="en-US" sz="1800" dirty="0" err="1" smtClean="0">
                <a:solidFill>
                  <a:srgbClr val="7030A0"/>
                </a:solidFill>
              </a:rPr>
              <a:t>dan</a:t>
            </a:r>
            <a:r>
              <a:rPr lang="en-US" sz="1800" dirty="0" smtClean="0">
                <a:solidFill>
                  <a:srgbClr val="7030A0"/>
                </a:solidFill>
              </a:rPr>
              <a:t> </a:t>
            </a:r>
            <a:r>
              <a:rPr lang="en-US" sz="1800" dirty="0" err="1" smtClean="0">
                <a:solidFill>
                  <a:srgbClr val="7030A0"/>
                </a:solidFill>
              </a:rPr>
              <a:t>internasional</a:t>
            </a:r>
            <a:r>
              <a:rPr lang="en-US" sz="1800" dirty="0" smtClean="0"/>
              <a:t> </a:t>
            </a:r>
          </a:p>
          <a:p>
            <a:pPr marL="457200" indent="-280988">
              <a:buNone/>
            </a:pPr>
            <a:r>
              <a:rPr lang="en-US" sz="1800" dirty="0" smtClean="0"/>
              <a:t>	yang </a:t>
            </a:r>
            <a:r>
              <a:rPr lang="en-US" sz="1800" dirty="0" err="1" smtClean="0"/>
              <a:t>berpengaruh</a:t>
            </a:r>
            <a:r>
              <a:rPr lang="en-US" sz="1800" dirty="0" smtClean="0"/>
              <a:t> </a:t>
            </a:r>
            <a:r>
              <a:rPr lang="en-US" sz="1800" dirty="0" err="1" smtClean="0"/>
              <a:t>terhadap</a:t>
            </a:r>
            <a:r>
              <a:rPr lang="en-US" sz="1800" dirty="0" smtClean="0"/>
              <a:t> </a:t>
            </a:r>
            <a:r>
              <a:rPr lang="en-US" sz="1800" dirty="0" err="1" smtClean="0"/>
              <a:t>pelaksanaan</a:t>
            </a:r>
            <a:r>
              <a:rPr lang="en-US" sz="1800" dirty="0" smtClean="0"/>
              <a:t> </a:t>
            </a:r>
            <a:r>
              <a:rPr lang="en-US" sz="1800" dirty="0" err="1" smtClean="0"/>
              <a:t>fungsi-fungsi</a:t>
            </a:r>
            <a:r>
              <a:rPr lang="en-US" sz="1800" dirty="0" smtClean="0"/>
              <a:t> </a:t>
            </a:r>
            <a:r>
              <a:rPr lang="en-US" sz="1800" dirty="0" err="1" smtClean="0"/>
              <a:t>organisasi</a:t>
            </a:r>
            <a:r>
              <a:rPr lang="en-US" sz="1800" dirty="0" smtClean="0"/>
              <a:t> </a:t>
            </a:r>
            <a:r>
              <a:rPr lang="en-US" sz="1800" dirty="0" err="1" smtClean="0"/>
              <a:t>seperti</a:t>
            </a:r>
            <a:r>
              <a:rPr lang="en-US" sz="1800" dirty="0" smtClean="0"/>
              <a:t> </a:t>
            </a:r>
            <a:r>
              <a:rPr lang="en-US" sz="1800" dirty="0" err="1" smtClean="0"/>
              <a:t>fungsi</a:t>
            </a:r>
            <a:r>
              <a:rPr lang="en-US" sz="1800" dirty="0" smtClean="0"/>
              <a:t> </a:t>
            </a:r>
            <a:r>
              <a:rPr lang="en-US" sz="1800" dirty="0" err="1" smtClean="0"/>
              <a:t>produksi</a:t>
            </a:r>
            <a:r>
              <a:rPr lang="en-US" sz="1800" dirty="0" smtClean="0"/>
              <a:t>, </a:t>
            </a:r>
            <a:r>
              <a:rPr lang="en-US" sz="1800" dirty="0" err="1" smtClean="0"/>
              <a:t>rekrutmen</a:t>
            </a:r>
            <a:r>
              <a:rPr lang="en-US" sz="1800" dirty="0" smtClean="0"/>
              <a:t> SDM </a:t>
            </a:r>
            <a:r>
              <a:rPr lang="en-US" sz="1800" dirty="0" err="1" smtClean="0"/>
              <a:t>berkualitas</a:t>
            </a:r>
            <a:r>
              <a:rPr lang="en-US" sz="1800" dirty="0" smtClean="0"/>
              <a:t> </a:t>
            </a:r>
            <a:r>
              <a:rPr lang="en-US" sz="1800" dirty="0" err="1" smtClean="0"/>
              <a:t>dll</a:t>
            </a:r>
            <a:r>
              <a:rPr lang="en-US" sz="1800" dirty="0" smtClean="0"/>
              <a:t>. </a:t>
            </a:r>
          </a:p>
          <a:p>
            <a:pPr marL="457200" indent="-280988">
              <a:buNone/>
            </a:pPr>
            <a:r>
              <a:rPr lang="en-US" sz="1800" dirty="0" smtClean="0">
                <a:solidFill>
                  <a:srgbClr val="7030A0"/>
                </a:solidFill>
              </a:rPr>
              <a:t>3. </a:t>
            </a:r>
            <a:r>
              <a:rPr lang="en-US" sz="1800" dirty="0" err="1" smtClean="0">
                <a:solidFill>
                  <a:srgbClr val="7030A0"/>
                </a:solidFill>
              </a:rPr>
              <a:t>Persaingan</a:t>
            </a:r>
            <a:r>
              <a:rPr lang="en-US" sz="1800" dirty="0" smtClean="0">
                <a:solidFill>
                  <a:srgbClr val="7030A0"/>
                </a:solidFill>
              </a:rPr>
              <a:t> Global yang </a:t>
            </a:r>
            <a:r>
              <a:rPr lang="en-US" sz="1800" dirty="0" err="1" smtClean="0">
                <a:solidFill>
                  <a:srgbClr val="7030A0"/>
                </a:solidFill>
              </a:rPr>
              <a:t>semakin</a:t>
            </a:r>
            <a:r>
              <a:rPr lang="en-US" sz="1800" dirty="0" smtClean="0">
                <a:solidFill>
                  <a:srgbClr val="7030A0"/>
                </a:solidFill>
              </a:rPr>
              <a:t> </a:t>
            </a:r>
            <a:r>
              <a:rPr lang="en-US" sz="1800" dirty="0" err="1" smtClean="0">
                <a:solidFill>
                  <a:srgbClr val="7030A0"/>
                </a:solidFill>
              </a:rPr>
              <a:t>ketat</a:t>
            </a:r>
            <a:r>
              <a:rPr lang="en-US" sz="1800" dirty="0" smtClean="0">
                <a:solidFill>
                  <a:srgbClr val="7030A0"/>
                </a:solidFill>
              </a:rPr>
              <a:t> </a:t>
            </a:r>
            <a:r>
              <a:rPr lang="en-US" sz="1800" dirty="0" err="1" smtClean="0">
                <a:solidFill>
                  <a:srgbClr val="7030A0"/>
                </a:solidFill>
              </a:rPr>
              <a:t>dan</a:t>
            </a:r>
            <a:r>
              <a:rPr lang="en-US" sz="1800" dirty="0" smtClean="0">
                <a:solidFill>
                  <a:srgbClr val="7030A0"/>
                </a:solidFill>
              </a:rPr>
              <a:t> </a:t>
            </a:r>
            <a:r>
              <a:rPr lang="en-US" sz="1800" dirty="0" err="1" smtClean="0">
                <a:solidFill>
                  <a:srgbClr val="7030A0"/>
                </a:solidFill>
              </a:rPr>
              <a:t>berat</a:t>
            </a:r>
            <a:r>
              <a:rPr lang="en-US" sz="1800" dirty="0" smtClean="0"/>
              <a:t> </a:t>
            </a:r>
          </a:p>
          <a:p>
            <a:pPr marL="457200" indent="-280988">
              <a:buNone/>
            </a:pPr>
            <a:r>
              <a:rPr lang="en-US" sz="1800" dirty="0" smtClean="0"/>
              <a:t>	yang   </a:t>
            </a:r>
            <a:r>
              <a:rPr lang="en-US" sz="1800" dirty="0" err="1" smtClean="0"/>
              <a:t>berpengaruh</a:t>
            </a:r>
            <a:r>
              <a:rPr lang="en-US" sz="1800" dirty="0" smtClean="0"/>
              <a:t> </a:t>
            </a:r>
            <a:r>
              <a:rPr lang="en-US" sz="1800" dirty="0" err="1" smtClean="0"/>
              <a:t>pada</a:t>
            </a:r>
            <a:r>
              <a:rPr lang="en-US" sz="1800" dirty="0" smtClean="0"/>
              <a:t> </a:t>
            </a:r>
            <a:r>
              <a:rPr lang="en-US" sz="1800" dirty="0" err="1" smtClean="0"/>
              <a:t>kemampuan</a:t>
            </a:r>
            <a:r>
              <a:rPr lang="en-US" sz="1800" dirty="0" smtClean="0"/>
              <a:t> </a:t>
            </a:r>
            <a:r>
              <a:rPr lang="en-US" sz="1800" dirty="0" err="1" smtClean="0"/>
              <a:t>mempertahankan</a:t>
            </a:r>
            <a:r>
              <a:rPr lang="en-US" sz="1800" dirty="0" smtClean="0"/>
              <a:t> </a:t>
            </a:r>
            <a:r>
              <a:rPr lang="en-US" sz="1800" dirty="0" err="1" smtClean="0"/>
              <a:t>dan</a:t>
            </a:r>
            <a:r>
              <a:rPr lang="en-US" sz="1800" dirty="0" smtClean="0"/>
              <a:t> </a:t>
            </a:r>
            <a:r>
              <a:rPr lang="en-US" sz="1800" dirty="0" err="1" smtClean="0"/>
              <a:t>mengembangkan</a:t>
            </a:r>
            <a:r>
              <a:rPr lang="en-US" sz="1800" dirty="0" smtClean="0"/>
              <a:t> </a:t>
            </a:r>
            <a:r>
              <a:rPr lang="en-US" sz="1800" dirty="0" err="1" smtClean="0"/>
              <a:t>organisasi</a:t>
            </a:r>
            <a:r>
              <a:rPr lang="en-US" sz="1800" dirty="0" smtClean="0"/>
              <a:t>.</a:t>
            </a:r>
          </a:p>
          <a:p>
            <a:pPr marL="457200" indent="-280988">
              <a:buNone/>
            </a:pPr>
            <a:r>
              <a:rPr lang="en-US" sz="1800" dirty="0" smtClean="0">
                <a:solidFill>
                  <a:srgbClr val="7030A0"/>
                </a:solidFill>
              </a:rPr>
              <a:t>4. </a:t>
            </a:r>
            <a:r>
              <a:rPr lang="en-US" sz="1800" dirty="0" err="1" smtClean="0">
                <a:solidFill>
                  <a:srgbClr val="7030A0"/>
                </a:solidFill>
              </a:rPr>
              <a:t>Politik</a:t>
            </a:r>
            <a:r>
              <a:rPr lang="en-US" sz="1800" dirty="0" smtClean="0">
                <a:solidFill>
                  <a:srgbClr val="7030A0"/>
                </a:solidFill>
              </a:rPr>
              <a:t> </a:t>
            </a:r>
            <a:r>
              <a:rPr lang="en-US" sz="1800" dirty="0" err="1" smtClean="0">
                <a:solidFill>
                  <a:srgbClr val="7030A0"/>
                </a:solidFill>
              </a:rPr>
              <a:t>Dunia</a:t>
            </a:r>
            <a:r>
              <a:rPr lang="en-US" sz="1800" dirty="0" smtClean="0"/>
              <a:t> </a:t>
            </a:r>
          </a:p>
          <a:p>
            <a:pPr marL="457200" indent="-280988">
              <a:buNone/>
            </a:pPr>
            <a:r>
              <a:rPr lang="en-US" sz="1800" dirty="0" smtClean="0"/>
              <a:t>	yang </a:t>
            </a:r>
            <a:r>
              <a:rPr lang="en-US" sz="1800" dirty="0" err="1" smtClean="0"/>
              <a:t>berpengaruh</a:t>
            </a:r>
            <a:r>
              <a:rPr lang="en-US" sz="1800" dirty="0" smtClean="0"/>
              <a:t> </a:t>
            </a:r>
            <a:r>
              <a:rPr lang="en-US" sz="1800" dirty="0" err="1" smtClean="0"/>
              <a:t>pada</a:t>
            </a:r>
            <a:r>
              <a:rPr lang="en-US" sz="1800" dirty="0" smtClean="0"/>
              <a:t> </a:t>
            </a:r>
            <a:r>
              <a:rPr lang="en-US" sz="1800" dirty="0" err="1" smtClean="0"/>
              <a:t>pemerintahan</a:t>
            </a:r>
            <a:r>
              <a:rPr lang="en-US" sz="1800" dirty="0" smtClean="0"/>
              <a:t> pd </a:t>
            </a:r>
            <a:r>
              <a:rPr lang="en-US" sz="1800" dirty="0" err="1" smtClean="0"/>
              <a:t>tingkat</a:t>
            </a:r>
            <a:r>
              <a:rPr lang="en-US" sz="1800" dirty="0" smtClean="0"/>
              <a:t> </a:t>
            </a:r>
            <a:r>
              <a:rPr lang="en-US" sz="1800" dirty="0" err="1" smtClean="0"/>
              <a:t>nasional</a:t>
            </a:r>
            <a:r>
              <a:rPr lang="en-US" sz="1800" dirty="0" smtClean="0"/>
              <a:t> </a:t>
            </a:r>
            <a:r>
              <a:rPr lang="en-US" sz="1800" dirty="0" err="1" smtClean="0"/>
              <a:t>dan</a:t>
            </a:r>
            <a:r>
              <a:rPr lang="en-US" sz="1800" dirty="0" smtClean="0"/>
              <a:t> </a:t>
            </a:r>
            <a:r>
              <a:rPr lang="en-US" sz="1800" dirty="0" err="1" smtClean="0"/>
              <a:t>domistik</a:t>
            </a:r>
            <a:r>
              <a:rPr lang="en-US" sz="1800" dirty="0" smtClean="0"/>
              <a:t> yang </a:t>
            </a:r>
            <a:r>
              <a:rPr lang="en-US" sz="1800" dirty="0" err="1" smtClean="0"/>
              <a:t>akhirnya</a:t>
            </a:r>
            <a:r>
              <a:rPr lang="en-US" sz="1800" dirty="0" smtClean="0"/>
              <a:t> </a:t>
            </a:r>
            <a:r>
              <a:rPr lang="en-US" sz="1800" dirty="0" err="1" smtClean="0"/>
              <a:t>berpenga</a:t>
            </a:r>
            <a:r>
              <a:rPr lang="en-US" sz="1800" dirty="0" smtClean="0"/>
              <a:t>- </a:t>
            </a:r>
            <a:r>
              <a:rPr lang="en-US" sz="1800" dirty="0" err="1" smtClean="0"/>
              <a:t>ruh</a:t>
            </a:r>
            <a:r>
              <a:rPr lang="en-US" sz="1800" dirty="0" smtClean="0"/>
              <a:t> </a:t>
            </a:r>
            <a:r>
              <a:rPr lang="en-US" sz="1800" dirty="0" err="1" smtClean="0"/>
              <a:t>pada</a:t>
            </a:r>
            <a:r>
              <a:rPr lang="en-US" sz="1800" dirty="0" smtClean="0"/>
              <a:t> </a:t>
            </a:r>
            <a:r>
              <a:rPr lang="en-US" sz="1800" dirty="0" err="1" smtClean="0"/>
              <a:t>organisasi</a:t>
            </a:r>
            <a:r>
              <a:rPr lang="en-US" sz="1800" dirty="0" smtClean="0"/>
              <a:t>, </a:t>
            </a:r>
            <a:r>
              <a:rPr lang="en-US" sz="1800" dirty="0" err="1" smtClean="0"/>
              <a:t>baik</a:t>
            </a:r>
            <a:r>
              <a:rPr lang="en-US" sz="1800" dirty="0" smtClean="0"/>
              <a:t> profit </a:t>
            </a:r>
            <a:r>
              <a:rPr lang="en-US" sz="1800" dirty="0" err="1" smtClean="0"/>
              <a:t>maupun</a:t>
            </a:r>
            <a:r>
              <a:rPr lang="en-US" sz="1800" dirty="0" smtClean="0"/>
              <a:t> non profit.</a:t>
            </a:r>
          </a:p>
          <a:p>
            <a:pPr marL="457200" indent="-280988">
              <a:buNone/>
            </a:pPr>
            <a:r>
              <a:rPr lang="en-US" sz="1800" dirty="0" smtClean="0">
                <a:solidFill>
                  <a:srgbClr val="7030A0"/>
                </a:solidFill>
              </a:rPr>
              <a:t>5. </a:t>
            </a:r>
            <a:r>
              <a:rPr lang="en-US" sz="1800" dirty="0" err="1" smtClean="0">
                <a:solidFill>
                  <a:srgbClr val="7030A0"/>
                </a:solidFill>
              </a:rPr>
              <a:t>Perubahan</a:t>
            </a:r>
            <a:r>
              <a:rPr lang="en-US" sz="1800" dirty="0" smtClean="0">
                <a:solidFill>
                  <a:srgbClr val="7030A0"/>
                </a:solidFill>
              </a:rPr>
              <a:t> </a:t>
            </a:r>
            <a:r>
              <a:rPr lang="en-US" sz="1800" dirty="0" err="1" smtClean="0">
                <a:solidFill>
                  <a:srgbClr val="7030A0"/>
                </a:solidFill>
              </a:rPr>
              <a:t>Sosial</a:t>
            </a:r>
            <a:r>
              <a:rPr lang="en-US" sz="1800" dirty="0" smtClean="0">
                <a:solidFill>
                  <a:srgbClr val="7030A0"/>
                </a:solidFill>
              </a:rPr>
              <a:t> </a:t>
            </a:r>
            <a:r>
              <a:rPr lang="en-US" sz="1800" dirty="0" err="1" smtClean="0">
                <a:solidFill>
                  <a:srgbClr val="7030A0"/>
                </a:solidFill>
              </a:rPr>
              <a:t>dan</a:t>
            </a:r>
            <a:r>
              <a:rPr lang="en-US" sz="1800" dirty="0" smtClean="0">
                <a:solidFill>
                  <a:srgbClr val="7030A0"/>
                </a:solidFill>
              </a:rPr>
              <a:t> </a:t>
            </a:r>
            <a:r>
              <a:rPr lang="en-US" sz="1800" dirty="0" err="1" smtClean="0">
                <a:solidFill>
                  <a:srgbClr val="7030A0"/>
                </a:solidFill>
              </a:rPr>
              <a:t>Demografi</a:t>
            </a:r>
            <a:r>
              <a:rPr lang="en-US" sz="1800" dirty="0" smtClean="0"/>
              <a:t> </a:t>
            </a:r>
          </a:p>
          <a:p>
            <a:pPr marL="457200" indent="-280988">
              <a:buNone/>
            </a:pPr>
            <a:r>
              <a:rPr lang="en-US" sz="1800" dirty="0" smtClean="0"/>
              <a:t>	yang </a:t>
            </a:r>
            <a:r>
              <a:rPr lang="en-US" sz="1800" dirty="0" err="1" smtClean="0"/>
              <a:t>mengharuskan</a:t>
            </a:r>
            <a:r>
              <a:rPr lang="en-US" sz="1800" dirty="0" smtClean="0"/>
              <a:t> </a:t>
            </a:r>
            <a:r>
              <a:rPr lang="en-US" sz="1800" dirty="0" err="1" smtClean="0"/>
              <a:t>organisasi</a:t>
            </a:r>
            <a:r>
              <a:rPr lang="en-US" sz="1800" dirty="0" smtClean="0"/>
              <a:t> </a:t>
            </a:r>
            <a:r>
              <a:rPr lang="en-US" sz="1800" dirty="0" err="1" smtClean="0"/>
              <a:t>menyesuaikan</a:t>
            </a:r>
            <a:r>
              <a:rPr lang="en-US" sz="1800" dirty="0" smtClean="0"/>
              <a:t> </a:t>
            </a:r>
            <a:r>
              <a:rPr lang="en-US" sz="1800" dirty="0" err="1" smtClean="0"/>
              <a:t>strateginya</a:t>
            </a:r>
            <a:r>
              <a:rPr lang="en-US" sz="1800" dirty="0" smtClean="0"/>
              <a:t>, </a:t>
            </a:r>
            <a:r>
              <a:rPr lang="en-US" sz="1800" dirty="0" err="1" smtClean="0"/>
              <a:t>seperti</a:t>
            </a:r>
            <a:r>
              <a:rPr lang="en-US" sz="1800" dirty="0" smtClean="0"/>
              <a:t> </a:t>
            </a:r>
            <a:r>
              <a:rPr lang="en-US" sz="1800" dirty="0" err="1" smtClean="0"/>
              <a:t>mening</a:t>
            </a:r>
            <a:r>
              <a:rPr lang="en-US" sz="1800" dirty="0" smtClean="0"/>
              <a:t>- </a:t>
            </a:r>
            <a:r>
              <a:rPr lang="en-US" sz="1800" dirty="0" err="1" smtClean="0"/>
              <a:t>katkan</a:t>
            </a:r>
            <a:r>
              <a:rPr lang="en-US" sz="1800" dirty="0" smtClean="0"/>
              <a:t> </a:t>
            </a:r>
            <a:r>
              <a:rPr lang="en-US" sz="1800" dirty="0" err="1" smtClean="0"/>
              <a:t>perhatian</a:t>
            </a:r>
            <a:r>
              <a:rPr lang="en-US" sz="1800" dirty="0" smtClean="0"/>
              <a:t> </a:t>
            </a:r>
            <a:r>
              <a:rPr lang="en-US" sz="1800" dirty="0" err="1" smtClean="0"/>
              <a:t>pada</a:t>
            </a:r>
            <a:r>
              <a:rPr lang="en-US" sz="1800" dirty="0" smtClean="0"/>
              <a:t> </a:t>
            </a:r>
            <a:r>
              <a:rPr lang="en-US" sz="1800" dirty="0" err="1" smtClean="0"/>
              <a:t>kaum</a:t>
            </a:r>
            <a:r>
              <a:rPr lang="en-US" sz="1800" dirty="0" smtClean="0"/>
              <a:t> </a:t>
            </a:r>
            <a:r>
              <a:rPr lang="en-US" sz="1800" dirty="0" err="1" smtClean="0"/>
              <a:t>minoritas</a:t>
            </a:r>
            <a:r>
              <a:rPr lang="en-US" sz="1800" dirty="0" smtClean="0"/>
              <a:t> </a:t>
            </a:r>
            <a:r>
              <a:rPr lang="en-US" sz="1800" dirty="0" err="1" smtClean="0"/>
              <a:t>dan</a:t>
            </a:r>
            <a:r>
              <a:rPr lang="en-US" sz="1800" dirty="0" smtClean="0"/>
              <a:t> </a:t>
            </a:r>
            <a:r>
              <a:rPr lang="en-US" sz="1800" dirty="0" err="1" smtClean="0"/>
              <a:t>masyarakat</a:t>
            </a:r>
            <a:r>
              <a:rPr lang="en-US" sz="1800" dirty="0" smtClean="0"/>
              <a:t> </a:t>
            </a:r>
            <a:r>
              <a:rPr lang="en-US" sz="1800" dirty="0" err="1" smtClean="0"/>
              <a:t>miskin</a:t>
            </a:r>
            <a:r>
              <a:rPr lang="en-US" sz="1800" dirty="0" smtClean="0"/>
              <a:t>.</a:t>
            </a:r>
          </a:p>
          <a:p>
            <a:pPr marL="457200" indent="-280988">
              <a:buNone/>
            </a:pPr>
            <a:endParaRPr lang="en-GB" sz="1800" dirty="0" smtClean="0"/>
          </a:p>
          <a:p>
            <a:pPr marL="457200" indent="-280988">
              <a:lnSpc>
                <a:spcPct val="110000"/>
              </a:lnSpc>
              <a:buFont typeface="Wingdings" pitchFamily="2" charset="2"/>
              <a:buChar char="Ø"/>
            </a:pPr>
            <a:endParaRPr lang="en-US" sz="1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50115"/>
          </a:xfrm>
        </p:spPr>
        <p:txBody>
          <a:bodyPr>
            <a:normAutofit fontScale="90000"/>
          </a:bodyPr>
          <a:lstStyle/>
          <a:p>
            <a:r>
              <a:rPr lang="en-US" dirty="0" smtClean="0"/>
              <a:t>DORONGAN UNTUK BERUBAH</a:t>
            </a:r>
            <a:endParaRPr lang="en-US" dirty="0"/>
          </a:p>
        </p:txBody>
      </p:sp>
      <p:sp>
        <p:nvSpPr>
          <p:cNvPr id="3" name="Content Placeholder 2"/>
          <p:cNvSpPr>
            <a:spLocks noGrp="1"/>
          </p:cNvSpPr>
          <p:nvPr>
            <p:ph idx="1"/>
          </p:nvPr>
        </p:nvSpPr>
        <p:spPr>
          <a:xfrm>
            <a:off x="457200" y="1143000"/>
            <a:ext cx="7239000" cy="5700252"/>
          </a:xfrm>
        </p:spPr>
        <p:txBody>
          <a:bodyPr>
            <a:normAutofit fontScale="70000" lnSpcReduction="20000"/>
          </a:bodyPr>
          <a:lstStyle/>
          <a:p>
            <a:pPr>
              <a:buNone/>
            </a:pPr>
            <a:r>
              <a:rPr lang="en-US" dirty="0" smtClean="0">
                <a:solidFill>
                  <a:srgbClr val="0070C0"/>
                </a:solidFill>
              </a:rPr>
              <a:t>1. </a:t>
            </a:r>
            <a:r>
              <a:rPr lang="en-US" dirty="0" err="1" smtClean="0">
                <a:solidFill>
                  <a:srgbClr val="0070C0"/>
                </a:solidFill>
              </a:rPr>
              <a:t>Dorongan</a:t>
            </a:r>
            <a:r>
              <a:rPr lang="en-US" dirty="0" smtClean="0">
                <a:solidFill>
                  <a:srgbClr val="0070C0"/>
                </a:solidFill>
              </a:rPr>
              <a:t> </a:t>
            </a:r>
            <a:r>
              <a:rPr lang="en-US" dirty="0" err="1" smtClean="0">
                <a:solidFill>
                  <a:srgbClr val="0070C0"/>
                </a:solidFill>
              </a:rPr>
              <a:t>Eksternal</a:t>
            </a:r>
            <a:endParaRPr lang="en-US" dirty="0" smtClean="0">
              <a:solidFill>
                <a:srgbClr val="0070C0"/>
              </a:solidFill>
            </a:endParaRPr>
          </a:p>
          <a:p>
            <a:r>
              <a:rPr lang="en-US" dirty="0" err="1" smtClean="0"/>
              <a:t>Dorongan</a:t>
            </a:r>
            <a:r>
              <a:rPr lang="en-US" dirty="0" smtClean="0"/>
              <a:t> </a:t>
            </a:r>
            <a:r>
              <a:rPr lang="en-US" dirty="0" err="1" smtClean="0"/>
              <a:t>eksternal</a:t>
            </a:r>
            <a:r>
              <a:rPr lang="en-US" dirty="0" smtClean="0"/>
              <a:t> yang </a:t>
            </a:r>
            <a:r>
              <a:rPr lang="en-US" dirty="0" err="1" smtClean="0"/>
              <a:t>mendorong</a:t>
            </a:r>
            <a:r>
              <a:rPr lang="en-US" dirty="0" smtClean="0"/>
              <a:t> </a:t>
            </a:r>
            <a:r>
              <a:rPr lang="en-US" dirty="0" err="1" smtClean="0"/>
              <a:t>organisasi</a:t>
            </a:r>
            <a:r>
              <a:rPr lang="en-US" dirty="0" smtClean="0"/>
              <a:t> </a:t>
            </a:r>
            <a:r>
              <a:rPr lang="en-US" dirty="0" err="1" smtClean="0"/>
              <a:t>untuk</a:t>
            </a:r>
            <a:r>
              <a:rPr lang="en-US" dirty="0" smtClean="0"/>
              <a:t> </a:t>
            </a:r>
            <a:r>
              <a:rPr lang="en-US" dirty="0" err="1" smtClean="0"/>
              <a:t>mengadakan</a:t>
            </a:r>
            <a:r>
              <a:rPr lang="en-US" dirty="0" smtClean="0"/>
              <a:t> </a:t>
            </a:r>
            <a:r>
              <a:rPr lang="en-US" dirty="0" err="1" smtClean="0"/>
              <a:t>perubahan</a:t>
            </a:r>
            <a:r>
              <a:rPr lang="en-US" dirty="0" smtClean="0"/>
              <a:t> </a:t>
            </a:r>
            <a:r>
              <a:rPr lang="en-US" dirty="0" err="1" smtClean="0"/>
              <a:t>berasal</a:t>
            </a:r>
            <a:r>
              <a:rPr lang="en-US" dirty="0" smtClean="0"/>
              <a:t> </a:t>
            </a:r>
            <a:r>
              <a:rPr lang="en-US" dirty="0" err="1" smtClean="0"/>
              <a:t>dari</a:t>
            </a:r>
            <a:r>
              <a:rPr lang="en-US" dirty="0" smtClean="0"/>
              <a:t> </a:t>
            </a:r>
            <a:r>
              <a:rPr lang="en-US" dirty="0" err="1" smtClean="0"/>
              <a:t>lingkungan</a:t>
            </a:r>
            <a:r>
              <a:rPr lang="en-US" dirty="0" smtClean="0"/>
              <a:t> </a:t>
            </a:r>
            <a:r>
              <a:rPr lang="en-US" dirty="0" err="1" smtClean="0"/>
              <a:t>umum</a:t>
            </a:r>
            <a:r>
              <a:rPr lang="en-US" dirty="0" smtClean="0"/>
              <a:t> </a:t>
            </a:r>
            <a:r>
              <a:rPr lang="en-US" dirty="0" err="1" smtClean="0"/>
              <a:t>organisasi</a:t>
            </a:r>
            <a:r>
              <a:rPr lang="en-US" dirty="0" smtClean="0"/>
              <a:t>. </a:t>
            </a:r>
          </a:p>
          <a:p>
            <a:pPr>
              <a:buNone/>
            </a:pPr>
            <a:r>
              <a:rPr lang="en-US" dirty="0" smtClean="0"/>
              <a:t>	</a:t>
            </a:r>
            <a:r>
              <a:rPr lang="en-US" dirty="0" err="1" smtClean="0"/>
              <a:t>Misalnya</a:t>
            </a:r>
            <a:r>
              <a:rPr lang="en-US" dirty="0" smtClean="0"/>
              <a:t> : </a:t>
            </a:r>
            <a:r>
              <a:rPr lang="en-US" dirty="0" err="1" smtClean="0"/>
              <a:t>Adanya</a:t>
            </a:r>
            <a:r>
              <a:rPr lang="en-US" dirty="0" smtClean="0"/>
              <a:t> </a:t>
            </a:r>
            <a:r>
              <a:rPr lang="en-US" dirty="0" err="1" smtClean="0"/>
              <a:t>aturan</a:t>
            </a:r>
            <a:r>
              <a:rPr lang="en-US" dirty="0" smtClean="0"/>
              <a:t> </a:t>
            </a:r>
            <a:r>
              <a:rPr lang="en-US" dirty="0" err="1" smtClean="0"/>
              <a:t>baru</a:t>
            </a:r>
            <a:r>
              <a:rPr lang="en-US" dirty="0" smtClean="0"/>
              <a:t> </a:t>
            </a:r>
            <a:r>
              <a:rPr lang="en-US" dirty="0" err="1" smtClean="0"/>
              <a:t>dalam</a:t>
            </a:r>
            <a:r>
              <a:rPr lang="en-US" dirty="0" smtClean="0"/>
              <a:t> </a:t>
            </a:r>
            <a:r>
              <a:rPr lang="en-US" dirty="0" err="1" smtClean="0"/>
              <a:t>produksi</a:t>
            </a:r>
            <a:r>
              <a:rPr lang="en-US" dirty="0" smtClean="0"/>
              <a:t> </a:t>
            </a:r>
            <a:r>
              <a:rPr lang="en-US" dirty="0" err="1" smtClean="0"/>
              <a:t>dan</a:t>
            </a:r>
            <a:r>
              <a:rPr lang="en-US" dirty="0" smtClean="0"/>
              <a:t> </a:t>
            </a:r>
            <a:r>
              <a:rPr lang="en-US" dirty="0" err="1" smtClean="0"/>
              <a:t>persaingan</a:t>
            </a:r>
            <a:r>
              <a:rPr lang="en-US" dirty="0" smtClean="0"/>
              <a:t>, </a:t>
            </a:r>
            <a:r>
              <a:rPr lang="en-US" dirty="0" err="1" smtClean="0"/>
              <a:t>politik</a:t>
            </a:r>
            <a:r>
              <a:rPr lang="en-US" dirty="0" smtClean="0"/>
              <a:t>, </a:t>
            </a:r>
            <a:r>
              <a:rPr lang="en-US" dirty="0" err="1" smtClean="0"/>
              <a:t>hukum</a:t>
            </a:r>
            <a:r>
              <a:rPr lang="en-US" dirty="0" smtClean="0"/>
              <a:t> </a:t>
            </a:r>
            <a:r>
              <a:rPr lang="en-US" dirty="0" err="1" smtClean="0"/>
              <a:t>baru</a:t>
            </a:r>
            <a:r>
              <a:rPr lang="en-US" dirty="0" smtClean="0"/>
              <a:t>, </a:t>
            </a:r>
            <a:r>
              <a:rPr lang="en-US" dirty="0" err="1" smtClean="0"/>
              <a:t>keputusan</a:t>
            </a:r>
            <a:r>
              <a:rPr lang="en-US" dirty="0" smtClean="0"/>
              <a:t> </a:t>
            </a:r>
            <a:r>
              <a:rPr lang="en-US" dirty="0" err="1" smtClean="0"/>
              <a:t>pengadilan</a:t>
            </a:r>
            <a:r>
              <a:rPr lang="en-US" dirty="0" smtClean="0"/>
              <a:t>, </a:t>
            </a:r>
            <a:r>
              <a:rPr lang="en-US" dirty="0" err="1" smtClean="0"/>
              <a:t>dan</a:t>
            </a:r>
            <a:r>
              <a:rPr lang="en-US" dirty="0" smtClean="0"/>
              <a:t> </a:t>
            </a:r>
            <a:r>
              <a:rPr lang="en-US" dirty="0" err="1" smtClean="0"/>
              <a:t>sebagainya</a:t>
            </a:r>
            <a:r>
              <a:rPr lang="en-US" dirty="0" smtClean="0"/>
              <a:t> </a:t>
            </a:r>
            <a:r>
              <a:rPr lang="en-US" dirty="0" err="1" smtClean="0"/>
              <a:t>akan</a:t>
            </a:r>
            <a:r>
              <a:rPr lang="en-US" dirty="0" smtClean="0"/>
              <a:t> </a:t>
            </a:r>
            <a:r>
              <a:rPr lang="en-US" dirty="0" err="1" smtClean="0"/>
              <a:t>mempengaruhi</a:t>
            </a:r>
            <a:r>
              <a:rPr lang="en-US" dirty="0" smtClean="0"/>
              <a:t> </a:t>
            </a:r>
            <a:r>
              <a:rPr lang="en-US" dirty="0" err="1" smtClean="0"/>
              <a:t>organisasi</a:t>
            </a:r>
            <a:r>
              <a:rPr lang="en-US" dirty="0" smtClean="0"/>
              <a:t>. </a:t>
            </a:r>
            <a:r>
              <a:rPr lang="en-US" dirty="0" err="1" smtClean="0"/>
              <a:t>Disamping</a:t>
            </a:r>
            <a:r>
              <a:rPr lang="en-US" dirty="0" smtClean="0"/>
              <a:t> </a:t>
            </a:r>
            <a:r>
              <a:rPr lang="en-US" dirty="0" err="1" smtClean="0"/>
              <a:t>itu</a:t>
            </a:r>
            <a:r>
              <a:rPr lang="en-US" dirty="0" smtClean="0"/>
              <a:t>, </a:t>
            </a:r>
            <a:r>
              <a:rPr lang="en-US" dirty="0" err="1" smtClean="0"/>
              <a:t>berbagai</a:t>
            </a:r>
            <a:r>
              <a:rPr lang="en-US" dirty="0" smtClean="0"/>
              <a:t> </a:t>
            </a:r>
            <a:r>
              <a:rPr lang="en-US" dirty="0" err="1" smtClean="0"/>
              <a:t>dimensi</a:t>
            </a:r>
            <a:r>
              <a:rPr lang="en-US" dirty="0" smtClean="0"/>
              <a:t> </a:t>
            </a:r>
            <a:r>
              <a:rPr lang="en-US" dirty="0" err="1" smtClean="0"/>
              <a:t>seperti</a:t>
            </a:r>
            <a:r>
              <a:rPr lang="en-US" dirty="0" smtClean="0"/>
              <a:t> </a:t>
            </a:r>
            <a:r>
              <a:rPr lang="en-US" dirty="0" err="1" smtClean="0"/>
              <a:t>teknologi</a:t>
            </a:r>
            <a:r>
              <a:rPr lang="en-US" dirty="0" smtClean="0"/>
              <a:t>, </a:t>
            </a:r>
            <a:r>
              <a:rPr lang="en-US" dirty="0" err="1" smtClean="0"/>
              <a:t>ekonomi</a:t>
            </a:r>
            <a:r>
              <a:rPr lang="en-US" dirty="0" smtClean="0"/>
              <a:t> </a:t>
            </a:r>
            <a:r>
              <a:rPr lang="en-US" dirty="0" err="1" smtClean="0"/>
              <a:t>dan</a:t>
            </a:r>
            <a:r>
              <a:rPr lang="en-US" dirty="0" smtClean="0"/>
              <a:t> </a:t>
            </a:r>
            <a:r>
              <a:rPr lang="en-US" dirty="0" err="1" smtClean="0"/>
              <a:t>sosiokultural</a:t>
            </a:r>
            <a:r>
              <a:rPr lang="en-US" dirty="0" smtClean="0"/>
              <a:t> </a:t>
            </a:r>
            <a:r>
              <a:rPr lang="en-US" dirty="0" err="1" smtClean="0"/>
              <a:t>juga</a:t>
            </a:r>
            <a:r>
              <a:rPr lang="en-US" dirty="0" smtClean="0"/>
              <a:t> </a:t>
            </a:r>
            <a:r>
              <a:rPr lang="en-US" dirty="0" err="1" smtClean="0"/>
              <a:t>mempengaruhi</a:t>
            </a:r>
            <a:r>
              <a:rPr lang="en-US" dirty="0" smtClean="0"/>
              <a:t> </a:t>
            </a:r>
            <a:r>
              <a:rPr lang="en-US" dirty="0" err="1" smtClean="0"/>
              <a:t>organisasi</a:t>
            </a:r>
            <a:r>
              <a:rPr lang="en-US" dirty="0" smtClean="0"/>
              <a:t> </a:t>
            </a:r>
            <a:r>
              <a:rPr lang="en-US" dirty="0" err="1" smtClean="0"/>
              <a:t>untuk</a:t>
            </a:r>
            <a:r>
              <a:rPr lang="en-US" dirty="0" smtClean="0"/>
              <a:t> </a:t>
            </a:r>
            <a:r>
              <a:rPr lang="en-US" dirty="0" err="1" smtClean="0"/>
              <a:t>melakukan</a:t>
            </a:r>
            <a:r>
              <a:rPr lang="en-US" dirty="0" smtClean="0"/>
              <a:t> </a:t>
            </a:r>
            <a:r>
              <a:rPr lang="en-US" dirty="0" err="1" smtClean="0"/>
              <a:t>perubahan</a:t>
            </a:r>
            <a:r>
              <a:rPr lang="en-US" dirty="0" smtClean="0"/>
              <a:t>.</a:t>
            </a:r>
          </a:p>
          <a:p>
            <a:pPr>
              <a:buNone/>
            </a:pPr>
            <a:endParaRPr lang="en-US" dirty="0" smtClean="0"/>
          </a:p>
          <a:p>
            <a:pPr>
              <a:buNone/>
            </a:pPr>
            <a:r>
              <a:rPr lang="en-US" dirty="0" smtClean="0">
                <a:solidFill>
                  <a:srgbClr val="0070C0"/>
                </a:solidFill>
              </a:rPr>
              <a:t>2. </a:t>
            </a:r>
            <a:r>
              <a:rPr lang="en-US" dirty="0" err="1" smtClean="0">
                <a:solidFill>
                  <a:srgbClr val="0070C0"/>
                </a:solidFill>
              </a:rPr>
              <a:t>Dorongan</a:t>
            </a:r>
            <a:r>
              <a:rPr lang="en-US" dirty="0" smtClean="0">
                <a:solidFill>
                  <a:srgbClr val="0070C0"/>
                </a:solidFill>
              </a:rPr>
              <a:t> Internal</a:t>
            </a:r>
          </a:p>
          <a:p>
            <a:r>
              <a:rPr lang="en-US" dirty="0" err="1" smtClean="0"/>
              <a:t>Pada</a:t>
            </a:r>
            <a:r>
              <a:rPr lang="en-US" dirty="0" smtClean="0"/>
              <a:t> </a:t>
            </a:r>
            <a:r>
              <a:rPr lang="en-US" dirty="0" err="1" smtClean="0"/>
              <a:t>dasarnya</a:t>
            </a:r>
            <a:r>
              <a:rPr lang="en-US" dirty="0" smtClean="0"/>
              <a:t> </a:t>
            </a:r>
            <a:r>
              <a:rPr lang="en-US" dirty="0" err="1" smtClean="0"/>
              <a:t>dorongan</a:t>
            </a:r>
            <a:r>
              <a:rPr lang="en-US" dirty="0" smtClean="0"/>
              <a:t> internal </a:t>
            </a:r>
            <a:r>
              <a:rPr lang="en-US" dirty="0" err="1" smtClean="0"/>
              <a:t>berasal</a:t>
            </a:r>
            <a:r>
              <a:rPr lang="en-US" dirty="0" smtClean="0"/>
              <a:t> </a:t>
            </a:r>
            <a:r>
              <a:rPr lang="en-US" dirty="0" err="1" smtClean="0"/>
              <a:t>dari</a:t>
            </a:r>
            <a:r>
              <a:rPr lang="en-US" dirty="0" smtClean="0"/>
              <a:t> </a:t>
            </a:r>
            <a:r>
              <a:rPr lang="en-US" dirty="0" err="1" smtClean="0"/>
              <a:t>dalam</a:t>
            </a:r>
            <a:r>
              <a:rPr lang="en-US" dirty="0" smtClean="0"/>
              <a:t> </a:t>
            </a:r>
            <a:r>
              <a:rPr lang="en-US" dirty="0" err="1" smtClean="0"/>
              <a:t>organisasi</a:t>
            </a:r>
            <a:r>
              <a:rPr lang="en-US" dirty="0" smtClean="0"/>
              <a:t> </a:t>
            </a:r>
            <a:r>
              <a:rPr lang="en-US" dirty="0" err="1" smtClean="0"/>
              <a:t>itu</a:t>
            </a:r>
            <a:r>
              <a:rPr lang="en-US" dirty="0" smtClean="0"/>
              <a:t> </a:t>
            </a:r>
            <a:r>
              <a:rPr lang="en-US" dirty="0" err="1" smtClean="0"/>
              <a:t>sendiri</a:t>
            </a:r>
            <a:r>
              <a:rPr lang="en-US" dirty="0" smtClean="0"/>
              <a:t>. </a:t>
            </a:r>
          </a:p>
          <a:p>
            <a:pPr>
              <a:buNone/>
            </a:pPr>
            <a:r>
              <a:rPr lang="en-US" dirty="0" smtClean="0"/>
              <a:t>	</a:t>
            </a:r>
            <a:r>
              <a:rPr lang="en-US" dirty="0" err="1" smtClean="0"/>
              <a:t>Misalnya</a:t>
            </a:r>
            <a:r>
              <a:rPr lang="en-US" dirty="0" smtClean="0"/>
              <a:t> : </a:t>
            </a:r>
            <a:r>
              <a:rPr lang="en-US" dirty="0" err="1" smtClean="0"/>
              <a:t>adanya</a:t>
            </a:r>
            <a:r>
              <a:rPr lang="en-US" dirty="0" smtClean="0"/>
              <a:t> </a:t>
            </a:r>
            <a:r>
              <a:rPr lang="en-US" dirty="0" err="1" smtClean="0"/>
              <a:t>revisi</a:t>
            </a:r>
            <a:r>
              <a:rPr lang="en-US" dirty="0" smtClean="0"/>
              <a:t> </a:t>
            </a:r>
            <a:r>
              <a:rPr lang="en-US" dirty="0" err="1" smtClean="0"/>
              <a:t>strategi</a:t>
            </a:r>
            <a:r>
              <a:rPr lang="en-US" dirty="0" smtClean="0"/>
              <a:t> </a:t>
            </a:r>
            <a:r>
              <a:rPr lang="en-US" dirty="0" err="1" smtClean="0"/>
              <a:t>organisasi</a:t>
            </a:r>
            <a:r>
              <a:rPr lang="en-US" dirty="0" smtClean="0"/>
              <a:t> </a:t>
            </a:r>
            <a:r>
              <a:rPr lang="en-US" dirty="0" err="1" smtClean="0"/>
              <a:t>oleh</a:t>
            </a:r>
            <a:r>
              <a:rPr lang="en-US" dirty="0" smtClean="0"/>
              <a:t> </a:t>
            </a:r>
            <a:r>
              <a:rPr lang="en-US" dirty="0" err="1" smtClean="0"/>
              <a:t>manajemen</a:t>
            </a:r>
            <a:r>
              <a:rPr lang="en-US" dirty="0" smtClean="0"/>
              <a:t> </a:t>
            </a:r>
            <a:r>
              <a:rPr lang="en-US" dirty="0" err="1" smtClean="0"/>
              <a:t>puncak</a:t>
            </a:r>
            <a:r>
              <a:rPr lang="en-US" dirty="0" smtClean="0"/>
              <a:t>, </a:t>
            </a:r>
            <a:r>
              <a:rPr lang="en-US" dirty="0" err="1" smtClean="0"/>
              <a:t>akan</a:t>
            </a:r>
            <a:r>
              <a:rPr lang="en-US" dirty="0" smtClean="0"/>
              <a:t> </a:t>
            </a:r>
            <a:r>
              <a:rPr lang="en-US" dirty="0" err="1" smtClean="0"/>
              <a:t>menghasilkan</a:t>
            </a:r>
            <a:r>
              <a:rPr lang="en-US" dirty="0" smtClean="0"/>
              <a:t> </a:t>
            </a:r>
            <a:r>
              <a:rPr lang="en-US" dirty="0" err="1" smtClean="0"/>
              <a:t>perubahan</a:t>
            </a:r>
            <a:r>
              <a:rPr lang="en-US" dirty="0" smtClean="0"/>
              <a:t> </a:t>
            </a:r>
            <a:r>
              <a:rPr lang="en-US" dirty="0" err="1" smtClean="0"/>
              <a:t>organisasi</a:t>
            </a:r>
            <a:r>
              <a:rPr lang="en-US" dirty="0" smtClean="0"/>
              <a:t>. </a:t>
            </a:r>
          </a:p>
          <a:p>
            <a:pPr>
              <a:buNone/>
            </a:pPr>
            <a:r>
              <a:rPr lang="en-US" dirty="0" smtClean="0"/>
              <a:t>	</a:t>
            </a:r>
            <a:r>
              <a:rPr lang="en-US" dirty="0" err="1" smtClean="0"/>
              <a:t>Dorongan</a:t>
            </a:r>
            <a:r>
              <a:rPr lang="en-US" dirty="0" smtClean="0"/>
              <a:t> internal </a:t>
            </a:r>
            <a:r>
              <a:rPr lang="en-US" dirty="0" err="1" smtClean="0"/>
              <a:t>lainnya</a:t>
            </a:r>
            <a:r>
              <a:rPr lang="en-US" dirty="0" smtClean="0"/>
              <a:t> </a:t>
            </a:r>
            <a:r>
              <a:rPr lang="en-US" dirty="0" err="1" smtClean="0"/>
              <a:t>mungkin</a:t>
            </a:r>
            <a:r>
              <a:rPr lang="en-US" dirty="0" smtClean="0"/>
              <a:t> </a:t>
            </a:r>
            <a:r>
              <a:rPr lang="en-US" dirty="0" err="1" smtClean="0"/>
              <a:t>direfleksikan</a:t>
            </a:r>
            <a:r>
              <a:rPr lang="en-US" dirty="0" smtClean="0"/>
              <a:t> </a:t>
            </a:r>
            <a:r>
              <a:rPr lang="en-US" dirty="0" err="1" smtClean="0"/>
              <a:t>oleh</a:t>
            </a:r>
            <a:r>
              <a:rPr lang="en-US" dirty="0" smtClean="0"/>
              <a:t> </a:t>
            </a:r>
            <a:r>
              <a:rPr lang="en-US" dirty="0" err="1" smtClean="0"/>
              <a:t>dorongan</a:t>
            </a:r>
            <a:r>
              <a:rPr lang="en-US" dirty="0" smtClean="0"/>
              <a:t> </a:t>
            </a:r>
            <a:r>
              <a:rPr lang="en-US" dirty="0" err="1" smtClean="0"/>
              <a:t>eksternal</a:t>
            </a:r>
            <a:r>
              <a:rPr lang="en-US" dirty="0" smtClean="0"/>
              <a:t>. </a:t>
            </a:r>
            <a:r>
              <a:rPr lang="en-US" dirty="0" err="1" smtClean="0"/>
              <a:t>Misalnya</a:t>
            </a:r>
            <a:r>
              <a:rPr lang="en-US" dirty="0" smtClean="0"/>
              <a:t>, </a:t>
            </a:r>
            <a:r>
              <a:rPr lang="en-US" dirty="0" err="1" smtClean="0"/>
              <a:t>sikap</a:t>
            </a:r>
            <a:r>
              <a:rPr lang="en-US" dirty="0" smtClean="0"/>
              <a:t> </a:t>
            </a:r>
            <a:r>
              <a:rPr lang="en-US" dirty="0" err="1" smtClean="0"/>
              <a:t>pekerja</a:t>
            </a:r>
            <a:r>
              <a:rPr lang="en-US" dirty="0" smtClean="0"/>
              <a:t> </a:t>
            </a:r>
            <a:r>
              <a:rPr lang="en-US" dirty="0" err="1" smtClean="0"/>
              <a:t>terhadap</a:t>
            </a:r>
            <a:r>
              <a:rPr lang="en-US" dirty="0" smtClean="0"/>
              <a:t> </a:t>
            </a:r>
            <a:r>
              <a:rPr lang="en-US" dirty="0" err="1" smtClean="0"/>
              <a:t>pekerjaannya</a:t>
            </a:r>
            <a:r>
              <a:rPr lang="en-US" dirty="0" smtClean="0"/>
              <a:t> </a:t>
            </a:r>
            <a:r>
              <a:rPr lang="en-US" dirty="0" err="1" smtClean="0"/>
              <a:t>akan</a:t>
            </a:r>
            <a:r>
              <a:rPr lang="en-US" dirty="0" smtClean="0"/>
              <a:t> </a:t>
            </a:r>
            <a:r>
              <a:rPr lang="en-US" dirty="0" err="1" smtClean="0"/>
              <a:t>bergeser</a:t>
            </a:r>
            <a:r>
              <a:rPr lang="en-US" dirty="0" smtClean="0"/>
              <a:t>, </a:t>
            </a:r>
            <a:r>
              <a:rPr lang="en-US" dirty="0" err="1" smtClean="0"/>
              <a:t>seiring</a:t>
            </a:r>
            <a:r>
              <a:rPr lang="en-US" dirty="0" smtClean="0"/>
              <a:t> </a:t>
            </a:r>
            <a:r>
              <a:rPr lang="en-US" dirty="0" err="1" smtClean="0"/>
              <a:t>bergesernya</a:t>
            </a:r>
            <a:r>
              <a:rPr lang="en-US" dirty="0" smtClean="0"/>
              <a:t> </a:t>
            </a:r>
            <a:r>
              <a:rPr lang="en-US" dirty="0" err="1" smtClean="0"/>
              <a:t>nilai</a:t>
            </a:r>
            <a:r>
              <a:rPr lang="en-US" dirty="0" smtClean="0"/>
              <a:t> </a:t>
            </a:r>
            <a:r>
              <a:rPr lang="en-US" dirty="0" err="1" smtClean="0"/>
              <a:t>sosiokultural</a:t>
            </a:r>
            <a:r>
              <a:rPr lang="en-US" dirty="0" smtClean="0"/>
              <a:t>. </a:t>
            </a:r>
            <a:r>
              <a:rPr lang="en-US" dirty="0" err="1" smtClean="0"/>
              <a:t>Akibatnya</a:t>
            </a:r>
            <a:r>
              <a:rPr lang="en-US" dirty="0" smtClean="0"/>
              <a:t> </a:t>
            </a:r>
            <a:r>
              <a:rPr lang="en-US" dirty="0" err="1" smtClean="0"/>
              <a:t>mereka</a:t>
            </a:r>
            <a:r>
              <a:rPr lang="en-US" dirty="0" smtClean="0"/>
              <a:t> </a:t>
            </a:r>
            <a:r>
              <a:rPr lang="en-US" dirty="0" err="1" smtClean="0"/>
              <a:t>menuntut</a:t>
            </a:r>
            <a:r>
              <a:rPr lang="en-US" dirty="0" smtClean="0"/>
              <a:t> </a:t>
            </a:r>
            <a:r>
              <a:rPr lang="en-US" dirty="0" err="1" smtClean="0"/>
              <a:t>suatu</a:t>
            </a:r>
            <a:r>
              <a:rPr lang="en-US" dirty="0" smtClean="0"/>
              <a:t> </a:t>
            </a:r>
            <a:r>
              <a:rPr lang="en-US" dirty="0" err="1" smtClean="0"/>
              <a:t>perubahan</a:t>
            </a:r>
            <a:r>
              <a:rPr lang="en-US" dirty="0" smtClean="0"/>
              <a:t> </a:t>
            </a:r>
            <a:r>
              <a:rPr lang="en-US" dirty="0" err="1" smtClean="0"/>
              <a:t>dalam</a:t>
            </a:r>
            <a:r>
              <a:rPr lang="en-US" dirty="0" smtClean="0"/>
              <a:t> jam </a:t>
            </a:r>
            <a:r>
              <a:rPr lang="en-US" dirty="0" err="1" smtClean="0"/>
              <a:t>kerja</a:t>
            </a:r>
            <a:r>
              <a:rPr lang="en-US" dirty="0" smtClean="0"/>
              <a:t>, </a:t>
            </a:r>
            <a:r>
              <a:rPr lang="en-US" dirty="0" err="1" smtClean="0"/>
              <a:t>atau</a:t>
            </a:r>
            <a:r>
              <a:rPr lang="en-US" dirty="0" smtClean="0"/>
              <a:t> </a:t>
            </a:r>
            <a:r>
              <a:rPr lang="en-US" dirty="0" err="1" smtClean="0"/>
              <a:t>perubahan</a:t>
            </a:r>
            <a:r>
              <a:rPr lang="en-US" dirty="0" smtClean="0"/>
              <a:t> </a:t>
            </a:r>
            <a:r>
              <a:rPr lang="en-US" dirty="0" err="1" smtClean="0"/>
              <a:t>kondisi</a:t>
            </a:r>
            <a:r>
              <a:rPr lang="en-US" dirty="0" smtClean="0"/>
              <a:t> </a:t>
            </a:r>
            <a:r>
              <a:rPr lang="en-US" dirty="0" err="1" smtClean="0"/>
              <a:t>kerja</a:t>
            </a:r>
            <a:r>
              <a:rPr lang="en-US" dirty="0" smtClean="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JENIS PERUBAHAN</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Ø"/>
            </a:pPr>
            <a:r>
              <a:rPr lang="en-US" dirty="0" err="1" smtClean="0"/>
              <a:t>Secara</a:t>
            </a:r>
            <a:r>
              <a:rPr lang="en-US" dirty="0" smtClean="0"/>
              <a:t> </a:t>
            </a:r>
            <a:r>
              <a:rPr lang="en-US" dirty="0" err="1" smtClean="0"/>
              <a:t>umum</a:t>
            </a:r>
            <a:r>
              <a:rPr lang="en-US" dirty="0" smtClean="0"/>
              <a:t> </a:t>
            </a:r>
            <a:r>
              <a:rPr lang="en-US" dirty="0" err="1" smtClean="0"/>
              <a:t>ada</a:t>
            </a:r>
            <a:r>
              <a:rPr lang="en-US" dirty="0" smtClean="0"/>
              <a:t> </a:t>
            </a:r>
            <a:r>
              <a:rPr lang="en-US" dirty="0" err="1" smtClean="0"/>
              <a:t>dua</a:t>
            </a:r>
            <a:r>
              <a:rPr lang="en-US" dirty="0" smtClean="0"/>
              <a:t> </a:t>
            </a:r>
            <a:r>
              <a:rPr lang="en-US" dirty="0" err="1" smtClean="0"/>
              <a:t>jenis</a:t>
            </a:r>
            <a:r>
              <a:rPr lang="en-US" dirty="0" smtClean="0"/>
              <a:t> </a:t>
            </a:r>
            <a:r>
              <a:rPr lang="en-US" dirty="0" err="1" smtClean="0"/>
              <a:t>perubahan</a:t>
            </a:r>
            <a:r>
              <a:rPr lang="en-US" dirty="0" smtClean="0"/>
              <a:t> </a:t>
            </a:r>
            <a:r>
              <a:rPr lang="en-US" dirty="0" err="1" smtClean="0"/>
              <a:t>dalam</a:t>
            </a:r>
            <a:r>
              <a:rPr lang="en-US" dirty="0" smtClean="0"/>
              <a:t> </a:t>
            </a:r>
            <a:r>
              <a:rPr lang="en-US" dirty="0" err="1" smtClean="0"/>
              <a:t>organisasi</a:t>
            </a:r>
            <a:r>
              <a:rPr lang="en-US" dirty="0" smtClean="0"/>
              <a:t>.</a:t>
            </a:r>
          </a:p>
          <a:p>
            <a:pPr>
              <a:buNone/>
            </a:pPr>
            <a:r>
              <a:rPr lang="en-US" dirty="0" smtClean="0"/>
              <a:t>	1. </a:t>
            </a:r>
            <a:r>
              <a:rPr lang="en-US" dirty="0" err="1" smtClean="0"/>
              <a:t>Perubahan</a:t>
            </a:r>
            <a:r>
              <a:rPr lang="en-US" dirty="0" smtClean="0"/>
              <a:t> </a:t>
            </a:r>
            <a:r>
              <a:rPr lang="en-US" dirty="0" err="1" smtClean="0"/>
              <a:t>Terencana</a:t>
            </a:r>
            <a:endParaRPr lang="en-US" dirty="0" smtClean="0"/>
          </a:p>
          <a:p>
            <a:pPr lvl="1"/>
            <a:r>
              <a:rPr lang="en-US" dirty="0" err="1" smtClean="0"/>
              <a:t>Perubahan</a:t>
            </a:r>
            <a:r>
              <a:rPr lang="en-US" dirty="0" smtClean="0"/>
              <a:t> </a:t>
            </a:r>
            <a:r>
              <a:rPr lang="en-US" dirty="0" err="1" smtClean="0"/>
              <a:t>terencana</a:t>
            </a:r>
            <a:r>
              <a:rPr lang="en-US" dirty="0" smtClean="0"/>
              <a:t> </a:t>
            </a:r>
            <a:r>
              <a:rPr lang="en-US" dirty="0" err="1" smtClean="0"/>
              <a:t>adalah</a:t>
            </a:r>
            <a:r>
              <a:rPr lang="en-US" dirty="0" smtClean="0"/>
              <a:t> </a:t>
            </a:r>
            <a:r>
              <a:rPr lang="en-US" dirty="0" err="1" smtClean="0"/>
              <a:t>perubahan</a:t>
            </a:r>
            <a:r>
              <a:rPr lang="en-US" dirty="0" smtClean="0"/>
              <a:t> yang </a:t>
            </a:r>
            <a:r>
              <a:rPr lang="en-US" dirty="0" err="1" smtClean="0"/>
              <a:t>dirancang</a:t>
            </a:r>
            <a:r>
              <a:rPr lang="en-US" dirty="0" smtClean="0"/>
              <a:t> </a:t>
            </a:r>
            <a:r>
              <a:rPr lang="en-US" dirty="0" err="1" smtClean="0"/>
              <a:t>dan</a:t>
            </a:r>
            <a:r>
              <a:rPr lang="en-US" dirty="0" smtClean="0"/>
              <a:t> </a:t>
            </a:r>
            <a:r>
              <a:rPr lang="en-US" dirty="0" err="1" smtClean="0"/>
              <a:t>diimplementasikan</a:t>
            </a:r>
            <a:r>
              <a:rPr lang="en-US" dirty="0" smtClean="0"/>
              <a:t> </a:t>
            </a:r>
            <a:r>
              <a:rPr lang="en-US" dirty="0" err="1" smtClean="0"/>
              <a:t>secara</a:t>
            </a:r>
            <a:r>
              <a:rPr lang="en-US" dirty="0" smtClean="0"/>
              <a:t> </a:t>
            </a:r>
            <a:r>
              <a:rPr lang="en-US" dirty="0" err="1" smtClean="0"/>
              <a:t>berurutan</a:t>
            </a:r>
            <a:r>
              <a:rPr lang="en-US" dirty="0" smtClean="0"/>
              <a:t> </a:t>
            </a:r>
            <a:r>
              <a:rPr lang="en-US" dirty="0" err="1" smtClean="0"/>
              <a:t>dan</a:t>
            </a:r>
            <a:r>
              <a:rPr lang="en-US" dirty="0" smtClean="0"/>
              <a:t> </a:t>
            </a:r>
            <a:r>
              <a:rPr lang="en-US" dirty="0" err="1" smtClean="0"/>
              <a:t>tepat</a:t>
            </a:r>
            <a:r>
              <a:rPr lang="en-US" dirty="0" smtClean="0"/>
              <a:t> </a:t>
            </a:r>
            <a:r>
              <a:rPr lang="en-US" dirty="0" err="1" smtClean="0"/>
              <a:t>waktu</a:t>
            </a:r>
            <a:r>
              <a:rPr lang="en-US" dirty="0" smtClean="0"/>
              <a:t> </a:t>
            </a:r>
            <a:r>
              <a:rPr lang="en-US" dirty="0" err="1" smtClean="0"/>
              <a:t>sebagai</a:t>
            </a:r>
            <a:r>
              <a:rPr lang="en-US" dirty="0" smtClean="0"/>
              <a:t> </a:t>
            </a:r>
            <a:r>
              <a:rPr lang="en-US" dirty="0" err="1" smtClean="0"/>
              <a:t>antisipasi</a:t>
            </a:r>
            <a:r>
              <a:rPr lang="en-US" dirty="0" smtClean="0"/>
              <a:t> </a:t>
            </a:r>
            <a:r>
              <a:rPr lang="en-US" dirty="0" err="1" smtClean="0"/>
              <a:t>dari</a:t>
            </a:r>
            <a:r>
              <a:rPr lang="en-US" dirty="0" smtClean="0"/>
              <a:t> </a:t>
            </a:r>
            <a:r>
              <a:rPr lang="en-US" dirty="0" err="1" smtClean="0"/>
              <a:t>peristiwa</a:t>
            </a:r>
            <a:r>
              <a:rPr lang="en-US" dirty="0" smtClean="0"/>
              <a:t> </a:t>
            </a:r>
            <a:r>
              <a:rPr lang="en-US" dirty="0" err="1" smtClean="0"/>
              <a:t>di</a:t>
            </a:r>
            <a:r>
              <a:rPr lang="en-US" dirty="0" smtClean="0"/>
              <a:t> </a:t>
            </a:r>
            <a:r>
              <a:rPr lang="en-US" dirty="0" err="1" smtClean="0"/>
              <a:t>masa</a:t>
            </a:r>
            <a:r>
              <a:rPr lang="en-US" dirty="0" smtClean="0"/>
              <a:t> </a:t>
            </a:r>
            <a:r>
              <a:rPr lang="en-US" dirty="0" err="1" smtClean="0"/>
              <a:t>mendatang</a:t>
            </a:r>
            <a:r>
              <a:rPr lang="en-US" dirty="0" smtClean="0"/>
              <a:t>.</a:t>
            </a:r>
          </a:p>
          <a:p>
            <a:pPr lvl="1"/>
            <a:r>
              <a:rPr lang="en-US" dirty="0" err="1" smtClean="0"/>
              <a:t>tergantung</a:t>
            </a:r>
            <a:r>
              <a:rPr lang="en-US" dirty="0" smtClean="0"/>
              <a:t> </a:t>
            </a:r>
            <a:r>
              <a:rPr lang="en-US" dirty="0" err="1" smtClean="0"/>
              <a:t>pada</a:t>
            </a:r>
            <a:r>
              <a:rPr lang="en-US" dirty="0" smtClean="0"/>
              <a:t> </a:t>
            </a:r>
            <a:r>
              <a:rPr lang="en-US" dirty="0" err="1" smtClean="0"/>
              <a:t>kondisi</a:t>
            </a:r>
            <a:r>
              <a:rPr lang="en-US" dirty="0" smtClean="0"/>
              <a:t> </a:t>
            </a:r>
            <a:r>
              <a:rPr lang="en-US" dirty="0" err="1" smtClean="0"/>
              <a:t>lingkungan</a:t>
            </a:r>
            <a:r>
              <a:rPr lang="en-US" dirty="0" smtClean="0"/>
              <a:t> yang </a:t>
            </a:r>
            <a:r>
              <a:rPr lang="en-US" dirty="0" err="1" smtClean="0"/>
              <a:t>dihadapi</a:t>
            </a:r>
            <a:r>
              <a:rPr lang="en-US" dirty="0" smtClean="0"/>
              <a:t>: a) </a:t>
            </a:r>
            <a:r>
              <a:rPr lang="en-US" dirty="0" err="1" smtClean="0"/>
              <a:t>Perubahan</a:t>
            </a:r>
            <a:r>
              <a:rPr lang="en-US" dirty="0" smtClean="0"/>
              <a:t> </a:t>
            </a:r>
            <a:r>
              <a:rPr lang="en-US" dirty="0" err="1" smtClean="0"/>
              <a:t>Terencana</a:t>
            </a:r>
            <a:r>
              <a:rPr lang="en-US" dirty="0" smtClean="0"/>
              <a:t>, </a:t>
            </a:r>
            <a:r>
              <a:rPr lang="en-US" dirty="0" err="1" smtClean="0"/>
              <a:t>untuk</a:t>
            </a:r>
            <a:r>
              <a:rPr lang="en-US" dirty="0" smtClean="0"/>
              <a:t> </a:t>
            </a:r>
            <a:r>
              <a:rPr lang="en-US" dirty="0" err="1" smtClean="0"/>
              <a:t>melakukannya</a:t>
            </a:r>
            <a:r>
              <a:rPr lang="en-US" dirty="0" smtClean="0"/>
              <a:t> </a:t>
            </a:r>
            <a:r>
              <a:rPr lang="en-US" dirty="0" err="1" smtClean="0"/>
              <a:t>perlu</a:t>
            </a:r>
            <a:r>
              <a:rPr lang="en-US" dirty="0" smtClean="0"/>
              <a:t> </a:t>
            </a:r>
            <a:r>
              <a:rPr lang="en-US" dirty="0" err="1" smtClean="0"/>
              <a:t>melewati</a:t>
            </a:r>
            <a:r>
              <a:rPr lang="en-US" dirty="0" smtClean="0"/>
              <a:t> 4 </a:t>
            </a:r>
            <a:r>
              <a:rPr lang="en-US" dirty="0" err="1" smtClean="0"/>
              <a:t>fase</a:t>
            </a:r>
            <a:r>
              <a:rPr lang="en-US" dirty="0" smtClean="0"/>
              <a:t> </a:t>
            </a:r>
            <a:r>
              <a:rPr lang="en-US" dirty="0" err="1" smtClean="0"/>
              <a:t>yaitu</a:t>
            </a:r>
            <a:r>
              <a:rPr lang="en-US" dirty="0" smtClean="0"/>
              <a:t>: • </a:t>
            </a:r>
            <a:r>
              <a:rPr lang="en-US" dirty="0" err="1" smtClean="0"/>
              <a:t>Fase</a:t>
            </a:r>
            <a:r>
              <a:rPr lang="en-US" dirty="0" smtClean="0"/>
              <a:t> </a:t>
            </a:r>
            <a:r>
              <a:rPr lang="en-US" dirty="0" err="1" smtClean="0"/>
              <a:t>ekslorasi</a:t>
            </a:r>
            <a:r>
              <a:rPr lang="en-US" dirty="0" smtClean="0"/>
              <a:t>; </a:t>
            </a:r>
            <a:r>
              <a:rPr lang="en-US" dirty="0" err="1" smtClean="0"/>
              <a:t>dimana</a:t>
            </a:r>
            <a:r>
              <a:rPr lang="en-US" dirty="0" smtClean="0"/>
              <a:t> </a:t>
            </a:r>
            <a:r>
              <a:rPr lang="en-US" dirty="0" err="1" smtClean="0"/>
              <a:t>tiap</a:t>
            </a:r>
            <a:r>
              <a:rPr lang="en-US" dirty="0" smtClean="0"/>
              <a:t> </a:t>
            </a:r>
            <a:r>
              <a:rPr lang="en-US" dirty="0" err="1" smtClean="0"/>
              <a:t>organisasi</a:t>
            </a:r>
            <a:r>
              <a:rPr lang="en-US" dirty="0" smtClean="0"/>
              <a:t> </a:t>
            </a:r>
            <a:r>
              <a:rPr lang="en-US" dirty="0" err="1" smtClean="0"/>
              <a:t>berusaha</a:t>
            </a:r>
            <a:r>
              <a:rPr lang="en-US" dirty="0" smtClean="0"/>
              <a:t> </a:t>
            </a:r>
            <a:r>
              <a:rPr lang="en-US" dirty="0" err="1" smtClean="0"/>
              <a:t>menggali</a:t>
            </a:r>
            <a:r>
              <a:rPr lang="en-US" dirty="0" smtClean="0"/>
              <a:t> </a:t>
            </a:r>
            <a:r>
              <a:rPr lang="en-US" dirty="0" err="1" smtClean="0"/>
              <a:t>dan</a:t>
            </a:r>
            <a:r>
              <a:rPr lang="en-US" dirty="0" smtClean="0"/>
              <a:t> </a:t>
            </a:r>
            <a:r>
              <a:rPr lang="en-US" dirty="0" err="1" smtClean="0"/>
              <a:t>memutuskan</a:t>
            </a:r>
            <a:r>
              <a:rPr lang="en-US" dirty="0" smtClean="0"/>
              <a:t> </a:t>
            </a:r>
            <a:r>
              <a:rPr lang="en-US" dirty="0" err="1" smtClean="0"/>
              <a:t>apakah</a:t>
            </a:r>
            <a:r>
              <a:rPr lang="en-US" dirty="0" smtClean="0"/>
              <a:t> </a:t>
            </a:r>
            <a:r>
              <a:rPr lang="en-US" dirty="0" err="1" smtClean="0"/>
              <a:t>akan</a:t>
            </a:r>
            <a:r>
              <a:rPr lang="en-US" dirty="0" smtClean="0"/>
              <a:t> </a:t>
            </a:r>
            <a:r>
              <a:rPr lang="en-US" dirty="0" err="1" smtClean="0"/>
              <a:t>membuat</a:t>
            </a:r>
            <a:r>
              <a:rPr lang="en-US" dirty="0" smtClean="0"/>
              <a:t> </a:t>
            </a:r>
            <a:r>
              <a:rPr lang="en-US" dirty="0" err="1" smtClean="0"/>
              <a:t>perubahan</a:t>
            </a:r>
            <a:r>
              <a:rPr lang="en-US" dirty="0" smtClean="0"/>
              <a:t> </a:t>
            </a:r>
            <a:r>
              <a:rPr lang="en-US" dirty="0" err="1" smtClean="0"/>
              <a:t>spesifik</a:t>
            </a:r>
            <a:r>
              <a:rPr lang="en-US" dirty="0" smtClean="0"/>
              <a:t> </a:t>
            </a:r>
            <a:r>
              <a:rPr lang="en-US" dirty="0" err="1" smtClean="0"/>
              <a:t>atau</a:t>
            </a:r>
            <a:r>
              <a:rPr lang="en-US" dirty="0" smtClean="0"/>
              <a:t> </a:t>
            </a:r>
            <a:r>
              <a:rPr lang="en-US" dirty="0" err="1" smtClean="0"/>
              <a:t>tidak</a:t>
            </a:r>
            <a:r>
              <a:rPr lang="en-US" dirty="0" smtClean="0"/>
              <a:t>. • </a:t>
            </a:r>
            <a:r>
              <a:rPr lang="en-US" dirty="0" err="1" smtClean="0"/>
              <a:t>Fase</a:t>
            </a:r>
            <a:r>
              <a:rPr lang="en-US" dirty="0" smtClean="0"/>
              <a:t> </a:t>
            </a:r>
            <a:r>
              <a:rPr lang="en-US" dirty="0" err="1" smtClean="0"/>
              <a:t>perencanaan</a:t>
            </a:r>
            <a:r>
              <a:rPr lang="en-US" dirty="0" smtClean="0"/>
              <a:t>; </a:t>
            </a:r>
            <a:r>
              <a:rPr lang="en-US" dirty="0" err="1" smtClean="0"/>
              <a:t>menyangkut</a:t>
            </a:r>
            <a:r>
              <a:rPr lang="en-US" dirty="0" smtClean="0"/>
              <a:t> </a:t>
            </a:r>
            <a:r>
              <a:rPr lang="en-US" dirty="0" err="1" smtClean="0"/>
              <a:t>pemahaman</a:t>
            </a:r>
            <a:r>
              <a:rPr lang="en-US" dirty="0" smtClean="0"/>
              <a:t> </a:t>
            </a:r>
            <a:r>
              <a:rPr lang="en-US" dirty="0" err="1" smtClean="0"/>
              <a:t>masalah</a:t>
            </a:r>
            <a:r>
              <a:rPr lang="en-US" dirty="0" smtClean="0"/>
              <a:t> </a:t>
            </a:r>
            <a:r>
              <a:rPr lang="en-US" dirty="0" err="1" smtClean="0"/>
              <a:t>dan</a:t>
            </a:r>
            <a:r>
              <a:rPr lang="en-US" dirty="0" smtClean="0"/>
              <a:t> </a:t>
            </a:r>
            <a:r>
              <a:rPr lang="en-US" dirty="0" err="1" smtClean="0"/>
              <a:t>cara</a:t>
            </a:r>
            <a:r>
              <a:rPr lang="en-US" dirty="0" smtClean="0"/>
              <a:t> </a:t>
            </a:r>
            <a:r>
              <a:rPr lang="en-US" dirty="0" err="1" smtClean="0"/>
              <a:t>tiap</a:t>
            </a:r>
            <a:r>
              <a:rPr lang="en-US" dirty="0" smtClean="0"/>
              <a:t> </a:t>
            </a:r>
            <a:r>
              <a:rPr lang="en-US" dirty="0" err="1" smtClean="0"/>
              <a:t>organisasi</a:t>
            </a:r>
            <a:r>
              <a:rPr lang="en-US" dirty="0" smtClean="0"/>
              <a:t> </a:t>
            </a:r>
            <a:r>
              <a:rPr lang="en-US" dirty="0" err="1" smtClean="0"/>
              <a:t>untuk</a:t>
            </a:r>
            <a:r>
              <a:rPr lang="en-US" dirty="0" smtClean="0"/>
              <a:t> </a:t>
            </a:r>
            <a:r>
              <a:rPr lang="en-US" dirty="0" err="1" smtClean="0"/>
              <a:t>mencapai</a:t>
            </a:r>
            <a:r>
              <a:rPr lang="en-US" dirty="0" smtClean="0"/>
              <a:t> </a:t>
            </a:r>
            <a:r>
              <a:rPr lang="en-US" dirty="0" err="1" smtClean="0"/>
              <a:t>tujuan</a:t>
            </a:r>
            <a:r>
              <a:rPr lang="en-US" dirty="0" smtClean="0"/>
              <a:t> yang </a:t>
            </a:r>
            <a:r>
              <a:rPr lang="en-US" dirty="0" err="1" smtClean="0"/>
              <a:t>telah</a:t>
            </a:r>
            <a:r>
              <a:rPr lang="en-US" dirty="0" smtClean="0"/>
              <a:t> </a:t>
            </a:r>
            <a:r>
              <a:rPr lang="en-US" dirty="0" err="1" smtClean="0"/>
              <a:t>ditetapkan</a:t>
            </a:r>
            <a:r>
              <a:rPr lang="en-US" dirty="0" smtClean="0"/>
              <a:t> </a:t>
            </a:r>
            <a:r>
              <a:rPr lang="en-US" dirty="0" err="1" smtClean="0"/>
              <a:t>dalam</a:t>
            </a:r>
            <a:r>
              <a:rPr lang="en-US" dirty="0" smtClean="0"/>
              <a:t> </a:t>
            </a:r>
            <a:r>
              <a:rPr lang="en-US" dirty="0" err="1" smtClean="0"/>
              <a:t>melakukan</a:t>
            </a:r>
            <a:r>
              <a:rPr lang="en-US" dirty="0" smtClean="0"/>
              <a:t> </a:t>
            </a:r>
            <a:r>
              <a:rPr lang="en-US" dirty="0" err="1" smtClean="0"/>
              <a:t>perubahan</a:t>
            </a:r>
            <a:r>
              <a:rPr lang="en-US" dirty="0" smtClean="0"/>
              <a:t>. • </a:t>
            </a:r>
            <a:r>
              <a:rPr lang="en-US" dirty="0" err="1" smtClean="0"/>
              <a:t>Fase</a:t>
            </a:r>
            <a:r>
              <a:rPr lang="en-US" dirty="0" smtClean="0"/>
              <a:t> </a:t>
            </a:r>
            <a:r>
              <a:rPr lang="en-US" dirty="0" err="1" smtClean="0"/>
              <a:t>tindakan</a:t>
            </a:r>
            <a:r>
              <a:rPr lang="en-US" dirty="0" smtClean="0"/>
              <a:t>; </a:t>
            </a:r>
            <a:r>
              <a:rPr lang="en-US" dirty="0" err="1" smtClean="0"/>
              <a:t>tiap</a:t>
            </a:r>
            <a:r>
              <a:rPr lang="en-US" dirty="0" smtClean="0"/>
              <a:t> </a:t>
            </a:r>
            <a:r>
              <a:rPr lang="en-US" dirty="0" err="1" smtClean="0"/>
              <a:t>organisasi</a:t>
            </a:r>
            <a:r>
              <a:rPr lang="en-US" dirty="0" smtClean="0"/>
              <a:t> </a:t>
            </a:r>
            <a:r>
              <a:rPr lang="en-US" dirty="0" err="1" smtClean="0"/>
              <a:t>mulai</a:t>
            </a:r>
            <a:r>
              <a:rPr lang="en-US" dirty="0" smtClean="0"/>
              <a:t> </a:t>
            </a:r>
            <a:r>
              <a:rPr lang="en-US" dirty="0" err="1" smtClean="0"/>
              <a:t>mengimplementasikan</a:t>
            </a:r>
            <a:r>
              <a:rPr lang="en-US" dirty="0" smtClean="0"/>
              <a:t> </a:t>
            </a:r>
            <a:r>
              <a:rPr lang="en-US" dirty="0" err="1" smtClean="0"/>
              <a:t>perencanaan</a:t>
            </a:r>
            <a:r>
              <a:rPr lang="en-US" dirty="0" smtClean="0"/>
              <a:t> </a:t>
            </a:r>
            <a:r>
              <a:rPr lang="en-US" dirty="0" err="1" smtClean="0"/>
              <a:t>perubahannya</a:t>
            </a:r>
            <a:r>
              <a:rPr lang="en-US" dirty="0" smtClean="0"/>
              <a:t> </a:t>
            </a:r>
            <a:r>
              <a:rPr lang="en-US" dirty="0" err="1" smtClean="0"/>
              <a:t>berdasarkan</a:t>
            </a:r>
            <a:r>
              <a:rPr lang="en-US" dirty="0" smtClean="0"/>
              <a:t> </a:t>
            </a:r>
            <a:r>
              <a:rPr lang="en-US" dirty="0" err="1" smtClean="0"/>
              <a:t>keadaan</a:t>
            </a:r>
            <a:r>
              <a:rPr lang="en-US" dirty="0" smtClean="0"/>
              <a:t> </a:t>
            </a:r>
            <a:r>
              <a:rPr lang="en-US" dirty="0" err="1" smtClean="0"/>
              <a:t>sekarang</a:t>
            </a:r>
            <a:r>
              <a:rPr lang="en-US" dirty="0" smtClean="0"/>
              <a:t> </a:t>
            </a:r>
            <a:r>
              <a:rPr lang="en-US" dirty="0" err="1" smtClean="0"/>
              <a:t>dan</a:t>
            </a:r>
            <a:r>
              <a:rPr lang="en-US" dirty="0" smtClean="0"/>
              <a:t> </a:t>
            </a:r>
            <a:r>
              <a:rPr lang="en-US" dirty="0" err="1" smtClean="0"/>
              <a:t>keadaan</a:t>
            </a:r>
            <a:r>
              <a:rPr lang="en-US" dirty="0" smtClean="0"/>
              <a:t> </a:t>
            </a:r>
            <a:r>
              <a:rPr lang="en-US" dirty="0" err="1" smtClean="0"/>
              <a:t>akan</a:t>
            </a:r>
            <a:r>
              <a:rPr lang="en-US" dirty="0" smtClean="0"/>
              <a:t> </a:t>
            </a:r>
            <a:r>
              <a:rPr lang="en-US" dirty="0" err="1" smtClean="0"/>
              <a:t>datang</a:t>
            </a:r>
            <a:r>
              <a:rPr lang="en-US" dirty="0" smtClean="0"/>
              <a:t>, </a:t>
            </a:r>
            <a:r>
              <a:rPr lang="en-US" dirty="0" err="1" smtClean="0"/>
              <a:t>menciptakan</a:t>
            </a:r>
            <a:r>
              <a:rPr lang="en-US" dirty="0" smtClean="0"/>
              <a:t> </a:t>
            </a:r>
            <a:r>
              <a:rPr lang="en-US" dirty="0" err="1" smtClean="0"/>
              <a:t>peraturan</a:t>
            </a:r>
            <a:r>
              <a:rPr lang="en-US" dirty="0" smtClean="0"/>
              <a:t> yang </a:t>
            </a:r>
            <a:r>
              <a:rPr lang="en-US" dirty="0" err="1" smtClean="0"/>
              <a:t>tepat</a:t>
            </a:r>
            <a:r>
              <a:rPr lang="en-US" dirty="0" smtClean="0"/>
              <a:t> </a:t>
            </a:r>
            <a:r>
              <a:rPr lang="en-US" dirty="0" err="1" smtClean="0"/>
              <a:t>dan</a:t>
            </a:r>
            <a:r>
              <a:rPr lang="en-US" dirty="0" smtClean="0"/>
              <a:t> </a:t>
            </a:r>
            <a:r>
              <a:rPr lang="en-US" dirty="0" err="1" smtClean="0"/>
              <a:t>mengevaluasi</a:t>
            </a:r>
            <a:r>
              <a:rPr lang="en-US" dirty="0" smtClean="0"/>
              <a:t> </a:t>
            </a:r>
            <a:r>
              <a:rPr lang="en-US" dirty="0" err="1" smtClean="0"/>
              <a:t>hasil</a:t>
            </a:r>
            <a:r>
              <a:rPr lang="en-US" dirty="0" smtClean="0"/>
              <a:t> </a:t>
            </a:r>
            <a:r>
              <a:rPr lang="en-US" dirty="0" err="1" smtClean="0"/>
              <a:t>implementasi</a:t>
            </a:r>
            <a:r>
              <a:rPr lang="en-US" dirty="0" smtClean="0"/>
              <a:t> </a:t>
            </a:r>
            <a:r>
              <a:rPr lang="en-US" dirty="0" err="1" smtClean="0"/>
              <a:t>tersebut</a:t>
            </a:r>
            <a:r>
              <a:rPr lang="en-US" dirty="0" smtClean="0"/>
              <a:t>. • </a:t>
            </a:r>
            <a:r>
              <a:rPr lang="en-US" dirty="0" err="1" smtClean="0"/>
              <a:t>Fase</a:t>
            </a:r>
            <a:r>
              <a:rPr lang="en-US" dirty="0" smtClean="0"/>
              <a:t> </a:t>
            </a:r>
            <a:r>
              <a:rPr lang="en-US" dirty="0" err="1" smtClean="0"/>
              <a:t>integrasi</a:t>
            </a:r>
            <a:r>
              <a:rPr lang="en-US" dirty="0" smtClean="0"/>
              <a:t>; </a:t>
            </a:r>
            <a:r>
              <a:rPr lang="en-US" dirty="0" err="1" smtClean="0"/>
              <a:t>berkaitan</a:t>
            </a:r>
            <a:r>
              <a:rPr lang="en-US" dirty="0" smtClean="0"/>
              <a:t> </a:t>
            </a:r>
            <a:r>
              <a:rPr lang="en-US" dirty="0" err="1" smtClean="0"/>
              <a:t>dengan</a:t>
            </a:r>
            <a:r>
              <a:rPr lang="en-US" dirty="0" smtClean="0"/>
              <a:t> </a:t>
            </a:r>
            <a:r>
              <a:rPr lang="en-US" dirty="0" err="1" smtClean="0"/>
              <a:t>konsolidasi</a:t>
            </a:r>
            <a:r>
              <a:rPr lang="en-US" dirty="0" smtClean="0"/>
              <a:t> </a:t>
            </a:r>
            <a:r>
              <a:rPr lang="en-US" dirty="0" err="1" smtClean="0"/>
              <a:t>dan</a:t>
            </a:r>
            <a:r>
              <a:rPr lang="en-US" dirty="0" smtClean="0"/>
              <a:t> </a:t>
            </a:r>
            <a:r>
              <a:rPr lang="en-US" dirty="0" err="1" smtClean="0"/>
              <a:t>stabilisasi</a:t>
            </a:r>
            <a:r>
              <a:rPr lang="en-US" dirty="0" smtClean="0"/>
              <a:t> </a:t>
            </a:r>
            <a:r>
              <a:rPr lang="en-US" dirty="0" err="1" smtClean="0"/>
              <a:t>perubahan</a:t>
            </a:r>
            <a:r>
              <a:rPr lang="en-US" dirty="0" smtClean="0"/>
              <a:t> </a:t>
            </a:r>
            <a:r>
              <a:rPr lang="en-US" dirty="0" err="1" smtClean="0"/>
              <a:t>setelah</a:t>
            </a:r>
            <a:r>
              <a:rPr lang="en-US" dirty="0" smtClean="0"/>
              <a:t> </a:t>
            </a:r>
            <a:r>
              <a:rPr lang="en-US" dirty="0" err="1" smtClean="0"/>
              <a:t>sukses</a:t>
            </a:r>
            <a:r>
              <a:rPr lang="en-US" dirty="0" smtClean="0"/>
              <a:t> </a:t>
            </a:r>
            <a:r>
              <a:rPr lang="en-US" dirty="0" err="1" smtClean="0"/>
              <a:t>diimplemenasikan</a:t>
            </a:r>
            <a:r>
              <a:rPr lang="en-US" dirty="0" smtClean="0"/>
              <a:t>, </a:t>
            </a:r>
            <a:r>
              <a:rPr lang="en-US" dirty="0" err="1" smtClean="0"/>
              <a:t>berkaitan</a:t>
            </a:r>
            <a:r>
              <a:rPr lang="en-US" dirty="0" smtClean="0"/>
              <a:t> </a:t>
            </a:r>
            <a:r>
              <a:rPr lang="en-US" dirty="0" err="1" smtClean="0"/>
              <a:t>dengan</a:t>
            </a:r>
            <a:r>
              <a:rPr lang="en-US" dirty="0" smtClean="0"/>
              <a:t> </a:t>
            </a:r>
            <a:r>
              <a:rPr lang="en-US" dirty="0" err="1" smtClean="0"/>
              <a:t>penguatan</a:t>
            </a:r>
            <a:r>
              <a:rPr lang="en-US" dirty="0" smtClean="0"/>
              <a:t> </a:t>
            </a:r>
            <a:r>
              <a:rPr lang="en-US" dirty="0" err="1" smtClean="0"/>
              <a:t>prilaku</a:t>
            </a:r>
            <a:r>
              <a:rPr lang="en-US" dirty="0" smtClean="0"/>
              <a:t> </a:t>
            </a:r>
            <a:r>
              <a:rPr lang="en-US" dirty="0" err="1" smtClean="0"/>
              <a:t>serta</a:t>
            </a:r>
            <a:r>
              <a:rPr lang="en-US" dirty="0" smtClean="0"/>
              <a:t> feedback </a:t>
            </a:r>
            <a:r>
              <a:rPr lang="en-US" dirty="0" err="1" smtClean="0"/>
              <a:t>individu</a:t>
            </a:r>
            <a:r>
              <a:rPr lang="en-US" dirty="0" smtClean="0"/>
              <a:t>. b. </a:t>
            </a:r>
            <a:r>
              <a:rPr lang="en-US" dirty="0" err="1" smtClean="0"/>
              <a:t>Pendekatan</a:t>
            </a:r>
            <a:r>
              <a:rPr lang="en-US" dirty="0" smtClean="0"/>
              <a:t> </a:t>
            </a:r>
            <a:r>
              <a:rPr lang="en-US" dirty="0" err="1" smtClean="0"/>
              <a:t>Darurat</a:t>
            </a:r>
            <a:r>
              <a:rPr lang="en-US" dirty="0" smtClean="0"/>
              <a:t>, </a:t>
            </a:r>
            <a:r>
              <a:rPr lang="en-US" dirty="0" err="1" smtClean="0"/>
              <a:t>menekankan</a:t>
            </a:r>
            <a:r>
              <a:rPr lang="en-US" dirty="0" smtClean="0"/>
              <a:t> </a:t>
            </a:r>
            <a:r>
              <a:rPr lang="en-US" dirty="0" err="1" smtClean="0"/>
              <a:t>pada</a:t>
            </a:r>
            <a:r>
              <a:rPr lang="en-US" dirty="0" smtClean="0"/>
              <a:t> lima </a:t>
            </a:r>
            <a:r>
              <a:rPr lang="en-US" dirty="0" err="1" smtClean="0"/>
              <a:t>gambaran</a:t>
            </a:r>
            <a:r>
              <a:rPr lang="en-US" dirty="0" smtClean="0"/>
              <a:t> </a:t>
            </a:r>
            <a:r>
              <a:rPr lang="en-US" dirty="0" err="1" smtClean="0"/>
              <a:t>organisasi</a:t>
            </a:r>
            <a:r>
              <a:rPr lang="en-US" dirty="0" smtClean="0"/>
              <a:t> yang </a:t>
            </a:r>
            <a:r>
              <a:rPr lang="en-US" dirty="0" err="1" smtClean="0"/>
              <a:t>dapat</a:t>
            </a:r>
            <a:r>
              <a:rPr lang="en-US" dirty="0" smtClean="0"/>
              <a:t> </a:t>
            </a:r>
            <a:r>
              <a:rPr lang="en-US" dirty="0" err="1" smtClean="0"/>
              <a:t>mengembangkan</a:t>
            </a:r>
            <a:r>
              <a:rPr lang="en-US" dirty="0" smtClean="0"/>
              <a:t> </a:t>
            </a:r>
            <a:r>
              <a:rPr lang="en-US" dirty="0" err="1" smtClean="0"/>
              <a:t>atau</a:t>
            </a:r>
            <a:r>
              <a:rPr lang="en-US" dirty="0" smtClean="0"/>
              <a:t> </a:t>
            </a:r>
            <a:r>
              <a:rPr lang="en-US" dirty="0" err="1" smtClean="0"/>
              <a:t>menghalangi</a:t>
            </a:r>
            <a:r>
              <a:rPr lang="en-US" dirty="0" smtClean="0"/>
              <a:t> </a:t>
            </a:r>
            <a:r>
              <a:rPr lang="en-US" dirty="0" err="1" smtClean="0"/>
              <a:t>keberhasilan</a:t>
            </a:r>
            <a:r>
              <a:rPr lang="en-US" dirty="0" smtClean="0"/>
              <a:t> </a:t>
            </a:r>
            <a:r>
              <a:rPr lang="en-US" dirty="0" err="1" smtClean="0"/>
              <a:t>perusahaan</a:t>
            </a:r>
            <a:r>
              <a:rPr lang="en-US" dirty="0" smtClean="0"/>
              <a:t>, </a:t>
            </a:r>
            <a:r>
              <a:rPr lang="en-US" dirty="0" err="1" smtClean="0"/>
              <a:t>yaitu</a:t>
            </a:r>
            <a:r>
              <a:rPr lang="en-US" dirty="0" smtClean="0"/>
              <a:t>:</a:t>
            </a:r>
          </a:p>
          <a:p>
            <a:pPr lvl="1"/>
            <a:endParaRPr lang="en-US" dirty="0" smtClean="0"/>
          </a:p>
          <a:p>
            <a:pPr>
              <a:buNone/>
            </a:pPr>
            <a:r>
              <a:rPr lang="en-US" dirty="0" smtClean="0"/>
              <a:t>	2. </a:t>
            </a:r>
            <a:r>
              <a:rPr lang="en-US" dirty="0" err="1" smtClean="0"/>
              <a:t>Perubahan</a:t>
            </a:r>
            <a:r>
              <a:rPr lang="en-US" dirty="0" smtClean="0"/>
              <a:t> </a:t>
            </a:r>
            <a:r>
              <a:rPr lang="en-US" dirty="0" err="1" smtClean="0"/>
              <a:t>Reaktif</a:t>
            </a:r>
            <a:endParaRPr lang="en-US" dirty="0" smtClean="0"/>
          </a:p>
          <a:p>
            <a:pPr lvl="1"/>
            <a:r>
              <a:rPr lang="en-US" dirty="0" err="1" smtClean="0"/>
              <a:t>Perubahan</a:t>
            </a:r>
            <a:r>
              <a:rPr lang="en-US" dirty="0" smtClean="0"/>
              <a:t> </a:t>
            </a:r>
            <a:r>
              <a:rPr lang="en-US" dirty="0" err="1" smtClean="0"/>
              <a:t>reaktif</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respon</a:t>
            </a:r>
            <a:r>
              <a:rPr lang="en-US" dirty="0" smtClean="0"/>
              <a:t> </a:t>
            </a:r>
            <a:r>
              <a:rPr lang="en-US" dirty="0" err="1" smtClean="0"/>
              <a:t>bertahap</a:t>
            </a:r>
            <a:r>
              <a:rPr lang="en-US" dirty="0" smtClean="0"/>
              <a:t> </a:t>
            </a:r>
            <a:r>
              <a:rPr lang="en-US" dirty="0" err="1" smtClean="0"/>
              <a:t>terhadap</a:t>
            </a:r>
            <a:r>
              <a:rPr lang="en-US" dirty="0" smtClean="0"/>
              <a:t> </a:t>
            </a:r>
            <a:r>
              <a:rPr lang="en-US" dirty="0" err="1" smtClean="0"/>
              <a:t>peristiwa</a:t>
            </a:r>
            <a:r>
              <a:rPr lang="en-US" dirty="0" smtClean="0"/>
              <a:t> </a:t>
            </a:r>
            <a:r>
              <a:rPr lang="en-US" dirty="0" err="1" smtClean="0"/>
              <a:t>ketika</a:t>
            </a:r>
            <a:r>
              <a:rPr lang="en-US" dirty="0" smtClean="0"/>
              <a:t> </a:t>
            </a:r>
            <a:r>
              <a:rPr lang="en-US" dirty="0" err="1" smtClean="0"/>
              <a:t>muncul</a:t>
            </a:r>
            <a:r>
              <a:rPr lang="en-US" dirty="0" smtClean="0"/>
              <a: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315200" cy="1143000"/>
          </a:xfrm>
        </p:spPr>
        <p:txBody>
          <a:bodyPr>
            <a:normAutofit fontScale="90000"/>
          </a:bodyPr>
          <a:lstStyle/>
          <a:p>
            <a:r>
              <a:rPr lang="en-US" dirty="0" err="1" smtClean="0"/>
              <a:t>Langkah-langkah</a:t>
            </a:r>
            <a:r>
              <a:rPr lang="en-US" dirty="0" smtClean="0"/>
              <a:t> </a:t>
            </a:r>
            <a:r>
              <a:rPr lang="en-US" dirty="0" err="1" smtClean="0"/>
              <a:t>komprehensif</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perubahan</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err="1" smtClean="0"/>
              <a:t>Ada</a:t>
            </a:r>
            <a:r>
              <a:rPr lang="en-US" dirty="0" smtClean="0"/>
              <a:t> </a:t>
            </a:r>
            <a:r>
              <a:rPr lang="en-US" dirty="0" err="1" smtClean="0"/>
              <a:t>tujuh</a:t>
            </a:r>
            <a:r>
              <a:rPr lang="en-US" dirty="0" smtClean="0"/>
              <a:t> </a:t>
            </a:r>
            <a:r>
              <a:rPr lang="en-US" dirty="0" err="1" smtClean="0"/>
              <a:t>langkah</a:t>
            </a:r>
            <a:r>
              <a:rPr lang="en-US" dirty="0" smtClean="0"/>
              <a:t> </a:t>
            </a:r>
            <a:r>
              <a:rPr lang="en-US" dirty="0" err="1" smtClean="0"/>
              <a:t>komprehensif</a:t>
            </a:r>
            <a:r>
              <a:rPr lang="en-US" dirty="0" smtClean="0"/>
              <a:t> yang </a:t>
            </a:r>
            <a:r>
              <a:rPr lang="en-US" dirty="0" err="1" smtClean="0"/>
              <a:t>ditempuh</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perubahan</a:t>
            </a:r>
            <a:r>
              <a:rPr lang="en-US" dirty="0" smtClean="0"/>
              <a:t> </a:t>
            </a:r>
            <a:r>
              <a:rPr lang="en-US" dirty="0" err="1" smtClean="0"/>
              <a:t>organisasi</a:t>
            </a:r>
            <a:r>
              <a:rPr lang="en-US" dirty="0" smtClean="0"/>
              <a:t>. </a:t>
            </a:r>
            <a:r>
              <a:rPr lang="en-US" dirty="0" err="1" smtClean="0"/>
              <a:t>Langkah-langkah</a:t>
            </a:r>
            <a:r>
              <a:rPr lang="en-US" dirty="0" smtClean="0"/>
              <a:t> </a:t>
            </a:r>
            <a:r>
              <a:rPr lang="en-US" dirty="0" err="1" smtClean="0"/>
              <a:t>tersebut</a:t>
            </a:r>
            <a:r>
              <a:rPr lang="en-US" dirty="0" smtClean="0"/>
              <a:t> </a:t>
            </a:r>
            <a:r>
              <a:rPr lang="en-US" dirty="0" err="1" smtClean="0"/>
              <a:t>yaitu</a:t>
            </a:r>
            <a:r>
              <a:rPr lang="en-US" dirty="0" smtClean="0"/>
              <a:t>:</a:t>
            </a:r>
          </a:p>
          <a:p>
            <a:pPr>
              <a:buFont typeface="Wingdings" pitchFamily="2" charset="2"/>
              <a:buChar char="Ø"/>
            </a:pPr>
            <a:endParaRPr lang="en-US" dirty="0" smtClean="0"/>
          </a:p>
          <a:p>
            <a:pPr marL="749808" lvl="1" indent="-457200">
              <a:buClr>
                <a:schemeClr val="tx1"/>
              </a:buClr>
              <a:buFont typeface="+mj-lt"/>
              <a:buAutoNum type="arabicPeriod"/>
            </a:pPr>
            <a:r>
              <a:rPr lang="en-US" dirty="0" err="1" smtClean="0">
                <a:solidFill>
                  <a:schemeClr val="tx1"/>
                </a:solidFill>
              </a:rPr>
              <a:t>Mengenali</a:t>
            </a:r>
            <a:r>
              <a:rPr lang="en-US" dirty="0" smtClean="0">
                <a:solidFill>
                  <a:schemeClr val="tx1"/>
                </a:solidFill>
              </a:rPr>
              <a:t> </a:t>
            </a:r>
            <a:r>
              <a:rPr lang="en-US" dirty="0" err="1" smtClean="0">
                <a:solidFill>
                  <a:schemeClr val="tx1"/>
                </a:solidFill>
              </a:rPr>
              <a:t>kebutuhan</a:t>
            </a:r>
            <a:r>
              <a:rPr lang="en-US" dirty="0" smtClean="0">
                <a:solidFill>
                  <a:schemeClr val="tx1"/>
                </a:solidFill>
              </a:rPr>
              <a:t> </a:t>
            </a:r>
            <a:r>
              <a:rPr lang="en-US" dirty="0" err="1" smtClean="0">
                <a:solidFill>
                  <a:schemeClr val="tx1"/>
                </a:solidFill>
              </a:rPr>
              <a:t>akan</a:t>
            </a:r>
            <a:r>
              <a:rPr lang="en-US" dirty="0" smtClean="0">
                <a:solidFill>
                  <a:schemeClr val="tx1"/>
                </a:solidFill>
              </a:rPr>
              <a:t> </a:t>
            </a:r>
            <a:r>
              <a:rPr lang="en-US" dirty="0" err="1" smtClean="0">
                <a:solidFill>
                  <a:schemeClr val="tx1"/>
                </a:solidFill>
              </a:rPr>
              <a:t>perubahan</a:t>
            </a:r>
            <a:endParaRPr lang="en-US" dirty="0" smtClean="0">
              <a:solidFill>
                <a:schemeClr val="tx1"/>
              </a:solidFill>
            </a:endParaRPr>
          </a:p>
          <a:p>
            <a:pPr marL="749808" lvl="1" indent="-457200">
              <a:buClr>
                <a:schemeClr val="tx1"/>
              </a:buClr>
              <a:buFont typeface="+mj-lt"/>
              <a:buAutoNum type="arabicPeriod"/>
            </a:pPr>
            <a:r>
              <a:rPr lang="en-US" dirty="0" err="1" smtClean="0">
                <a:solidFill>
                  <a:schemeClr val="tx1"/>
                </a:solidFill>
              </a:rPr>
              <a:t>Menetapkan</a:t>
            </a:r>
            <a:r>
              <a:rPr lang="en-US" dirty="0" smtClean="0">
                <a:solidFill>
                  <a:schemeClr val="tx1"/>
                </a:solidFill>
              </a:rPr>
              <a:t> </a:t>
            </a:r>
            <a:r>
              <a:rPr lang="en-US" dirty="0" err="1" smtClean="0">
                <a:solidFill>
                  <a:schemeClr val="tx1"/>
                </a:solidFill>
              </a:rPr>
              <a:t>tujuan</a:t>
            </a:r>
            <a:r>
              <a:rPr lang="en-US" dirty="0" smtClean="0">
                <a:solidFill>
                  <a:schemeClr val="tx1"/>
                </a:solidFill>
              </a:rPr>
              <a:t> </a:t>
            </a:r>
            <a:r>
              <a:rPr lang="en-US" dirty="0" err="1" smtClean="0">
                <a:solidFill>
                  <a:schemeClr val="tx1"/>
                </a:solidFill>
              </a:rPr>
              <a:t>perubahan</a:t>
            </a:r>
            <a:endParaRPr lang="en-US" dirty="0" smtClean="0">
              <a:solidFill>
                <a:schemeClr val="tx1"/>
              </a:solidFill>
            </a:endParaRPr>
          </a:p>
          <a:p>
            <a:pPr marL="749808" lvl="1" indent="-457200">
              <a:buClr>
                <a:schemeClr val="tx1"/>
              </a:buClr>
              <a:buFont typeface="+mj-lt"/>
              <a:buAutoNum type="arabicPeriod"/>
            </a:pPr>
            <a:r>
              <a:rPr lang="en-US" dirty="0" err="1" smtClean="0">
                <a:solidFill>
                  <a:schemeClr val="tx1"/>
                </a:solidFill>
              </a:rPr>
              <a:t>Mendiagnosis</a:t>
            </a:r>
            <a:r>
              <a:rPr lang="en-US" dirty="0" smtClean="0">
                <a:solidFill>
                  <a:schemeClr val="tx1"/>
                </a:solidFill>
              </a:rPr>
              <a:t> </a:t>
            </a:r>
            <a:r>
              <a:rPr lang="en-US" dirty="0" err="1" smtClean="0">
                <a:solidFill>
                  <a:schemeClr val="tx1"/>
                </a:solidFill>
              </a:rPr>
              <a:t>apa</a:t>
            </a:r>
            <a:r>
              <a:rPr lang="en-US" dirty="0" smtClean="0">
                <a:solidFill>
                  <a:schemeClr val="tx1"/>
                </a:solidFill>
              </a:rPr>
              <a:t> yang </a:t>
            </a:r>
            <a:r>
              <a:rPr lang="en-US" dirty="0" err="1" smtClean="0">
                <a:solidFill>
                  <a:schemeClr val="tx1"/>
                </a:solidFill>
              </a:rPr>
              <a:t>menyebabkan</a:t>
            </a:r>
            <a:r>
              <a:rPr lang="en-US" dirty="0" smtClean="0">
                <a:solidFill>
                  <a:schemeClr val="tx1"/>
                </a:solidFill>
              </a:rPr>
              <a:t> </a:t>
            </a:r>
            <a:r>
              <a:rPr lang="en-US" dirty="0" err="1" smtClean="0">
                <a:solidFill>
                  <a:schemeClr val="tx1"/>
                </a:solidFill>
              </a:rPr>
              <a:t>perlunya</a:t>
            </a:r>
            <a:r>
              <a:rPr lang="en-US" dirty="0" smtClean="0">
                <a:solidFill>
                  <a:schemeClr val="tx1"/>
                </a:solidFill>
              </a:rPr>
              <a:t> </a:t>
            </a:r>
            <a:r>
              <a:rPr lang="en-US" dirty="0" err="1" smtClean="0">
                <a:solidFill>
                  <a:schemeClr val="tx1"/>
                </a:solidFill>
              </a:rPr>
              <a:t>dilakukan</a:t>
            </a:r>
            <a:r>
              <a:rPr lang="en-US" dirty="0" smtClean="0">
                <a:solidFill>
                  <a:schemeClr val="tx1"/>
                </a:solidFill>
              </a:rPr>
              <a:t> </a:t>
            </a:r>
            <a:r>
              <a:rPr lang="en-US" dirty="0" err="1" smtClean="0">
                <a:solidFill>
                  <a:schemeClr val="tx1"/>
                </a:solidFill>
              </a:rPr>
              <a:t>perubahan</a:t>
            </a:r>
            <a:endParaRPr lang="en-US" dirty="0" smtClean="0">
              <a:solidFill>
                <a:schemeClr val="tx1"/>
              </a:solidFill>
            </a:endParaRPr>
          </a:p>
          <a:p>
            <a:pPr marL="749808" lvl="1" indent="-457200">
              <a:buClr>
                <a:schemeClr val="tx1"/>
              </a:buClr>
              <a:buFont typeface="+mj-lt"/>
              <a:buAutoNum type="arabicPeriod"/>
            </a:pPr>
            <a:r>
              <a:rPr lang="en-US" dirty="0" err="1" smtClean="0">
                <a:solidFill>
                  <a:schemeClr val="tx1"/>
                </a:solidFill>
              </a:rPr>
              <a:t>Memilih</a:t>
            </a:r>
            <a:r>
              <a:rPr lang="en-US" dirty="0" smtClean="0">
                <a:solidFill>
                  <a:schemeClr val="tx1"/>
                </a:solidFill>
              </a:rPr>
              <a:t> </a:t>
            </a:r>
            <a:r>
              <a:rPr lang="en-US" dirty="0" err="1" smtClean="0">
                <a:solidFill>
                  <a:schemeClr val="tx1"/>
                </a:solidFill>
              </a:rPr>
              <a:t>teknik</a:t>
            </a:r>
            <a:r>
              <a:rPr lang="en-US" dirty="0" smtClean="0">
                <a:solidFill>
                  <a:schemeClr val="tx1"/>
                </a:solidFill>
              </a:rPr>
              <a:t> </a:t>
            </a:r>
            <a:r>
              <a:rPr lang="en-US" dirty="0" err="1" smtClean="0">
                <a:solidFill>
                  <a:schemeClr val="tx1"/>
                </a:solidFill>
              </a:rPr>
              <a:t>perubahan</a:t>
            </a:r>
            <a:r>
              <a:rPr lang="en-US" dirty="0" smtClean="0">
                <a:solidFill>
                  <a:schemeClr val="tx1"/>
                </a:solidFill>
              </a:rPr>
              <a:t> yang </a:t>
            </a:r>
            <a:r>
              <a:rPr lang="en-US" dirty="0" err="1" smtClean="0">
                <a:solidFill>
                  <a:schemeClr val="tx1"/>
                </a:solidFill>
              </a:rPr>
              <a:t>sesuai</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mencapai</a:t>
            </a:r>
            <a:r>
              <a:rPr lang="en-US" dirty="0" smtClean="0">
                <a:solidFill>
                  <a:schemeClr val="tx1"/>
                </a:solidFill>
              </a:rPr>
              <a:t> </a:t>
            </a:r>
            <a:r>
              <a:rPr lang="en-US" dirty="0" err="1" smtClean="0">
                <a:solidFill>
                  <a:schemeClr val="tx1"/>
                </a:solidFill>
              </a:rPr>
              <a:t>tujuan</a:t>
            </a:r>
            <a:endParaRPr lang="en-US" dirty="0" smtClean="0">
              <a:solidFill>
                <a:schemeClr val="tx1"/>
              </a:solidFill>
            </a:endParaRPr>
          </a:p>
          <a:p>
            <a:pPr marL="749808" lvl="1" indent="-457200">
              <a:buClr>
                <a:schemeClr val="tx1"/>
              </a:buClr>
              <a:buFont typeface="+mj-lt"/>
              <a:buAutoNum type="arabicPeriod"/>
            </a:pPr>
            <a:r>
              <a:rPr lang="en-US" dirty="0" err="1" smtClean="0">
                <a:solidFill>
                  <a:schemeClr val="tx1"/>
                </a:solidFill>
              </a:rPr>
              <a:t>Merencanakan</a:t>
            </a:r>
            <a:r>
              <a:rPr lang="en-US" dirty="0" smtClean="0">
                <a:solidFill>
                  <a:schemeClr val="tx1"/>
                </a:solidFill>
              </a:rPr>
              <a:t> </a:t>
            </a:r>
            <a:r>
              <a:rPr lang="en-US" dirty="0" err="1" smtClean="0">
                <a:solidFill>
                  <a:schemeClr val="tx1"/>
                </a:solidFill>
              </a:rPr>
              <a:t>implementasi</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perubahan</a:t>
            </a:r>
            <a:endParaRPr lang="en-US" dirty="0" smtClean="0">
              <a:solidFill>
                <a:schemeClr val="tx1"/>
              </a:solidFill>
            </a:endParaRPr>
          </a:p>
          <a:p>
            <a:pPr marL="749808" lvl="1" indent="-457200">
              <a:buClr>
                <a:schemeClr val="tx1"/>
              </a:buClr>
              <a:buFont typeface="+mj-lt"/>
              <a:buAutoNum type="arabicPeriod"/>
            </a:pPr>
            <a:r>
              <a:rPr lang="en-US" dirty="0" err="1" smtClean="0">
                <a:solidFill>
                  <a:schemeClr val="tx1"/>
                </a:solidFill>
              </a:rPr>
              <a:t>Mengimplementasikan</a:t>
            </a:r>
            <a:r>
              <a:rPr lang="en-US" dirty="0" smtClean="0">
                <a:solidFill>
                  <a:schemeClr val="tx1"/>
                </a:solidFill>
              </a:rPr>
              <a:t> </a:t>
            </a:r>
            <a:r>
              <a:rPr lang="en-US" dirty="0" err="1" smtClean="0">
                <a:solidFill>
                  <a:schemeClr val="tx1"/>
                </a:solidFill>
              </a:rPr>
              <a:t>perencanaan</a:t>
            </a:r>
            <a:r>
              <a:rPr lang="en-US" dirty="0" smtClean="0">
                <a:solidFill>
                  <a:schemeClr val="tx1"/>
                </a:solidFill>
              </a:rPr>
              <a:t> </a:t>
            </a:r>
            <a:r>
              <a:rPr lang="en-US" dirty="0" err="1" smtClean="0">
                <a:solidFill>
                  <a:schemeClr val="tx1"/>
                </a:solidFill>
              </a:rPr>
              <a:t>perubahan</a:t>
            </a:r>
            <a:endParaRPr lang="en-US" dirty="0" smtClean="0">
              <a:solidFill>
                <a:schemeClr val="tx1"/>
              </a:solidFill>
            </a:endParaRPr>
          </a:p>
          <a:p>
            <a:pPr marL="749808" lvl="1" indent="-457200">
              <a:buClr>
                <a:schemeClr val="tx1"/>
              </a:buClr>
              <a:buFont typeface="+mj-lt"/>
              <a:buAutoNum type="arabicPeriod"/>
            </a:pPr>
            <a:r>
              <a:rPr lang="en-US" dirty="0" err="1" smtClean="0">
                <a:solidFill>
                  <a:schemeClr val="tx1"/>
                </a:solidFill>
              </a:rPr>
              <a:t>Mengevaluasi</a:t>
            </a:r>
            <a:r>
              <a:rPr lang="en-US" dirty="0" smtClean="0">
                <a:solidFill>
                  <a:schemeClr val="tx1"/>
                </a:solidFill>
              </a:rPr>
              <a:t> </a:t>
            </a:r>
            <a:r>
              <a:rPr lang="en-US" dirty="0" err="1" smtClean="0">
                <a:solidFill>
                  <a:schemeClr val="tx1"/>
                </a:solidFill>
              </a:rPr>
              <a:t>perubahan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tindak</a:t>
            </a:r>
            <a:r>
              <a:rPr lang="en-US" dirty="0" smtClean="0">
                <a:solidFill>
                  <a:schemeClr val="tx1"/>
                </a:solidFill>
              </a:rPr>
              <a:t> </a:t>
            </a:r>
            <a:r>
              <a:rPr lang="en-US" dirty="0" err="1" smtClean="0">
                <a:solidFill>
                  <a:schemeClr val="tx1"/>
                </a:solidFill>
              </a:rPr>
              <a:t>lanjut</a:t>
            </a:r>
            <a:endParaRPr lang="en-US" dirty="0" smtClean="0">
              <a:solidFill>
                <a:schemeClr val="tx1"/>
              </a:solidFill>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MANGAPA BERUBAH </a:t>
            </a:r>
            <a:endParaRPr lang="en-US" dirty="0"/>
          </a:p>
        </p:txBody>
      </p:sp>
      <p:sp>
        <p:nvSpPr>
          <p:cNvPr id="3" name="Content Placeholder 2"/>
          <p:cNvSpPr>
            <a:spLocks noGrp="1"/>
          </p:cNvSpPr>
          <p:nvPr>
            <p:ph idx="1"/>
          </p:nvPr>
        </p:nvSpPr>
        <p:spPr/>
        <p:txBody>
          <a:bodyPr/>
          <a:lstStyle/>
          <a:p>
            <a:r>
              <a:rPr lang="en-US" i="1" dirty="0" smtClean="0"/>
              <a:t>‘Control your destiny or someone else will’ </a:t>
            </a:r>
            <a:r>
              <a:rPr lang="en-US" sz="1600" i="1" dirty="0" smtClean="0"/>
              <a:t>(Jack Welch)</a:t>
            </a:r>
          </a:p>
          <a:p>
            <a:r>
              <a:rPr lang="en-US" i="1" dirty="0" smtClean="0"/>
              <a:t>‘Failure requires change, but so does success’ (</a:t>
            </a:r>
            <a:r>
              <a:rPr lang="en-US" sz="2000" i="1" dirty="0" smtClean="0"/>
              <a:t>Lester </a:t>
            </a:r>
            <a:r>
              <a:rPr lang="en-US" sz="2000" i="1" dirty="0" err="1" smtClean="0"/>
              <a:t>Thurow</a:t>
            </a:r>
            <a:r>
              <a:rPr lang="en-US" i="1" dirty="0" smtClean="0"/>
              <a:t>).</a:t>
            </a:r>
          </a:p>
          <a:p>
            <a:r>
              <a:rPr lang="en-US" sz="3200" i="1" dirty="0" smtClean="0"/>
              <a:t>‘</a:t>
            </a:r>
            <a:r>
              <a:rPr lang="en-US" i="1" dirty="0" smtClean="0"/>
              <a:t>Change before you have to’</a:t>
            </a:r>
            <a:r>
              <a:rPr lang="en-US" sz="2400" i="1" dirty="0" smtClean="0"/>
              <a:t>(</a:t>
            </a:r>
            <a:r>
              <a:rPr lang="en-US" sz="2000" i="1" dirty="0" smtClean="0"/>
              <a:t>Jack Welch</a:t>
            </a:r>
            <a:r>
              <a:rPr lang="en-US" i="1" dirty="0" smtClean="0"/>
              <a:t>)</a:t>
            </a:r>
          </a:p>
          <a:p>
            <a:r>
              <a:rPr lang="en-US" i="1" dirty="0" smtClean="0"/>
              <a:t>If it is not broken, break it!</a:t>
            </a:r>
          </a:p>
          <a:p>
            <a:endParaRPr lang="en-US" i="1" dirty="0" smtClean="0"/>
          </a:p>
          <a:p>
            <a:endParaRPr lang="en-US" i="1"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MANGAPA BERUBAH</a:t>
            </a:r>
            <a:endParaRPr lang="en-US" dirty="0"/>
          </a:p>
        </p:txBody>
      </p:sp>
      <p:sp>
        <p:nvSpPr>
          <p:cNvPr id="3" name="Content Placeholder 2"/>
          <p:cNvSpPr>
            <a:spLocks noGrp="1"/>
          </p:cNvSpPr>
          <p:nvPr>
            <p:ph idx="1"/>
          </p:nvPr>
        </p:nvSpPr>
        <p:spPr/>
        <p:txBody>
          <a:bodyPr/>
          <a:lstStyle/>
          <a:p>
            <a:r>
              <a:rPr lang="en-US" dirty="0" err="1" smtClean="0"/>
              <a:t>Kalau</a:t>
            </a:r>
            <a:r>
              <a:rPr lang="en-US" dirty="0" smtClean="0"/>
              <a:t> </a:t>
            </a:r>
            <a:r>
              <a:rPr lang="en-US" dirty="0" err="1" smtClean="0"/>
              <a:t>perubahan</a:t>
            </a:r>
            <a:r>
              <a:rPr lang="en-US" dirty="0" smtClean="0"/>
              <a:t> </a:t>
            </a:r>
            <a:r>
              <a:rPr lang="en-US" dirty="0" err="1" smtClean="0"/>
              <a:t>di</a:t>
            </a:r>
            <a:r>
              <a:rPr lang="en-US" dirty="0" smtClean="0"/>
              <a:t> </a:t>
            </a:r>
            <a:r>
              <a:rPr lang="en-US" dirty="0" err="1" smtClean="0"/>
              <a:t>luar</a:t>
            </a:r>
            <a:r>
              <a:rPr lang="en-US" dirty="0" smtClean="0"/>
              <a:t> </a:t>
            </a:r>
            <a:r>
              <a:rPr lang="en-US" dirty="0" err="1" smtClean="0"/>
              <a:t>lebih</a:t>
            </a:r>
            <a:r>
              <a:rPr lang="en-US" dirty="0" smtClean="0"/>
              <a:t> </a:t>
            </a:r>
            <a:r>
              <a:rPr lang="en-US" dirty="0" err="1" smtClean="0"/>
              <a:t>cepat</a:t>
            </a:r>
            <a:r>
              <a:rPr lang="en-US" dirty="0" smtClean="0"/>
              <a:t> </a:t>
            </a:r>
            <a:r>
              <a:rPr lang="en-US" dirty="0" err="1" smtClean="0"/>
              <a:t>dari</a:t>
            </a:r>
            <a:r>
              <a:rPr lang="en-US" dirty="0" smtClean="0"/>
              <a:t> </a:t>
            </a:r>
            <a:r>
              <a:rPr lang="en-US" dirty="0" err="1" smtClean="0"/>
              <a:t>perubahan</a:t>
            </a:r>
            <a:r>
              <a:rPr lang="en-US" dirty="0" smtClean="0"/>
              <a:t> </a:t>
            </a:r>
            <a:r>
              <a:rPr lang="en-US" dirty="0" err="1" smtClean="0"/>
              <a:t>dalam</a:t>
            </a:r>
            <a:r>
              <a:rPr lang="en-US" dirty="0" smtClean="0"/>
              <a:t> </a:t>
            </a:r>
            <a:r>
              <a:rPr lang="en-US" dirty="0" err="1" smtClean="0"/>
              <a:t>perusahaan</a:t>
            </a:r>
            <a:r>
              <a:rPr lang="en-US" dirty="0" smtClean="0"/>
              <a:t>, </a:t>
            </a:r>
            <a:r>
              <a:rPr lang="en-US" dirty="0" err="1" smtClean="0"/>
              <a:t>perusahaan</a:t>
            </a:r>
            <a:r>
              <a:rPr lang="en-US" dirty="0" smtClean="0"/>
              <a:t> </a:t>
            </a:r>
            <a:r>
              <a:rPr lang="en-US" dirty="0" err="1" smtClean="0"/>
              <a:t>berada</a:t>
            </a:r>
            <a:r>
              <a:rPr lang="en-US" dirty="0" smtClean="0"/>
              <a:t> </a:t>
            </a:r>
            <a:r>
              <a:rPr lang="en-US" dirty="0" err="1" smtClean="0"/>
              <a:t>dalam</a:t>
            </a:r>
            <a:r>
              <a:rPr lang="en-US" dirty="0" smtClean="0"/>
              <a:t> </a:t>
            </a:r>
            <a:r>
              <a:rPr lang="en-US" dirty="0" err="1" smtClean="0"/>
              <a:t>bahaya</a:t>
            </a:r>
            <a:r>
              <a:rPr lang="en-US" dirty="0" smtClean="0"/>
              <a:t>.</a:t>
            </a:r>
          </a:p>
          <a:p>
            <a:endParaRPr lang="en-US" dirty="0" smtClean="0"/>
          </a:p>
          <a:p>
            <a:r>
              <a:rPr lang="en-US" dirty="0" err="1" smtClean="0"/>
              <a:t>Berubah</a:t>
            </a:r>
            <a:r>
              <a:rPr lang="en-US" dirty="0" smtClean="0"/>
              <a:t> </a:t>
            </a:r>
            <a:r>
              <a:rPr lang="en-US" dirty="0" err="1" smtClean="0"/>
              <a:t>karena</a:t>
            </a:r>
            <a:r>
              <a:rPr lang="en-US" dirty="0" smtClean="0"/>
              <a:t> </a:t>
            </a:r>
            <a:r>
              <a:rPr lang="en-US" dirty="0" err="1" smtClean="0"/>
              <a:t>ada</a:t>
            </a:r>
            <a:r>
              <a:rPr lang="en-US" dirty="0" smtClean="0"/>
              <a:t> </a:t>
            </a:r>
            <a:r>
              <a:rPr lang="en-US" dirty="0" err="1" smtClean="0"/>
              <a:t>aspirasi</a:t>
            </a:r>
            <a:r>
              <a:rPr lang="en-US" dirty="0" smtClean="0"/>
              <a:t> </a:t>
            </a:r>
            <a:r>
              <a:rPr lang="en-US" dirty="0" err="1" smtClean="0"/>
              <a:t>baru</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 YANG PERLU DIUBAH</a:t>
            </a:r>
            <a:endParaRPr lang="en-US" dirty="0"/>
          </a:p>
        </p:txBody>
      </p:sp>
      <p:sp>
        <p:nvSpPr>
          <p:cNvPr id="3" name="Content Placeholder 2"/>
          <p:cNvSpPr>
            <a:spLocks noGrp="1"/>
          </p:cNvSpPr>
          <p:nvPr>
            <p:ph idx="1"/>
          </p:nvPr>
        </p:nvSpPr>
        <p:spPr/>
        <p:txBody>
          <a:bodyPr/>
          <a:lstStyle/>
          <a:p>
            <a:pPr>
              <a:buNone/>
            </a:pPr>
            <a:r>
              <a:rPr lang="en-US" sz="3200" dirty="0" err="1" smtClean="0"/>
              <a:t>Lingkup</a:t>
            </a:r>
            <a:r>
              <a:rPr lang="en-US" sz="3200" dirty="0" smtClean="0"/>
              <a:t> </a:t>
            </a:r>
            <a:r>
              <a:rPr lang="en-US" sz="3200" dirty="0" err="1" smtClean="0"/>
              <a:t>Perubahan</a:t>
            </a:r>
            <a:r>
              <a:rPr lang="en-US" dirty="0" smtClean="0"/>
              <a:t>:</a:t>
            </a:r>
          </a:p>
          <a:p>
            <a:r>
              <a:rPr lang="en-US" dirty="0" err="1" smtClean="0"/>
              <a:t>Aspek</a:t>
            </a:r>
            <a:r>
              <a:rPr lang="en-US" dirty="0" smtClean="0"/>
              <a:t> </a:t>
            </a:r>
            <a:r>
              <a:rPr lang="en-US" dirty="0" err="1" smtClean="0"/>
              <a:t>psiko-sosial</a:t>
            </a:r>
            <a:r>
              <a:rPr lang="en-US" dirty="0" smtClean="0"/>
              <a:t> </a:t>
            </a:r>
            <a:r>
              <a:rPr lang="en-US" dirty="0" err="1" smtClean="0"/>
              <a:t>atau</a:t>
            </a:r>
            <a:r>
              <a:rPr lang="en-US" dirty="0" smtClean="0"/>
              <a:t> </a:t>
            </a:r>
            <a:r>
              <a:rPr lang="en-US" dirty="0" err="1" smtClean="0"/>
              <a:t>aspek</a:t>
            </a:r>
            <a:r>
              <a:rPr lang="en-US" dirty="0" smtClean="0"/>
              <a:t> ‘</a:t>
            </a:r>
            <a:r>
              <a:rPr lang="en-US" dirty="0" err="1" smtClean="0"/>
              <a:t>jiwani</a:t>
            </a:r>
            <a:r>
              <a:rPr lang="en-US" dirty="0" smtClean="0"/>
              <a:t>’   </a:t>
            </a:r>
            <a:r>
              <a:rPr lang="en-US" dirty="0" err="1" smtClean="0"/>
              <a:t>organisasi</a:t>
            </a:r>
            <a:r>
              <a:rPr lang="en-US" dirty="0" smtClean="0"/>
              <a:t>( </a:t>
            </a:r>
            <a:r>
              <a:rPr lang="en-US" dirty="0" err="1" smtClean="0"/>
              <a:t>paradigma</a:t>
            </a:r>
            <a:r>
              <a:rPr lang="en-US" dirty="0" smtClean="0"/>
              <a:t>, </a:t>
            </a:r>
            <a:r>
              <a:rPr lang="en-US" dirty="0" err="1" smtClean="0"/>
              <a:t>visi</a:t>
            </a:r>
            <a:r>
              <a:rPr lang="en-US" dirty="0" smtClean="0"/>
              <a:t>, </a:t>
            </a:r>
            <a:r>
              <a:rPr lang="en-US" dirty="0" err="1" smtClean="0"/>
              <a:t>misi</a:t>
            </a:r>
            <a:r>
              <a:rPr lang="en-US" dirty="0" smtClean="0"/>
              <a:t>, </a:t>
            </a:r>
            <a:r>
              <a:rPr lang="en-US" dirty="0" err="1" smtClean="0"/>
              <a:t>budaya</a:t>
            </a:r>
            <a:r>
              <a:rPr lang="en-US" dirty="0" smtClean="0"/>
              <a:t> , ).</a:t>
            </a:r>
          </a:p>
          <a:p>
            <a:r>
              <a:rPr lang="en-US" dirty="0" smtClean="0"/>
              <a:t> </a:t>
            </a:r>
            <a:r>
              <a:rPr lang="en-US" dirty="0" err="1" smtClean="0"/>
              <a:t>Aspek</a:t>
            </a:r>
            <a:r>
              <a:rPr lang="en-US" dirty="0" smtClean="0"/>
              <a:t> </a:t>
            </a:r>
            <a:r>
              <a:rPr lang="en-US" dirty="0" err="1" smtClean="0"/>
              <a:t>struktur</a:t>
            </a:r>
            <a:r>
              <a:rPr lang="en-US" dirty="0" smtClean="0"/>
              <a:t> </a:t>
            </a:r>
            <a:r>
              <a:rPr lang="en-US" dirty="0" err="1" smtClean="0"/>
              <a:t>dan</a:t>
            </a:r>
            <a:r>
              <a:rPr lang="en-US" dirty="0" smtClean="0"/>
              <a:t> </a:t>
            </a:r>
            <a:r>
              <a:rPr lang="en-US" dirty="0" err="1" smtClean="0"/>
              <a:t>proses</a:t>
            </a:r>
            <a:r>
              <a:rPr lang="en-US" dirty="0" smtClean="0"/>
              <a:t> </a:t>
            </a:r>
            <a:r>
              <a:rPr lang="en-US" dirty="0" err="1" smtClean="0"/>
              <a:t>teknis</a:t>
            </a:r>
            <a:r>
              <a:rPr lang="en-US" dirty="0" smtClean="0"/>
              <a:t> </a:t>
            </a:r>
            <a:r>
              <a:rPr lang="en-US" dirty="0" err="1" smtClean="0"/>
              <a:t>atau</a:t>
            </a:r>
            <a:r>
              <a:rPr lang="en-US" dirty="0" smtClean="0"/>
              <a:t> </a:t>
            </a:r>
            <a:r>
              <a:rPr lang="en-US" dirty="0" err="1" smtClean="0"/>
              <a:t>aspek</a:t>
            </a:r>
            <a:r>
              <a:rPr lang="en-US" dirty="0" smtClean="0"/>
              <a:t> ‘</a:t>
            </a:r>
            <a:r>
              <a:rPr lang="en-US" dirty="0" err="1" smtClean="0"/>
              <a:t>ragawi</a:t>
            </a:r>
            <a:r>
              <a:rPr lang="en-US" dirty="0" smtClean="0"/>
              <a:t>’ </a:t>
            </a:r>
            <a:r>
              <a:rPr lang="en-US" dirty="0" err="1" smtClean="0"/>
              <a:t>organisasi</a:t>
            </a:r>
            <a:r>
              <a:rPr lang="en-US" dirty="0" smtClean="0"/>
              <a:t> ( </a:t>
            </a:r>
            <a:r>
              <a:rPr lang="en-US" dirty="0" err="1" smtClean="0"/>
              <a:t>struktur</a:t>
            </a:r>
            <a:r>
              <a:rPr lang="en-US" dirty="0" smtClean="0"/>
              <a:t>, </a:t>
            </a:r>
            <a:r>
              <a:rPr lang="en-US" dirty="0" err="1" smtClean="0"/>
              <a:t>strategi</a:t>
            </a:r>
            <a:r>
              <a:rPr lang="en-US" dirty="0" smtClean="0"/>
              <a:t>, </a:t>
            </a:r>
            <a:r>
              <a:rPr lang="en-US" dirty="0" err="1" smtClean="0"/>
              <a:t>kompetensi</a:t>
            </a:r>
            <a:r>
              <a:rPr lang="en-US" dirty="0" smtClean="0"/>
              <a:t>, </a:t>
            </a:r>
            <a:r>
              <a:rPr lang="en-US" dirty="0" err="1" smtClean="0"/>
              <a:t>sistem-sistem</a:t>
            </a:r>
            <a:r>
              <a:rPr lang="en-US" dirty="0" smtClean="0"/>
              <a:t> </a:t>
            </a:r>
            <a:r>
              <a:rPr lang="en-US" dirty="0" err="1" smtClean="0"/>
              <a:t>manajeman</a:t>
            </a:r>
            <a:r>
              <a:rPr lang="en-US" dirty="0" smtClean="0"/>
              <a:t> ).</a:t>
            </a:r>
            <a:endParaRPr lang="en-GB"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val 2"/>
          <p:cNvSpPr>
            <a:spLocks noChangeArrowheads="1"/>
          </p:cNvSpPr>
          <p:nvPr/>
        </p:nvSpPr>
        <p:spPr bwMode="auto">
          <a:xfrm>
            <a:off x="3810000" y="2438400"/>
            <a:ext cx="1600200" cy="1600200"/>
          </a:xfrm>
          <a:prstGeom prst="ellipse">
            <a:avLst/>
          </a:prstGeom>
          <a:solidFill>
            <a:schemeClr val="bg1"/>
          </a:solidFill>
          <a:ln w="9525">
            <a:solidFill>
              <a:schemeClr val="tx1"/>
            </a:solidFill>
            <a:round/>
            <a:headEnd/>
            <a:tailEnd/>
          </a:ln>
        </p:spPr>
        <p:txBody>
          <a:bodyPr wrap="none" anchor="ctr"/>
          <a:lstStyle/>
          <a:p>
            <a:pPr algn="ctr"/>
            <a:endParaRPr lang="en-US" sz="1600">
              <a:latin typeface="Times New Roman" pitchFamily="18" charset="0"/>
            </a:endParaRPr>
          </a:p>
        </p:txBody>
      </p:sp>
      <p:sp>
        <p:nvSpPr>
          <p:cNvPr id="7171" name="Oval 3"/>
          <p:cNvSpPr>
            <a:spLocks noChangeArrowheads="1"/>
          </p:cNvSpPr>
          <p:nvPr/>
        </p:nvSpPr>
        <p:spPr bwMode="auto">
          <a:xfrm>
            <a:off x="3886200" y="381000"/>
            <a:ext cx="1295400" cy="1295400"/>
          </a:xfrm>
          <a:prstGeom prst="ellipse">
            <a:avLst/>
          </a:prstGeom>
          <a:solidFill>
            <a:schemeClr val="bg1"/>
          </a:solidFill>
          <a:ln w="9525">
            <a:solidFill>
              <a:schemeClr val="tx1"/>
            </a:solidFill>
            <a:round/>
            <a:headEnd/>
            <a:tailEnd/>
          </a:ln>
        </p:spPr>
        <p:txBody>
          <a:bodyPr wrap="none" anchor="ctr"/>
          <a:lstStyle/>
          <a:p>
            <a:pPr algn="ctr"/>
            <a:endParaRPr lang="en-US" sz="1600">
              <a:latin typeface="Times New Roman" pitchFamily="18" charset="0"/>
            </a:endParaRPr>
          </a:p>
        </p:txBody>
      </p:sp>
      <p:sp>
        <p:nvSpPr>
          <p:cNvPr id="7172" name="Oval 4"/>
          <p:cNvSpPr>
            <a:spLocks noChangeArrowheads="1"/>
          </p:cNvSpPr>
          <p:nvPr/>
        </p:nvSpPr>
        <p:spPr bwMode="auto">
          <a:xfrm>
            <a:off x="1676400" y="1752600"/>
            <a:ext cx="1295400" cy="1219200"/>
          </a:xfrm>
          <a:prstGeom prst="ellipse">
            <a:avLst/>
          </a:prstGeom>
          <a:solidFill>
            <a:schemeClr val="bg1"/>
          </a:solidFill>
          <a:ln w="9525">
            <a:solidFill>
              <a:schemeClr val="tx1"/>
            </a:solidFill>
            <a:round/>
            <a:headEnd/>
            <a:tailEnd/>
          </a:ln>
        </p:spPr>
        <p:txBody>
          <a:bodyPr wrap="none" anchor="ctr"/>
          <a:lstStyle/>
          <a:p>
            <a:pPr algn="ctr"/>
            <a:endParaRPr lang="en-US" sz="1600">
              <a:latin typeface="Times New Roman" pitchFamily="18" charset="0"/>
            </a:endParaRPr>
          </a:p>
        </p:txBody>
      </p:sp>
      <p:sp>
        <p:nvSpPr>
          <p:cNvPr id="7173" name="Oval 5"/>
          <p:cNvSpPr>
            <a:spLocks noChangeArrowheads="1"/>
          </p:cNvSpPr>
          <p:nvPr/>
        </p:nvSpPr>
        <p:spPr bwMode="auto">
          <a:xfrm>
            <a:off x="1676400" y="3886200"/>
            <a:ext cx="1295400" cy="1219200"/>
          </a:xfrm>
          <a:prstGeom prst="ellipse">
            <a:avLst/>
          </a:prstGeom>
          <a:solidFill>
            <a:schemeClr val="bg1"/>
          </a:solidFill>
          <a:ln w="9525">
            <a:solidFill>
              <a:schemeClr val="tx1"/>
            </a:solidFill>
            <a:round/>
            <a:headEnd/>
            <a:tailEnd/>
          </a:ln>
        </p:spPr>
        <p:txBody>
          <a:bodyPr wrap="none" anchor="ctr"/>
          <a:lstStyle/>
          <a:p>
            <a:pPr algn="ctr"/>
            <a:endParaRPr lang="en-US" sz="1600">
              <a:latin typeface="Times New Roman" pitchFamily="18" charset="0"/>
            </a:endParaRPr>
          </a:p>
        </p:txBody>
      </p:sp>
      <p:sp>
        <p:nvSpPr>
          <p:cNvPr id="7174" name="Oval 6"/>
          <p:cNvSpPr>
            <a:spLocks noChangeArrowheads="1"/>
          </p:cNvSpPr>
          <p:nvPr/>
        </p:nvSpPr>
        <p:spPr bwMode="auto">
          <a:xfrm>
            <a:off x="4038600" y="4876800"/>
            <a:ext cx="1295400" cy="1219200"/>
          </a:xfrm>
          <a:prstGeom prst="ellipse">
            <a:avLst/>
          </a:prstGeom>
          <a:solidFill>
            <a:schemeClr val="bg1"/>
          </a:solidFill>
          <a:ln w="9525">
            <a:solidFill>
              <a:schemeClr val="tx1"/>
            </a:solidFill>
            <a:round/>
            <a:headEnd/>
            <a:tailEnd/>
          </a:ln>
        </p:spPr>
        <p:txBody>
          <a:bodyPr wrap="none" anchor="ctr"/>
          <a:lstStyle/>
          <a:p>
            <a:pPr algn="ctr"/>
            <a:r>
              <a:rPr lang="en-US" sz="1600">
                <a:latin typeface="Times New Roman" pitchFamily="18" charset="0"/>
              </a:rPr>
              <a:t>Systems</a:t>
            </a:r>
          </a:p>
        </p:txBody>
      </p:sp>
      <p:sp>
        <p:nvSpPr>
          <p:cNvPr id="7175" name="Oval 7"/>
          <p:cNvSpPr>
            <a:spLocks noChangeArrowheads="1"/>
          </p:cNvSpPr>
          <p:nvPr/>
        </p:nvSpPr>
        <p:spPr bwMode="auto">
          <a:xfrm>
            <a:off x="6172200" y="3886200"/>
            <a:ext cx="1295400" cy="1219200"/>
          </a:xfrm>
          <a:prstGeom prst="ellipse">
            <a:avLst/>
          </a:prstGeom>
          <a:solidFill>
            <a:schemeClr val="bg1"/>
          </a:solidFill>
          <a:ln w="9525">
            <a:solidFill>
              <a:schemeClr val="tx1"/>
            </a:solidFill>
            <a:round/>
            <a:headEnd/>
            <a:tailEnd/>
          </a:ln>
        </p:spPr>
        <p:txBody>
          <a:bodyPr wrap="none" anchor="ctr"/>
          <a:lstStyle/>
          <a:p>
            <a:pPr algn="ctr"/>
            <a:r>
              <a:rPr lang="en-US" sz="1600">
                <a:latin typeface="Times New Roman" pitchFamily="18" charset="0"/>
              </a:rPr>
              <a:t>Staff</a:t>
            </a:r>
          </a:p>
        </p:txBody>
      </p:sp>
      <p:sp>
        <p:nvSpPr>
          <p:cNvPr id="7176" name="Oval 8"/>
          <p:cNvSpPr>
            <a:spLocks noChangeArrowheads="1"/>
          </p:cNvSpPr>
          <p:nvPr/>
        </p:nvSpPr>
        <p:spPr bwMode="auto">
          <a:xfrm>
            <a:off x="6248400" y="1600200"/>
            <a:ext cx="1295400" cy="1219200"/>
          </a:xfrm>
          <a:prstGeom prst="ellipse">
            <a:avLst/>
          </a:prstGeom>
          <a:solidFill>
            <a:schemeClr val="bg1"/>
          </a:solidFill>
          <a:ln w="9525">
            <a:solidFill>
              <a:schemeClr val="tx1"/>
            </a:solidFill>
            <a:round/>
            <a:headEnd/>
            <a:tailEnd/>
          </a:ln>
        </p:spPr>
        <p:txBody>
          <a:bodyPr wrap="none" anchor="ctr"/>
          <a:lstStyle/>
          <a:p>
            <a:endParaRPr lang="en-US"/>
          </a:p>
        </p:txBody>
      </p:sp>
      <p:sp>
        <p:nvSpPr>
          <p:cNvPr id="7177" name="Line 9"/>
          <p:cNvSpPr>
            <a:spLocks noChangeShapeType="1"/>
          </p:cNvSpPr>
          <p:nvPr/>
        </p:nvSpPr>
        <p:spPr bwMode="auto">
          <a:xfrm>
            <a:off x="2286000" y="3048000"/>
            <a:ext cx="0" cy="762000"/>
          </a:xfrm>
          <a:prstGeom prst="line">
            <a:avLst/>
          </a:prstGeom>
          <a:noFill/>
          <a:ln w="9525">
            <a:solidFill>
              <a:schemeClr val="tx1"/>
            </a:solidFill>
            <a:round/>
            <a:headEnd/>
            <a:tailEnd/>
          </a:ln>
        </p:spPr>
        <p:txBody>
          <a:bodyPr/>
          <a:lstStyle/>
          <a:p>
            <a:endParaRPr lang="en-US"/>
          </a:p>
        </p:txBody>
      </p:sp>
      <p:sp>
        <p:nvSpPr>
          <p:cNvPr id="7178" name="Line 10"/>
          <p:cNvSpPr>
            <a:spLocks noChangeShapeType="1"/>
          </p:cNvSpPr>
          <p:nvPr/>
        </p:nvSpPr>
        <p:spPr bwMode="auto">
          <a:xfrm flipV="1">
            <a:off x="2819400" y="1219200"/>
            <a:ext cx="1066800" cy="685800"/>
          </a:xfrm>
          <a:prstGeom prst="line">
            <a:avLst/>
          </a:prstGeom>
          <a:noFill/>
          <a:ln w="9525">
            <a:solidFill>
              <a:schemeClr val="tx1"/>
            </a:solidFill>
            <a:round/>
            <a:headEnd/>
            <a:tailEnd/>
          </a:ln>
        </p:spPr>
        <p:txBody>
          <a:bodyPr/>
          <a:lstStyle/>
          <a:p>
            <a:endParaRPr lang="en-US"/>
          </a:p>
        </p:txBody>
      </p:sp>
      <p:sp>
        <p:nvSpPr>
          <p:cNvPr id="7179" name="Line 11"/>
          <p:cNvSpPr>
            <a:spLocks noChangeShapeType="1"/>
          </p:cNvSpPr>
          <p:nvPr/>
        </p:nvSpPr>
        <p:spPr bwMode="auto">
          <a:xfrm>
            <a:off x="2819400" y="4876800"/>
            <a:ext cx="1219200" cy="533400"/>
          </a:xfrm>
          <a:prstGeom prst="line">
            <a:avLst/>
          </a:prstGeom>
          <a:noFill/>
          <a:ln w="9525">
            <a:solidFill>
              <a:schemeClr val="tx1"/>
            </a:solidFill>
            <a:round/>
            <a:headEnd/>
            <a:tailEnd/>
          </a:ln>
        </p:spPr>
        <p:txBody>
          <a:bodyPr/>
          <a:lstStyle/>
          <a:p>
            <a:endParaRPr lang="en-US"/>
          </a:p>
        </p:txBody>
      </p:sp>
      <p:sp>
        <p:nvSpPr>
          <p:cNvPr id="7180" name="Line 12"/>
          <p:cNvSpPr>
            <a:spLocks noChangeShapeType="1"/>
          </p:cNvSpPr>
          <p:nvPr/>
        </p:nvSpPr>
        <p:spPr bwMode="auto">
          <a:xfrm flipV="1">
            <a:off x="5334000" y="4800600"/>
            <a:ext cx="990600" cy="609600"/>
          </a:xfrm>
          <a:prstGeom prst="line">
            <a:avLst/>
          </a:prstGeom>
          <a:noFill/>
          <a:ln w="9525">
            <a:solidFill>
              <a:schemeClr val="tx1"/>
            </a:solidFill>
            <a:round/>
            <a:headEnd/>
            <a:tailEnd/>
          </a:ln>
        </p:spPr>
        <p:txBody>
          <a:bodyPr/>
          <a:lstStyle/>
          <a:p>
            <a:endParaRPr lang="en-US"/>
          </a:p>
        </p:txBody>
      </p:sp>
      <p:sp>
        <p:nvSpPr>
          <p:cNvPr id="7181" name="Line 13"/>
          <p:cNvSpPr>
            <a:spLocks noChangeShapeType="1"/>
          </p:cNvSpPr>
          <p:nvPr/>
        </p:nvSpPr>
        <p:spPr bwMode="auto">
          <a:xfrm flipV="1">
            <a:off x="6858000" y="2819400"/>
            <a:ext cx="0" cy="1066800"/>
          </a:xfrm>
          <a:prstGeom prst="line">
            <a:avLst/>
          </a:prstGeom>
          <a:noFill/>
          <a:ln w="9525">
            <a:solidFill>
              <a:schemeClr val="tx1"/>
            </a:solidFill>
            <a:round/>
            <a:headEnd/>
            <a:tailEnd/>
          </a:ln>
        </p:spPr>
        <p:txBody>
          <a:bodyPr/>
          <a:lstStyle/>
          <a:p>
            <a:endParaRPr lang="en-US"/>
          </a:p>
        </p:txBody>
      </p:sp>
      <p:sp>
        <p:nvSpPr>
          <p:cNvPr id="7182" name="Line 14"/>
          <p:cNvSpPr>
            <a:spLocks noChangeShapeType="1"/>
          </p:cNvSpPr>
          <p:nvPr/>
        </p:nvSpPr>
        <p:spPr bwMode="auto">
          <a:xfrm>
            <a:off x="5181600" y="1143000"/>
            <a:ext cx="1219200" cy="609600"/>
          </a:xfrm>
          <a:prstGeom prst="line">
            <a:avLst/>
          </a:prstGeom>
          <a:noFill/>
          <a:ln w="9525">
            <a:solidFill>
              <a:schemeClr val="tx1"/>
            </a:solidFill>
            <a:round/>
            <a:headEnd/>
            <a:tailEnd/>
          </a:ln>
        </p:spPr>
        <p:txBody>
          <a:bodyPr/>
          <a:lstStyle/>
          <a:p>
            <a:endParaRPr lang="en-US"/>
          </a:p>
        </p:txBody>
      </p:sp>
      <p:sp>
        <p:nvSpPr>
          <p:cNvPr id="7183" name="Line 15"/>
          <p:cNvSpPr>
            <a:spLocks noChangeShapeType="1"/>
          </p:cNvSpPr>
          <p:nvPr/>
        </p:nvSpPr>
        <p:spPr bwMode="auto">
          <a:xfrm>
            <a:off x="2971800" y="2590800"/>
            <a:ext cx="914400" cy="381000"/>
          </a:xfrm>
          <a:prstGeom prst="line">
            <a:avLst/>
          </a:prstGeom>
          <a:noFill/>
          <a:ln w="9525">
            <a:solidFill>
              <a:schemeClr val="tx1"/>
            </a:solidFill>
            <a:round/>
            <a:headEnd/>
            <a:tailEnd/>
          </a:ln>
        </p:spPr>
        <p:txBody>
          <a:bodyPr/>
          <a:lstStyle/>
          <a:p>
            <a:endParaRPr lang="en-US"/>
          </a:p>
        </p:txBody>
      </p:sp>
      <p:sp>
        <p:nvSpPr>
          <p:cNvPr id="7184" name="Line 16"/>
          <p:cNvSpPr>
            <a:spLocks noChangeShapeType="1"/>
          </p:cNvSpPr>
          <p:nvPr/>
        </p:nvSpPr>
        <p:spPr bwMode="auto">
          <a:xfrm>
            <a:off x="5334000" y="3581400"/>
            <a:ext cx="1066800" cy="533400"/>
          </a:xfrm>
          <a:prstGeom prst="line">
            <a:avLst/>
          </a:prstGeom>
          <a:noFill/>
          <a:ln w="9525">
            <a:solidFill>
              <a:schemeClr val="tx1"/>
            </a:solidFill>
            <a:round/>
            <a:headEnd/>
            <a:tailEnd/>
          </a:ln>
        </p:spPr>
        <p:txBody>
          <a:bodyPr/>
          <a:lstStyle/>
          <a:p>
            <a:endParaRPr lang="en-US"/>
          </a:p>
        </p:txBody>
      </p:sp>
      <p:sp>
        <p:nvSpPr>
          <p:cNvPr id="7185" name="Line 17"/>
          <p:cNvSpPr>
            <a:spLocks noChangeShapeType="1"/>
          </p:cNvSpPr>
          <p:nvPr/>
        </p:nvSpPr>
        <p:spPr bwMode="auto">
          <a:xfrm flipV="1">
            <a:off x="2895600" y="3657600"/>
            <a:ext cx="1066800" cy="533400"/>
          </a:xfrm>
          <a:prstGeom prst="line">
            <a:avLst/>
          </a:prstGeom>
          <a:noFill/>
          <a:ln w="9525">
            <a:solidFill>
              <a:schemeClr val="tx1"/>
            </a:solidFill>
            <a:round/>
            <a:headEnd/>
            <a:tailEnd/>
          </a:ln>
        </p:spPr>
        <p:txBody>
          <a:bodyPr/>
          <a:lstStyle/>
          <a:p>
            <a:endParaRPr lang="en-US"/>
          </a:p>
        </p:txBody>
      </p:sp>
      <p:sp>
        <p:nvSpPr>
          <p:cNvPr id="7186" name="Line 18"/>
          <p:cNvSpPr>
            <a:spLocks noChangeShapeType="1"/>
          </p:cNvSpPr>
          <p:nvPr/>
        </p:nvSpPr>
        <p:spPr bwMode="auto">
          <a:xfrm flipV="1">
            <a:off x="5334000" y="2514600"/>
            <a:ext cx="990600" cy="457200"/>
          </a:xfrm>
          <a:prstGeom prst="line">
            <a:avLst/>
          </a:prstGeom>
          <a:noFill/>
          <a:ln w="9525">
            <a:solidFill>
              <a:schemeClr val="tx1"/>
            </a:solidFill>
            <a:round/>
            <a:headEnd/>
            <a:tailEnd/>
          </a:ln>
        </p:spPr>
        <p:txBody>
          <a:bodyPr/>
          <a:lstStyle/>
          <a:p>
            <a:endParaRPr lang="en-US"/>
          </a:p>
        </p:txBody>
      </p:sp>
      <p:sp>
        <p:nvSpPr>
          <p:cNvPr id="7187" name="Line 19"/>
          <p:cNvSpPr>
            <a:spLocks noChangeShapeType="1"/>
          </p:cNvSpPr>
          <p:nvPr/>
        </p:nvSpPr>
        <p:spPr bwMode="auto">
          <a:xfrm>
            <a:off x="4572000" y="1676400"/>
            <a:ext cx="0" cy="762000"/>
          </a:xfrm>
          <a:prstGeom prst="line">
            <a:avLst/>
          </a:prstGeom>
          <a:noFill/>
          <a:ln w="9525">
            <a:solidFill>
              <a:schemeClr val="tx1"/>
            </a:solidFill>
            <a:round/>
            <a:headEnd/>
            <a:tailEnd/>
          </a:ln>
        </p:spPr>
        <p:txBody>
          <a:bodyPr/>
          <a:lstStyle/>
          <a:p>
            <a:endParaRPr lang="en-US"/>
          </a:p>
        </p:txBody>
      </p:sp>
      <p:sp>
        <p:nvSpPr>
          <p:cNvPr id="7188" name="Line 20"/>
          <p:cNvSpPr>
            <a:spLocks noChangeShapeType="1"/>
          </p:cNvSpPr>
          <p:nvPr/>
        </p:nvSpPr>
        <p:spPr bwMode="auto">
          <a:xfrm>
            <a:off x="4648200" y="4038600"/>
            <a:ext cx="0" cy="838200"/>
          </a:xfrm>
          <a:prstGeom prst="line">
            <a:avLst/>
          </a:prstGeom>
          <a:noFill/>
          <a:ln w="9525">
            <a:solidFill>
              <a:schemeClr val="tx1"/>
            </a:solidFill>
            <a:round/>
            <a:headEnd/>
            <a:tailEnd/>
          </a:ln>
        </p:spPr>
        <p:txBody>
          <a:bodyPr/>
          <a:lstStyle/>
          <a:p>
            <a:endParaRPr lang="en-US"/>
          </a:p>
        </p:txBody>
      </p:sp>
      <p:sp>
        <p:nvSpPr>
          <p:cNvPr id="7189" name="Line 21"/>
          <p:cNvSpPr>
            <a:spLocks noChangeShapeType="1"/>
          </p:cNvSpPr>
          <p:nvPr/>
        </p:nvSpPr>
        <p:spPr bwMode="auto">
          <a:xfrm>
            <a:off x="2971800" y="2209800"/>
            <a:ext cx="3276600" cy="0"/>
          </a:xfrm>
          <a:prstGeom prst="line">
            <a:avLst/>
          </a:prstGeom>
          <a:noFill/>
          <a:ln w="9525">
            <a:solidFill>
              <a:schemeClr val="tx1"/>
            </a:solidFill>
            <a:round/>
            <a:headEnd/>
            <a:tailEnd/>
          </a:ln>
        </p:spPr>
        <p:txBody>
          <a:bodyPr/>
          <a:lstStyle/>
          <a:p>
            <a:endParaRPr lang="en-US"/>
          </a:p>
        </p:txBody>
      </p:sp>
      <p:sp>
        <p:nvSpPr>
          <p:cNvPr id="7190" name="Line 22"/>
          <p:cNvSpPr>
            <a:spLocks noChangeShapeType="1"/>
          </p:cNvSpPr>
          <p:nvPr/>
        </p:nvSpPr>
        <p:spPr bwMode="auto">
          <a:xfrm>
            <a:off x="2895600" y="4572000"/>
            <a:ext cx="3276600" cy="0"/>
          </a:xfrm>
          <a:prstGeom prst="line">
            <a:avLst/>
          </a:prstGeom>
          <a:noFill/>
          <a:ln w="9525">
            <a:solidFill>
              <a:schemeClr val="tx1"/>
            </a:solidFill>
            <a:round/>
            <a:headEnd/>
            <a:tailEnd/>
          </a:ln>
        </p:spPr>
        <p:txBody>
          <a:bodyPr/>
          <a:lstStyle/>
          <a:p>
            <a:endParaRPr lang="en-US"/>
          </a:p>
        </p:txBody>
      </p:sp>
      <p:sp>
        <p:nvSpPr>
          <p:cNvPr id="7191" name="Line 23"/>
          <p:cNvSpPr>
            <a:spLocks noChangeShapeType="1"/>
          </p:cNvSpPr>
          <p:nvPr/>
        </p:nvSpPr>
        <p:spPr bwMode="auto">
          <a:xfrm>
            <a:off x="2667000" y="2819400"/>
            <a:ext cx="1600200" cy="2209800"/>
          </a:xfrm>
          <a:prstGeom prst="line">
            <a:avLst/>
          </a:prstGeom>
          <a:noFill/>
          <a:ln w="9525">
            <a:solidFill>
              <a:schemeClr val="tx1"/>
            </a:solidFill>
            <a:round/>
            <a:headEnd/>
            <a:tailEnd/>
          </a:ln>
        </p:spPr>
        <p:txBody>
          <a:bodyPr/>
          <a:lstStyle/>
          <a:p>
            <a:endParaRPr lang="en-US"/>
          </a:p>
        </p:txBody>
      </p:sp>
      <p:sp>
        <p:nvSpPr>
          <p:cNvPr id="7192" name="Line 24"/>
          <p:cNvSpPr>
            <a:spLocks noChangeShapeType="1"/>
          </p:cNvSpPr>
          <p:nvPr/>
        </p:nvSpPr>
        <p:spPr bwMode="auto">
          <a:xfrm flipV="1">
            <a:off x="5029200" y="2743200"/>
            <a:ext cx="1524000" cy="2209800"/>
          </a:xfrm>
          <a:prstGeom prst="line">
            <a:avLst/>
          </a:prstGeom>
          <a:noFill/>
          <a:ln w="9525">
            <a:solidFill>
              <a:schemeClr val="tx1"/>
            </a:solidFill>
            <a:round/>
            <a:headEnd/>
            <a:tailEnd/>
          </a:ln>
        </p:spPr>
        <p:txBody>
          <a:bodyPr/>
          <a:lstStyle/>
          <a:p>
            <a:endParaRPr lang="en-US"/>
          </a:p>
        </p:txBody>
      </p:sp>
      <p:sp>
        <p:nvSpPr>
          <p:cNvPr id="7193" name="Line 25"/>
          <p:cNvSpPr>
            <a:spLocks noChangeShapeType="1"/>
          </p:cNvSpPr>
          <p:nvPr/>
        </p:nvSpPr>
        <p:spPr bwMode="auto">
          <a:xfrm flipV="1">
            <a:off x="2590800" y="1524000"/>
            <a:ext cx="1600200" cy="2438400"/>
          </a:xfrm>
          <a:prstGeom prst="line">
            <a:avLst/>
          </a:prstGeom>
          <a:noFill/>
          <a:ln w="9525">
            <a:solidFill>
              <a:schemeClr val="tx1"/>
            </a:solidFill>
            <a:round/>
            <a:headEnd/>
            <a:tailEnd/>
          </a:ln>
        </p:spPr>
        <p:txBody>
          <a:bodyPr/>
          <a:lstStyle/>
          <a:p>
            <a:endParaRPr lang="en-US"/>
          </a:p>
        </p:txBody>
      </p:sp>
      <p:sp>
        <p:nvSpPr>
          <p:cNvPr id="7194" name="Line 26"/>
          <p:cNvSpPr>
            <a:spLocks noChangeShapeType="1"/>
          </p:cNvSpPr>
          <p:nvPr/>
        </p:nvSpPr>
        <p:spPr bwMode="auto">
          <a:xfrm>
            <a:off x="4800600" y="1600200"/>
            <a:ext cx="1752600" cy="2362200"/>
          </a:xfrm>
          <a:prstGeom prst="line">
            <a:avLst/>
          </a:prstGeom>
          <a:noFill/>
          <a:ln w="9525">
            <a:solidFill>
              <a:schemeClr val="tx1"/>
            </a:solidFill>
            <a:round/>
            <a:headEnd/>
            <a:tailEnd/>
          </a:ln>
        </p:spPr>
        <p:txBody>
          <a:bodyPr/>
          <a:lstStyle/>
          <a:p>
            <a:endParaRPr lang="en-US"/>
          </a:p>
        </p:txBody>
      </p:sp>
      <p:sp>
        <p:nvSpPr>
          <p:cNvPr id="7195" name="Text Box 27"/>
          <p:cNvSpPr txBox="1">
            <a:spLocks noChangeArrowheads="1"/>
          </p:cNvSpPr>
          <p:nvPr/>
        </p:nvSpPr>
        <p:spPr bwMode="auto">
          <a:xfrm>
            <a:off x="3824288" y="2805113"/>
            <a:ext cx="1485900" cy="1069975"/>
          </a:xfrm>
          <a:prstGeom prst="rect">
            <a:avLst/>
          </a:prstGeom>
          <a:noFill/>
          <a:ln w="9525">
            <a:noFill/>
            <a:miter lim="800000"/>
            <a:headEnd/>
            <a:tailEnd/>
          </a:ln>
        </p:spPr>
        <p:txBody>
          <a:bodyPr wrap="none">
            <a:spAutoFit/>
          </a:bodyPr>
          <a:lstStyle/>
          <a:p>
            <a:pPr algn="ctr"/>
            <a:r>
              <a:rPr lang="en-US" sz="1600">
                <a:latin typeface="Times New Roman" pitchFamily="18" charset="0"/>
              </a:rPr>
              <a:t>Shared</a:t>
            </a:r>
          </a:p>
          <a:p>
            <a:pPr algn="ctr"/>
            <a:r>
              <a:rPr lang="en-US" sz="1600">
                <a:latin typeface="Times New Roman" pitchFamily="18" charset="0"/>
              </a:rPr>
              <a:t>Vision, Mission</a:t>
            </a:r>
          </a:p>
          <a:p>
            <a:pPr algn="ctr"/>
            <a:r>
              <a:rPr lang="en-US" sz="1600">
                <a:latin typeface="Times New Roman" pitchFamily="18" charset="0"/>
              </a:rPr>
              <a:t> &amp;</a:t>
            </a:r>
          </a:p>
          <a:p>
            <a:pPr algn="ctr"/>
            <a:r>
              <a:rPr lang="en-US" sz="1600">
                <a:latin typeface="Times New Roman" pitchFamily="18" charset="0"/>
              </a:rPr>
              <a:t>Values</a:t>
            </a:r>
          </a:p>
        </p:txBody>
      </p:sp>
      <p:sp>
        <p:nvSpPr>
          <p:cNvPr id="7196" name="Text Box 28"/>
          <p:cNvSpPr txBox="1">
            <a:spLocks noChangeArrowheads="1"/>
          </p:cNvSpPr>
          <p:nvPr/>
        </p:nvSpPr>
        <p:spPr bwMode="auto">
          <a:xfrm>
            <a:off x="3946525" y="609600"/>
            <a:ext cx="1089025" cy="581025"/>
          </a:xfrm>
          <a:prstGeom prst="rect">
            <a:avLst/>
          </a:prstGeom>
          <a:noFill/>
          <a:ln w="9525">
            <a:noFill/>
            <a:miter lim="800000"/>
            <a:headEnd/>
            <a:tailEnd/>
          </a:ln>
        </p:spPr>
        <p:txBody>
          <a:bodyPr>
            <a:spAutoFit/>
          </a:bodyPr>
          <a:lstStyle/>
          <a:p>
            <a:pPr algn="ctr"/>
            <a:endParaRPr lang="en-US" sz="1600">
              <a:latin typeface="Times New Roman" pitchFamily="18" charset="0"/>
            </a:endParaRPr>
          </a:p>
          <a:p>
            <a:pPr algn="ctr"/>
            <a:r>
              <a:rPr lang="en-US" sz="1600">
                <a:latin typeface="Times New Roman" pitchFamily="18" charset="0"/>
              </a:rPr>
              <a:t>Leadership</a:t>
            </a:r>
          </a:p>
        </p:txBody>
      </p:sp>
      <p:sp>
        <p:nvSpPr>
          <p:cNvPr id="7197" name="Text Box 29"/>
          <p:cNvSpPr txBox="1">
            <a:spLocks noChangeArrowheads="1"/>
          </p:cNvSpPr>
          <p:nvPr/>
        </p:nvSpPr>
        <p:spPr bwMode="auto">
          <a:xfrm>
            <a:off x="1905000" y="2119313"/>
            <a:ext cx="923925" cy="336550"/>
          </a:xfrm>
          <a:prstGeom prst="rect">
            <a:avLst/>
          </a:prstGeom>
          <a:noFill/>
          <a:ln w="9525">
            <a:noFill/>
            <a:miter lim="800000"/>
            <a:headEnd/>
            <a:tailEnd/>
          </a:ln>
        </p:spPr>
        <p:txBody>
          <a:bodyPr>
            <a:spAutoFit/>
          </a:bodyPr>
          <a:lstStyle/>
          <a:p>
            <a:r>
              <a:rPr lang="en-US" sz="1600">
                <a:latin typeface="Times New Roman" pitchFamily="18" charset="0"/>
              </a:rPr>
              <a:t>Strategy</a:t>
            </a:r>
          </a:p>
        </p:txBody>
      </p:sp>
      <p:sp>
        <p:nvSpPr>
          <p:cNvPr id="7198" name="Text Box 30"/>
          <p:cNvSpPr txBox="1">
            <a:spLocks noChangeArrowheads="1"/>
          </p:cNvSpPr>
          <p:nvPr/>
        </p:nvSpPr>
        <p:spPr bwMode="auto">
          <a:xfrm>
            <a:off x="6477000" y="2057400"/>
            <a:ext cx="184150" cy="336550"/>
          </a:xfrm>
          <a:prstGeom prst="rect">
            <a:avLst/>
          </a:prstGeom>
          <a:noFill/>
          <a:ln w="9525">
            <a:noFill/>
            <a:miter lim="800000"/>
            <a:headEnd/>
            <a:tailEnd/>
          </a:ln>
        </p:spPr>
        <p:txBody>
          <a:bodyPr>
            <a:spAutoFit/>
          </a:bodyPr>
          <a:lstStyle/>
          <a:p>
            <a:pPr>
              <a:spcBef>
                <a:spcPct val="50000"/>
              </a:spcBef>
            </a:pPr>
            <a:endParaRPr lang="en-US" sz="1600">
              <a:latin typeface="Times New Roman" pitchFamily="18" charset="0"/>
            </a:endParaRPr>
          </a:p>
        </p:txBody>
      </p:sp>
      <p:sp>
        <p:nvSpPr>
          <p:cNvPr id="7199" name="Text Box 31"/>
          <p:cNvSpPr txBox="1">
            <a:spLocks noChangeArrowheads="1"/>
          </p:cNvSpPr>
          <p:nvPr/>
        </p:nvSpPr>
        <p:spPr bwMode="auto">
          <a:xfrm>
            <a:off x="6384925" y="2043113"/>
            <a:ext cx="931863" cy="336550"/>
          </a:xfrm>
          <a:prstGeom prst="rect">
            <a:avLst/>
          </a:prstGeom>
          <a:noFill/>
          <a:ln w="9525">
            <a:noFill/>
            <a:miter lim="800000"/>
            <a:headEnd/>
            <a:tailEnd/>
          </a:ln>
        </p:spPr>
        <p:txBody>
          <a:bodyPr wrap="none">
            <a:spAutoFit/>
          </a:bodyPr>
          <a:lstStyle/>
          <a:p>
            <a:r>
              <a:rPr lang="en-US" sz="1600">
                <a:latin typeface="Times New Roman" pitchFamily="18" charset="0"/>
              </a:rPr>
              <a:t>Structure</a:t>
            </a:r>
          </a:p>
        </p:txBody>
      </p:sp>
      <p:sp>
        <p:nvSpPr>
          <p:cNvPr id="7200" name="Text Box 32"/>
          <p:cNvSpPr txBox="1">
            <a:spLocks noChangeArrowheads="1"/>
          </p:cNvSpPr>
          <p:nvPr/>
        </p:nvSpPr>
        <p:spPr bwMode="auto">
          <a:xfrm>
            <a:off x="1752600" y="4343400"/>
            <a:ext cx="184150" cy="336550"/>
          </a:xfrm>
          <a:prstGeom prst="rect">
            <a:avLst/>
          </a:prstGeom>
          <a:noFill/>
          <a:ln w="9525">
            <a:noFill/>
            <a:miter lim="800000"/>
            <a:headEnd/>
            <a:tailEnd/>
          </a:ln>
        </p:spPr>
        <p:txBody>
          <a:bodyPr wrap="none">
            <a:spAutoFit/>
          </a:bodyPr>
          <a:lstStyle/>
          <a:p>
            <a:endParaRPr lang="en-US" sz="1600">
              <a:latin typeface="Times New Roman" pitchFamily="18" charset="0"/>
            </a:endParaRPr>
          </a:p>
        </p:txBody>
      </p:sp>
      <p:sp>
        <p:nvSpPr>
          <p:cNvPr id="7201" name="Text Box 33"/>
          <p:cNvSpPr txBox="1">
            <a:spLocks noChangeArrowheads="1"/>
          </p:cNvSpPr>
          <p:nvPr/>
        </p:nvSpPr>
        <p:spPr bwMode="auto">
          <a:xfrm>
            <a:off x="1736725" y="4405313"/>
            <a:ext cx="773113" cy="336550"/>
          </a:xfrm>
          <a:prstGeom prst="rect">
            <a:avLst/>
          </a:prstGeom>
          <a:noFill/>
          <a:ln w="9525">
            <a:noFill/>
            <a:miter lim="800000"/>
            <a:headEnd/>
            <a:tailEnd/>
          </a:ln>
        </p:spPr>
        <p:txBody>
          <a:bodyPr wrap="none">
            <a:spAutoFit/>
          </a:bodyPr>
          <a:lstStyle/>
          <a:p>
            <a:r>
              <a:rPr lang="en-US" sz="1600">
                <a:latin typeface="Times New Roman" pitchFamily="18" charset="0"/>
              </a:rPr>
              <a:t>    Skill</a:t>
            </a:r>
          </a:p>
        </p:txBody>
      </p:sp>
      <p:sp>
        <p:nvSpPr>
          <p:cNvPr id="7202" name="Text Box 34"/>
          <p:cNvSpPr txBox="1">
            <a:spLocks noChangeArrowheads="1"/>
          </p:cNvSpPr>
          <p:nvPr/>
        </p:nvSpPr>
        <p:spPr bwMode="auto">
          <a:xfrm>
            <a:off x="3200400" y="6324600"/>
            <a:ext cx="3352800" cy="336550"/>
          </a:xfrm>
          <a:prstGeom prst="rect">
            <a:avLst/>
          </a:prstGeom>
          <a:noFill/>
          <a:ln w="9525">
            <a:noFill/>
            <a:miter lim="800000"/>
            <a:headEnd/>
            <a:tailEnd/>
          </a:ln>
        </p:spPr>
        <p:txBody>
          <a:bodyPr>
            <a:spAutoFit/>
          </a:bodyPr>
          <a:lstStyle/>
          <a:p>
            <a:r>
              <a:rPr lang="en-US" sz="1600">
                <a:latin typeface="Times New Roman" pitchFamily="18" charset="0"/>
              </a:rPr>
              <a:t>Change in Organization Dimensions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MANAJEMEN PERUBAHAN</a:t>
            </a:r>
            <a:endParaRPr lang="en-US" dirty="0"/>
          </a:p>
        </p:txBody>
      </p:sp>
      <p:sp>
        <p:nvSpPr>
          <p:cNvPr id="3" name="Content Placeholder 2"/>
          <p:cNvSpPr>
            <a:spLocks noGrp="1"/>
          </p:cNvSpPr>
          <p:nvPr>
            <p:ph idx="1"/>
          </p:nvPr>
        </p:nvSpPr>
        <p:spPr/>
        <p:txBody>
          <a:bodyPr>
            <a:normAutofit/>
          </a:bodyPr>
          <a:lstStyle/>
          <a:p>
            <a:pPr marL="812800" indent="-812800">
              <a:lnSpc>
                <a:spcPct val="80000"/>
              </a:lnSpc>
              <a:buNone/>
            </a:pPr>
            <a:r>
              <a:rPr lang="en-US" sz="2400" b="1" dirty="0" err="1" smtClean="0">
                <a:sym typeface="Wingdings" pitchFamily="2" charset="2"/>
              </a:rPr>
              <a:t>Manajemen</a:t>
            </a:r>
            <a:r>
              <a:rPr lang="en-US" sz="2400" b="1" dirty="0" smtClean="0">
                <a:sym typeface="Wingdings" pitchFamily="2" charset="2"/>
              </a:rPr>
              <a:t> </a:t>
            </a:r>
            <a:r>
              <a:rPr lang="en-US" sz="2400" b="1" dirty="0" err="1" smtClean="0">
                <a:sym typeface="Wingdings" pitchFamily="2" charset="2"/>
              </a:rPr>
              <a:t>Perubahan</a:t>
            </a:r>
            <a:r>
              <a:rPr lang="en-US" sz="2400" b="1" dirty="0" smtClean="0">
                <a:sym typeface="Wingdings" pitchFamily="2" charset="2"/>
              </a:rPr>
              <a:t> </a:t>
            </a:r>
          </a:p>
          <a:p>
            <a:pPr marL="457200" indent="-457200">
              <a:lnSpc>
                <a:spcPct val="80000"/>
              </a:lnSpc>
              <a:buNone/>
            </a:pPr>
            <a:r>
              <a:rPr lang="en-US" sz="2400" b="1" dirty="0" smtClean="0">
                <a:sym typeface="Wingdings" pitchFamily="2" charset="2"/>
              </a:rPr>
              <a:t>	</a:t>
            </a:r>
            <a:r>
              <a:rPr lang="en-US" sz="2400" b="1" dirty="0" err="1" smtClean="0">
                <a:sym typeface="Wingdings" pitchFamily="2" charset="2"/>
              </a:rPr>
              <a:t>terdiri</a:t>
            </a:r>
            <a:r>
              <a:rPr lang="en-US" sz="2400" b="1" dirty="0" smtClean="0">
                <a:sym typeface="Wingdings" pitchFamily="2" charset="2"/>
              </a:rPr>
              <a:t> </a:t>
            </a:r>
            <a:r>
              <a:rPr lang="en-US" sz="2400" b="1" dirty="0" err="1" smtClean="0">
                <a:sym typeface="Wingdings" pitchFamily="2" charset="2"/>
              </a:rPr>
              <a:t>dari</a:t>
            </a:r>
            <a:r>
              <a:rPr lang="en-US" sz="2400" b="1" dirty="0" smtClean="0">
                <a:sym typeface="Wingdings" pitchFamily="2" charset="2"/>
              </a:rPr>
              <a:t> </a:t>
            </a:r>
            <a:r>
              <a:rPr lang="en-US" sz="2400" b="1" dirty="0" err="1" smtClean="0">
                <a:sym typeface="Wingdings" pitchFamily="2" charset="2"/>
              </a:rPr>
              <a:t>dua</a:t>
            </a:r>
            <a:r>
              <a:rPr lang="en-US" sz="2400" b="1" dirty="0" smtClean="0">
                <a:sym typeface="Wingdings" pitchFamily="2" charset="2"/>
              </a:rPr>
              <a:t> </a:t>
            </a:r>
            <a:r>
              <a:rPr lang="en-US" sz="2400" b="1" dirty="0" err="1" smtClean="0">
                <a:sym typeface="Wingdings" pitchFamily="2" charset="2"/>
              </a:rPr>
              <a:t>perkataan</a:t>
            </a:r>
            <a:r>
              <a:rPr lang="en-US" sz="2400" b="1" dirty="0" smtClean="0">
                <a:sym typeface="Wingdings" pitchFamily="2" charset="2"/>
              </a:rPr>
              <a:t> “</a:t>
            </a:r>
            <a:r>
              <a:rPr lang="en-US" sz="2400" b="1" dirty="0" err="1" smtClean="0">
                <a:sym typeface="Wingdings" pitchFamily="2" charset="2"/>
              </a:rPr>
              <a:t>Manajemen</a:t>
            </a:r>
            <a:r>
              <a:rPr lang="en-US" sz="2400" b="1" dirty="0" smtClean="0">
                <a:sym typeface="Wingdings" pitchFamily="2" charset="2"/>
              </a:rPr>
              <a:t> </a:t>
            </a:r>
            <a:r>
              <a:rPr lang="en-US" sz="2400" b="1" dirty="0" err="1" smtClean="0">
                <a:sym typeface="Wingdings" pitchFamily="2" charset="2"/>
              </a:rPr>
              <a:t>dan</a:t>
            </a:r>
            <a:r>
              <a:rPr lang="en-US" sz="2400" b="1" dirty="0" smtClean="0">
                <a:sym typeface="Wingdings" pitchFamily="2" charset="2"/>
              </a:rPr>
              <a:t> </a:t>
            </a:r>
            <a:r>
              <a:rPr lang="en-US" sz="2400" b="1" dirty="0" err="1" smtClean="0">
                <a:sym typeface="Wingdings" pitchFamily="2" charset="2"/>
              </a:rPr>
              <a:t>Perubahan</a:t>
            </a:r>
            <a:r>
              <a:rPr lang="en-US" sz="2400" b="1" dirty="0" smtClean="0">
                <a:sym typeface="Wingdings" pitchFamily="2" charset="2"/>
              </a:rPr>
              <a:t>”.</a:t>
            </a:r>
          </a:p>
          <a:p>
            <a:pPr marL="457200" indent="-457200">
              <a:lnSpc>
                <a:spcPct val="80000"/>
              </a:lnSpc>
              <a:buNone/>
            </a:pPr>
            <a:r>
              <a:rPr lang="en-US" sz="2400" b="1" dirty="0" smtClean="0">
                <a:sym typeface="Wingdings" pitchFamily="2" charset="2"/>
              </a:rPr>
              <a:t> </a:t>
            </a:r>
          </a:p>
          <a:p>
            <a:pPr marL="0" indent="0">
              <a:lnSpc>
                <a:spcPct val="80000"/>
              </a:lnSpc>
              <a:buNone/>
            </a:pPr>
            <a:r>
              <a:rPr lang="en-US" sz="2400" b="1" dirty="0" err="1" smtClean="0">
                <a:sym typeface="Wingdings" pitchFamily="2" charset="2"/>
              </a:rPr>
              <a:t>Secara</a:t>
            </a:r>
            <a:r>
              <a:rPr lang="en-US" sz="2400" b="1" dirty="0" smtClean="0">
                <a:sym typeface="Wingdings" pitchFamily="2" charset="2"/>
              </a:rPr>
              <a:t> </a:t>
            </a:r>
            <a:r>
              <a:rPr lang="en-US" sz="2400" b="1" dirty="0" err="1" smtClean="0">
                <a:sym typeface="Wingdings" pitchFamily="2" charset="2"/>
              </a:rPr>
              <a:t>etimologis</a:t>
            </a:r>
            <a:r>
              <a:rPr lang="en-US" sz="2400" b="1" dirty="0" smtClean="0">
                <a:sym typeface="Wingdings" pitchFamily="2" charset="2"/>
              </a:rPr>
              <a:t> </a:t>
            </a:r>
            <a:r>
              <a:rPr lang="en-US" sz="2400" b="1" dirty="0" err="1" smtClean="0">
                <a:sym typeface="Wingdings" pitchFamily="2" charset="2"/>
              </a:rPr>
              <a:t>Manajemen</a:t>
            </a:r>
            <a:endParaRPr lang="en-US" sz="2400" b="1" dirty="0" smtClean="0">
              <a:sym typeface="Wingdings" pitchFamily="2" charset="2"/>
            </a:endParaRPr>
          </a:p>
          <a:p>
            <a:pPr marL="339725" indent="-339725">
              <a:lnSpc>
                <a:spcPct val="80000"/>
              </a:lnSpc>
              <a:buNone/>
            </a:pPr>
            <a:r>
              <a:rPr lang="en-US" sz="2400" b="1" dirty="0" smtClean="0">
                <a:sym typeface="Wingdings" pitchFamily="2" charset="2"/>
              </a:rPr>
              <a:t>   </a:t>
            </a:r>
            <a:r>
              <a:rPr lang="en-US" sz="2400" b="1" dirty="0" err="1" smtClean="0">
                <a:sym typeface="Wingdings" pitchFamily="2" charset="2"/>
              </a:rPr>
              <a:t>berarti</a:t>
            </a:r>
            <a:r>
              <a:rPr lang="en-US" sz="2400" b="1" dirty="0" smtClean="0">
                <a:sym typeface="Wingdings" pitchFamily="2" charset="2"/>
              </a:rPr>
              <a:t> </a:t>
            </a:r>
            <a:r>
              <a:rPr lang="en-US" sz="2400" b="1" dirty="0" err="1" smtClean="0">
                <a:sym typeface="Wingdings" pitchFamily="2" charset="2"/>
              </a:rPr>
              <a:t>pengelolaan</a:t>
            </a:r>
            <a:r>
              <a:rPr lang="en-US" sz="2400" b="1" dirty="0" smtClean="0">
                <a:sym typeface="Wingdings" pitchFamily="2" charset="2"/>
              </a:rPr>
              <a:t>, </a:t>
            </a:r>
            <a:r>
              <a:rPr lang="en-US" sz="2400" b="1" dirty="0" err="1" smtClean="0">
                <a:sym typeface="Wingdings" pitchFamily="2" charset="2"/>
              </a:rPr>
              <a:t>pengaturan</a:t>
            </a:r>
            <a:r>
              <a:rPr lang="en-US" sz="2400" b="1" dirty="0" smtClean="0">
                <a:sym typeface="Wingdings" pitchFamily="2" charset="2"/>
              </a:rPr>
              <a:t> </a:t>
            </a:r>
            <a:r>
              <a:rPr lang="en-US" sz="2400" b="1" dirty="0" err="1" smtClean="0">
                <a:sym typeface="Wingdings" pitchFamily="2" charset="2"/>
              </a:rPr>
              <a:t>atau</a:t>
            </a:r>
            <a:r>
              <a:rPr lang="en-US" sz="2400" b="1" dirty="0" smtClean="0">
                <a:sym typeface="Wingdings" pitchFamily="2" charset="2"/>
              </a:rPr>
              <a:t> </a:t>
            </a:r>
            <a:r>
              <a:rPr lang="en-US" sz="2400" b="1" dirty="0" err="1" smtClean="0">
                <a:sym typeface="Wingdings" pitchFamily="2" charset="2"/>
              </a:rPr>
              <a:t>pengendalian</a:t>
            </a:r>
            <a:r>
              <a:rPr lang="en-US" sz="2400" b="1" dirty="0" smtClean="0">
                <a:sym typeface="Wingdings" pitchFamily="2" charset="2"/>
              </a:rPr>
              <a:t>.</a:t>
            </a:r>
          </a:p>
          <a:p>
            <a:pPr marL="339725" indent="-339725">
              <a:lnSpc>
                <a:spcPct val="80000"/>
              </a:lnSpc>
              <a:buNone/>
            </a:pPr>
            <a:endParaRPr lang="en-US" sz="2400" b="1" dirty="0" smtClean="0">
              <a:sym typeface="Wingdings" pitchFamily="2" charset="2"/>
            </a:endParaRPr>
          </a:p>
          <a:p>
            <a:pPr marL="339725" indent="-339725">
              <a:lnSpc>
                <a:spcPct val="80000"/>
              </a:lnSpc>
              <a:buNone/>
            </a:pPr>
            <a:r>
              <a:rPr lang="en-US" sz="2400" b="1" dirty="0" err="1" smtClean="0">
                <a:sym typeface="Wingdings" pitchFamily="2" charset="2"/>
              </a:rPr>
              <a:t>Sedang</a:t>
            </a:r>
            <a:r>
              <a:rPr lang="en-US" sz="2400" b="1" dirty="0" smtClean="0">
                <a:sym typeface="Wingdings" pitchFamily="2" charset="2"/>
              </a:rPr>
              <a:t> </a:t>
            </a:r>
            <a:r>
              <a:rPr lang="en-US" sz="2400" b="1" dirty="0" err="1" smtClean="0">
                <a:sym typeface="Wingdings" pitchFamily="2" charset="2"/>
              </a:rPr>
              <a:t>pengertian</a:t>
            </a:r>
            <a:r>
              <a:rPr lang="en-US" sz="2400" b="1" dirty="0" smtClean="0">
                <a:sym typeface="Wingdings" pitchFamily="2" charset="2"/>
              </a:rPr>
              <a:t> </a:t>
            </a:r>
            <a:r>
              <a:rPr lang="en-US" sz="2400" b="1" dirty="0" err="1" smtClean="0">
                <a:sym typeface="Wingdings" pitchFamily="2" charset="2"/>
              </a:rPr>
              <a:t>manajemen</a:t>
            </a:r>
            <a:r>
              <a:rPr lang="en-US" sz="2400" b="1" dirty="0" smtClean="0">
                <a:sym typeface="Wingdings" pitchFamily="2" charset="2"/>
              </a:rPr>
              <a:t> </a:t>
            </a:r>
            <a:r>
              <a:rPr lang="en-US" sz="2400" b="1" dirty="0" err="1" smtClean="0">
                <a:sym typeface="Wingdings" pitchFamily="2" charset="2"/>
              </a:rPr>
              <a:t>secara</a:t>
            </a:r>
            <a:r>
              <a:rPr lang="en-US" sz="2400" b="1" dirty="0" smtClean="0">
                <a:sym typeface="Wingdings" pitchFamily="2" charset="2"/>
              </a:rPr>
              <a:t> </a:t>
            </a:r>
            <a:r>
              <a:rPr lang="en-US" sz="2400" b="1" dirty="0" err="1" smtClean="0">
                <a:sym typeface="Wingdings" pitchFamily="2" charset="2"/>
              </a:rPr>
              <a:t>sederhana</a:t>
            </a:r>
            <a:r>
              <a:rPr lang="en-US" sz="2400" b="1" dirty="0" smtClean="0">
                <a:sym typeface="Wingdings" pitchFamily="2" charset="2"/>
              </a:rPr>
              <a:t> </a:t>
            </a:r>
            <a:r>
              <a:rPr lang="en-US" sz="2400" b="1" dirty="0" err="1" smtClean="0">
                <a:sym typeface="Wingdings" pitchFamily="2" charset="2"/>
              </a:rPr>
              <a:t>adalah</a:t>
            </a:r>
            <a:r>
              <a:rPr lang="en-US" sz="2400" b="1" dirty="0" smtClean="0">
                <a:sym typeface="Wingdings" pitchFamily="2" charset="2"/>
              </a:rPr>
              <a:t> </a:t>
            </a:r>
            <a:r>
              <a:rPr lang="en-US" sz="2400" b="1" dirty="0" err="1" smtClean="0">
                <a:sym typeface="Wingdings" pitchFamily="2" charset="2"/>
              </a:rPr>
              <a:t>proses</a:t>
            </a:r>
            <a:r>
              <a:rPr lang="en-US" sz="2400" b="1" dirty="0" smtClean="0">
                <a:sym typeface="Wingdings" pitchFamily="2" charset="2"/>
              </a:rPr>
              <a:t> </a:t>
            </a:r>
            <a:r>
              <a:rPr lang="en-US" sz="2400" b="1" dirty="0" err="1" smtClean="0">
                <a:sym typeface="Wingdings" pitchFamily="2" charset="2"/>
              </a:rPr>
              <a:t>mencapai</a:t>
            </a:r>
            <a:r>
              <a:rPr lang="en-US" sz="2400" b="1" dirty="0" smtClean="0">
                <a:sym typeface="Wingdings" pitchFamily="2" charset="2"/>
              </a:rPr>
              <a:t>  </a:t>
            </a:r>
            <a:r>
              <a:rPr lang="en-US" sz="2400" b="1" dirty="0" err="1" smtClean="0">
                <a:sym typeface="Wingdings" pitchFamily="2" charset="2"/>
              </a:rPr>
              <a:t>tujuaan</a:t>
            </a:r>
            <a:r>
              <a:rPr lang="en-US" sz="2400" b="1" dirty="0" smtClean="0">
                <a:sym typeface="Wingdings" pitchFamily="2" charset="2"/>
              </a:rPr>
              <a:t> </a:t>
            </a:r>
            <a:r>
              <a:rPr lang="en-US" sz="2400" b="1" dirty="0" err="1" smtClean="0">
                <a:sym typeface="Wingdings" pitchFamily="2" charset="2"/>
              </a:rPr>
              <a:t>organisasi</a:t>
            </a:r>
            <a:r>
              <a:rPr lang="en-US" sz="2400" b="1" dirty="0" smtClean="0">
                <a:sym typeface="Wingdings" pitchFamily="2" charset="2"/>
              </a:rPr>
              <a:t> </a:t>
            </a:r>
            <a:r>
              <a:rPr lang="en-US" sz="2400" b="1" dirty="0" err="1" smtClean="0">
                <a:sym typeface="Wingdings" pitchFamily="2" charset="2"/>
              </a:rPr>
              <a:t>melalui</a:t>
            </a:r>
            <a:r>
              <a:rPr lang="en-US" sz="2400" b="1" dirty="0" smtClean="0">
                <a:sym typeface="Wingdings" pitchFamily="2" charset="2"/>
              </a:rPr>
              <a:t> </a:t>
            </a:r>
            <a:r>
              <a:rPr lang="en-US" sz="2400" b="1" dirty="0" err="1" smtClean="0">
                <a:sym typeface="Wingdings" pitchFamily="2" charset="2"/>
              </a:rPr>
              <a:t>bantuan</a:t>
            </a:r>
            <a:r>
              <a:rPr lang="en-US" sz="2400" b="1" dirty="0" smtClean="0">
                <a:sym typeface="Wingdings" pitchFamily="2" charset="2"/>
              </a:rPr>
              <a:t> </a:t>
            </a:r>
          </a:p>
          <a:p>
            <a:pPr marL="812800" indent="-812800">
              <a:lnSpc>
                <a:spcPct val="80000"/>
              </a:lnSpc>
              <a:buNone/>
            </a:pPr>
            <a:r>
              <a:rPr lang="en-US" sz="2400" b="1" dirty="0" smtClean="0">
                <a:sym typeface="Wingdings" pitchFamily="2" charset="2"/>
              </a:rPr>
              <a:t>   </a:t>
            </a:r>
            <a:r>
              <a:rPr lang="en-US" sz="2400" b="1" dirty="0" err="1" smtClean="0">
                <a:sym typeface="Wingdings" pitchFamily="2" charset="2"/>
              </a:rPr>
              <a:t>orang</a:t>
            </a:r>
            <a:r>
              <a:rPr lang="en-US" sz="2400" b="1" dirty="0" smtClean="0">
                <a:sym typeface="Wingdings" pitchFamily="2" charset="2"/>
              </a:rPr>
              <a:t> lain.</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179388" y="260350"/>
            <a:ext cx="8713787" cy="6337300"/>
          </a:xfrm>
          <a:ln w="76200" cmpd="tri">
            <a:solidFill>
              <a:schemeClr val="tx1"/>
            </a:solidFill>
          </a:ln>
        </p:spPr>
        <p:txBody>
          <a:bodyPr/>
          <a:lstStyle/>
          <a:p>
            <a:pPr eaLnBrk="1" hangingPunct="1">
              <a:buFontTx/>
              <a:buNone/>
            </a:pPr>
            <a:r>
              <a:rPr lang="en-US" sz="2400" b="1" dirty="0" err="1" smtClean="0">
                <a:solidFill>
                  <a:srgbClr val="0070C0"/>
                </a:solidFill>
              </a:rPr>
              <a:t>Dubrin</a:t>
            </a:r>
            <a:r>
              <a:rPr lang="en-US" sz="2400" b="1" dirty="0" smtClean="0"/>
              <a:t> </a:t>
            </a:r>
            <a:r>
              <a:rPr lang="en-US" sz="2400" b="1" dirty="0" err="1" smtClean="0"/>
              <a:t>mengatakan</a:t>
            </a:r>
            <a:r>
              <a:rPr lang="en-US" sz="2400" b="1" dirty="0" smtClean="0"/>
              <a:t> </a:t>
            </a:r>
            <a:r>
              <a:rPr lang="en-US" sz="2400" b="1" dirty="0" err="1" smtClean="0"/>
              <a:t>manajemen</a:t>
            </a:r>
            <a:r>
              <a:rPr lang="en-US" sz="2400" b="1" dirty="0" smtClean="0"/>
              <a:t> </a:t>
            </a:r>
            <a:r>
              <a:rPr lang="en-US" sz="2400" b="1" dirty="0" err="1" smtClean="0"/>
              <a:t>adalah</a:t>
            </a:r>
            <a:r>
              <a:rPr lang="en-US" sz="2400" b="1" dirty="0" smtClean="0"/>
              <a:t> </a:t>
            </a:r>
            <a:r>
              <a:rPr lang="en-US" sz="2400" b="1" dirty="0" err="1" smtClean="0"/>
              <a:t>proses</a:t>
            </a:r>
            <a:r>
              <a:rPr lang="en-US" sz="2400" b="1" dirty="0" smtClean="0"/>
              <a:t> </a:t>
            </a:r>
            <a:r>
              <a:rPr lang="en-US" sz="2400" b="1" dirty="0" err="1" smtClean="0"/>
              <a:t>menggunakan</a:t>
            </a:r>
            <a:r>
              <a:rPr lang="en-US" sz="2400" b="1" dirty="0" smtClean="0"/>
              <a:t> </a:t>
            </a:r>
            <a:r>
              <a:rPr lang="en-US" sz="2400" b="1" dirty="0" err="1" smtClean="0"/>
              <a:t>sumber</a:t>
            </a:r>
            <a:r>
              <a:rPr lang="en-US" sz="2400" b="1" dirty="0" smtClean="0"/>
              <a:t> </a:t>
            </a:r>
            <a:r>
              <a:rPr lang="en-US" sz="2400" b="1" dirty="0" err="1" smtClean="0"/>
              <a:t>daya</a:t>
            </a:r>
            <a:r>
              <a:rPr lang="en-US" sz="2400" b="1" dirty="0" smtClean="0"/>
              <a:t> </a:t>
            </a:r>
            <a:r>
              <a:rPr lang="en-US" sz="2400" b="1" dirty="0" err="1" smtClean="0"/>
              <a:t>organisasi</a:t>
            </a:r>
            <a:r>
              <a:rPr lang="en-US" sz="2400" b="1" dirty="0" smtClean="0"/>
              <a:t> </a:t>
            </a:r>
            <a:r>
              <a:rPr lang="en-US" sz="2400" b="1" dirty="0" err="1" smtClean="0"/>
              <a:t>untuk</a:t>
            </a:r>
            <a:r>
              <a:rPr lang="en-US" sz="2400" b="1" dirty="0" smtClean="0"/>
              <a:t> </a:t>
            </a:r>
            <a:r>
              <a:rPr lang="en-US" sz="2400" b="1" dirty="0" err="1" smtClean="0"/>
              <a:t>mencapai</a:t>
            </a:r>
            <a:r>
              <a:rPr lang="en-US" sz="2400" b="1" dirty="0" smtClean="0"/>
              <a:t> </a:t>
            </a:r>
            <a:r>
              <a:rPr lang="en-US" sz="2400" b="1" dirty="0" err="1" smtClean="0"/>
              <a:t>tujuannya</a:t>
            </a:r>
            <a:r>
              <a:rPr lang="en-US" sz="2400" b="1" dirty="0" smtClean="0"/>
              <a:t> </a:t>
            </a:r>
            <a:r>
              <a:rPr lang="en-US" sz="2400" b="1" dirty="0" err="1" smtClean="0"/>
              <a:t>melalui</a:t>
            </a:r>
            <a:r>
              <a:rPr lang="en-US" sz="2400" b="1" dirty="0" smtClean="0"/>
              <a:t> </a:t>
            </a:r>
            <a:r>
              <a:rPr lang="en-US" sz="2400" b="1" dirty="0" err="1" smtClean="0"/>
              <a:t>fungsi</a:t>
            </a:r>
            <a:r>
              <a:rPr lang="en-US" sz="2400" b="1" dirty="0" smtClean="0"/>
              <a:t> </a:t>
            </a:r>
            <a:r>
              <a:rPr lang="en-US" sz="2400" b="1" dirty="0" err="1" smtClean="0"/>
              <a:t>perencanaan</a:t>
            </a:r>
            <a:r>
              <a:rPr lang="en-US" sz="2400" b="1" dirty="0" smtClean="0"/>
              <a:t>, </a:t>
            </a:r>
            <a:r>
              <a:rPr lang="en-US" sz="2400" b="1" dirty="0" err="1" smtClean="0"/>
              <a:t>pengambilan</a:t>
            </a:r>
            <a:r>
              <a:rPr lang="en-US" sz="2400" b="1" dirty="0" smtClean="0"/>
              <a:t> </a:t>
            </a:r>
            <a:r>
              <a:rPr lang="en-US" sz="2400" b="1" dirty="0" err="1" smtClean="0"/>
              <a:t>ke</a:t>
            </a:r>
            <a:r>
              <a:rPr lang="en-US" sz="2400" b="1" dirty="0" smtClean="0"/>
              <a:t> </a:t>
            </a:r>
            <a:r>
              <a:rPr lang="en-US" sz="2400" b="1" dirty="0" err="1" smtClean="0"/>
              <a:t>putusan</a:t>
            </a:r>
            <a:r>
              <a:rPr lang="en-US" sz="2400" b="1" dirty="0" smtClean="0"/>
              <a:t>, </a:t>
            </a:r>
            <a:r>
              <a:rPr lang="en-US" sz="2400" b="1" dirty="0" err="1" smtClean="0"/>
              <a:t>pengorganisasian</a:t>
            </a:r>
            <a:r>
              <a:rPr lang="en-US" sz="2400" b="1" dirty="0" smtClean="0"/>
              <a:t>, </a:t>
            </a:r>
            <a:r>
              <a:rPr lang="en-US" sz="2400" b="1" dirty="0" err="1" smtClean="0"/>
              <a:t>kepemimpinan</a:t>
            </a:r>
            <a:r>
              <a:rPr lang="en-US" sz="2400" b="1" dirty="0" smtClean="0"/>
              <a:t> </a:t>
            </a:r>
            <a:r>
              <a:rPr lang="en-US" sz="2400" b="1" dirty="0" err="1" smtClean="0"/>
              <a:t>dan</a:t>
            </a:r>
            <a:r>
              <a:rPr lang="en-US" sz="2400" b="1" dirty="0" smtClean="0"/>
              <a:t> </a:t>
            </a:r>
            <a:r>
              <a:rPr lang="en-US" sz="2400" b="1" dirty="0" err="1" smtClean="0"/>
              <a:t>kontrol</a:t>
            </a:r>
            <a:endParaRPr lang="en-GB" sz="2400" b="1" dirty="0" smtClean="0"/>
          </a:p>
        </p:txBody>
      </p:sp>
      <p:sp>
        <p:nvSpPr>
          <p:cNvPr id="14339" name="Text Box 4"/>
          <p:cNvSpPr txBox="1">
            <a:spLocks noChangeArrowheads="1"/>
          </p:cNvSpPr>
          <p:nvPr/>
        </p:nvSpPr>
        <p:spPr bwMode="auto">
          <a:xfrm>
            <a:off x="323850" y="3860800"/>
            <a:ext cx="1727200" cy="404813"/>
          </a:xfrm>
          <a:prstGeom prst="rect">
            <a:avLst/>
          </a:prstGeom>
          <a:noFill/>
          <a:ln w="38100" cmpd="dbl">
            <a:solidFill>
              <a:schemeClr val="tx1"/>
            </a:solidFill>
            <a:miter lim="800000"/>
            <a:headEnd/>
            <a:tailEnd/>
          </a:ln>
        </p:spPr>
        <p:txBody>
          <a:bodyPr>
            <a:spAutoFit/>
          </a:bodyPr>
          <a:lstStyle/>
          <a:p>
            <a:pPr algn="l">
              <a:spcBef>
                <a:spcPct val="50000"/>
              </a:spcBef>
            </a:pPr>
            <a:r>
              <a:rPr lang="en-US" sz="1800"/>
              <a:t>MANAJEMEN</a:t>
            </a:r>
            <a:endParaRPr lang="en-GB" sz="1800"/>
          </a:p>
        </p:txBody>
      </p:sp>
      <p:sp>
        <p:nvSpPr>
          <p:cNvPr id="14340" name="Text Box 5"/>
          <p:cNvSpPr txBox="1">
            <a:spLocks noChangeArrowheads="1"/>
          </p:cNvSpPr>
          <p:nvPr/>
        </p:nvSpPr>
        <p:spPr bwMode="auto">
          <a:xfrm>
            <a:off x="2339975" y="3789363"/>
            <a:ext cx="1584325" cy="555625"/>
          </a:xfrm>
          <a:prstGeom prst="rect">
            <a:avLst/>
          </a:prstGeom>
          <a:noFill/>
          <a:ln w="38100" cmpd="dbl">
            <a:solidFill>
              <a:schemeClr val="tx1"/>
            </a:solidFill>
            <a:miter lim="800000"/>
            <a:headEnd/>
            <a:tailEnd/>
          </a:ln>
        </p:spPr>
        <p:txBody>
          <a:bodyPr>
            <a:spAutoFit/>
          </a:bodyPr>
          <a:lstStyle/>
          <a:p>
            <a:pPr>
              <a:spcBef>
                <a:spcPct val="50000"/>
              </a:spcBef>
            </a:pPr>
            <a:r>
              <a:rPr lang="en-US"/>
              <a:t>SUMBER DAYA MANUSIA</a:t>
            </a:r>
            <a:endParaRPr lang="en-GB"/>
          </a:p>
        </p:txBody>
      </p:sp>
      <p:sp>
        <p:nvSpPr>
          <p:cNvPr id="14341" name="Text Box 6"/>
          <p:cNvSpPr txBox="1">
            <a:spLocks noChangeArrowheads="1"/>
          </p:cNvSpPr>
          <p:nvPr/>
        </p:nvSpPr>
        <p:spPr bwMode="auto">
          <a:xfrm>
            <a:off x="2339975" y="2060575"/>
            <a:ext cx="1584325" cy="555625"/>
          </a:xfrm>
          <a:prstGeom prst="rect">
            <a:avLst/>
          </a:prstGeom>
          <a:noFill/>
          <a:ln w="38100" cmpd="dbl">
            <a:solidFill>
              <a:schemeClr val="tx1"/>
            </a:solidFill>
            <a:miter lim="800000"/>
            <a:headEnd/>
            <a:tailEnd/>
          </a:ln>
        </p:spPr>
        <p:txBody>
          <a:bodyPr>
            <a:spAutoFit/>
          </a:bodyPr>
          <a:lstStyle/>
          <a:p>
            <a:pPr>
              <a:spcBef>
                <a:spcPct val="50000"/>
              </a:spcBef>
            </a:pPr>
            <a:r>
              <a:rPr lang="en-US" dirty="0"/>
              <a:t>SUMBER DAYA MATERIAL</a:t>
            </a:r>
            <a:endParaRPr lang="en-GB" dirty="0"/>
          </a:p>
        </p:txBody>
      </p:sp>
      <p:sp>
        <p:nvSpPr>
          <p:cNvPr id="14342" name="Text Box 7"/>
          <p:cNvSpPr txBox="1">
            <a:spLocks noChangeArrowheads="1"/>
          </p:cNvSpPr>
          <p:nvPr/>
        </p:nvSpPr>
        <p:spPr bwMode="auto">
          <a:xfrm>
            <a:off x="2339975" y="2852738"/>
            <a:ext cx="1584325" cy="555625"/>
          </a:xfrm>
          <a:prstGeom prst="rect">
            <a:avLst/>
          </a:prstGeom>
          <a:noFill/>
          <a:ln w="38100" cmpd="dbl">
            <a:solidFill>
              <a:schemeClr val="tx1"/>
            </a:solidFill>
            <a:miter lim="800000"/>
            <a:headEnd/>
            <a:tailEnd/>
          </a:ln>
        </p:spPr>
        <p:txBody>
          <a:bodyPr>
            <a:spAutoFit/>
          </a:bodyPr>
          <a:lstStyle/>
          <a:p>
            <a:pPr>
              <a:spcBef>
                <a:spcPct val="50000"/>
              </a:spcBef>
            </a:pPr>
            <a:r>
              <a:rPr lang="en-US" dirty="0"/>
              <a:t>SUMBER DAYA FINANSIAL</a:t>
            </a:r>
            <a:endParaRPr lang="en-GB" dirty="0"/>
          </a:p>
        </p:txBody>
      </p:sp>
      <p:sp>
        <p:nvSpPr>
          <p:cNvPr id="14343" name="Text Box 8"/>
          <p:cNvSpPr txBox="1">
            <a:spLocks noChangeArrowheads="1"/>
          </p:cNvSpPr>
          <p:nvPr/>
        </p:nvSpPr>
        <p:spPr bwMode="auto">
          <a:xfrm>
            <a:off x="2339975" y="4724400"/>
            <a:ext cx="1585913" cy="555625"/>
          </a:xfrm>
          <a:prstGeom prst="rect">
            <a:avLst/>
          </a:prstGeom>
          <a:noFill/>
          <a:ln w="38100" cmpd="dbl">
            <a:solidFill>
              <a:schemeClr val="tx1"/>
            </a:solidFill>
            <a:miter lim="800000"/>
            <a:headEnd/>
            <a:tailEnd/>
          </a:ln>
        </p:spPr>
        <p:txBody>
          <a:bodyPr>
            <a:spAutoFit/>
          </a:bodyPr>
          <a:lstStyle/>
          <a:p>
            <a:pPr>
              <a:spcBef>
                <a:spcPct val="50000"/>
              </a:spcBef>
            </a:pPr>
            <a:r>
              <a:rPr lang="en-US"/>
              <a:t>SUBER DAYA INFORMASI</a:t>
            </a:r>
            <a:endParaRPr lang="en-GB"/>
          </a:p>
        </p:txBody>
      </p:sp>
      <p:sp>
        <p:nvSpPr>
          <p:cNvPr id="14344" name="Text Box 9"/>
          <p:cNvSpPr txBox="1">
            <a:spLocks noChangeArrowheads="1"/>
          </p:cNvSpPr>
          <p:nvPr/>
        </p:nvSpPr>
        <p:spPr bwMode="auto">
          <a:xfrm>
            <a:off x="2339975" y="5589588"/>
            <a:ext cx="1585913" cy="555625"/>
          </a:xfrm>
          <a:prstGeom prst="rect">
            <a:avLst/>
          </a:prstGeom>
          <a:noFill/>
          <a:ln w="38100" cmpd="dbl">
            <a:solidFill>
              <a:schemeClr val="tx1"/>
            </a:solidFill>
            <a:miter lim="800000"/>
            <a:headEnd/>
            <a:tailEnd/>
          </a:ln>
        </p:spPr>
        <p:txBody>
          <a:bodyPr>
            <a:spAutoFit/>
          </a:bodyPr>
          <a:lstStyle/>
          <a:p>
            <a:pPr>
              <a:spcBef>
                <a:spcPct val="50000"/>
              </a:spcBef>
            </a:pPr>
            <a:r>
              <a:rPr lang="en-US"/>
              <a:t>SUMBER DAYA TENOLOGI</a:t>
            </a:r>
            <a:endParaRPr lang="en-GB"/>
          </a:p>
        </p:txBody>
      </p:sp>
      <p:sp>
        <p:nvSpPr>
          <p:cNvPr id="14345" name="Text Box 10"/>
          <p:cNvSpPr txBox="1">
            <a:spLocks noChangeArrowheads="1"/>
          </p:cNvSpPr>
          <p:nvPr/>
        </p:nvSpPr>
        <p:spPr bwMode="auto">
          <a:xfrm>
            <a:off x="4267200" y="2057400"/>
            <a:ext cx="441735" cy="4108817"/>
          </a:xfrm>
          <a:prstGeom prst="rect">
            <a:avLst/>
          </a:prstGeom>
          <a:noFill/>
          <a:ln w="38100" cmpd="dbl">
            <a:solidFill>
              <a:schemeClr val="tx1"/>
            </a:solidFill>
            <a:miter lim="800000"/>
            <a:headEnd/>
            <a:tailEnd/>
          </a:ln>
        </p:spPr>
        <p:txBody>
          <a:bodyPr wrap="square">
            <a:spAutoFit/>
          </a:bodyPr>
          <a:lstStyle/>
          <a:p>
            <a:pPr>
              <a:spcBef>
                <a:spcPct val="50000"/>
              </a:spcBef>
            </a:pPr>
            <a:r>
              <a:rPr lang="en-US" dirty="0" smtClean="0"/>
              <a:t>P</a:t>
            </a:r>
            <a:endParaRPr lang="en-US" dirty="0"/>
          </a:p>
          <a:p>
            <a:pPr>
              <a:spcBef>
                <a:spcPct val="50000"/>
              </a:spcBef>
            </a:pPr>
            <a:r>
              <a:rPr lang="en-US" dirty="0"/>
              <a:t>E</a:t>
            </a:r>
          </a:p>
          <a:p>
            <a:pPr>
              <a:spcBef>
                <a:spcPct val="50000"/>
              </a:spcBef>
            </a:pPr>
            <a:r>
              <a:rPr lang="en-US" dirty="0"/>
              <a:t>R</a:t>
            </a:r>
          </a:p>
          <a:p>
            <a:pPr>
              <a:spcBef>
                <a:spcPct val="50000"/>
              </a:spcBef>
            </a:pPr>
            <a:r>
              <a:rPr lang="en-US" dirty="0"/>
              <a:t>E</a:t>
            </a:r>
          </a:p>
          <a:p>
            <a:pPr>
              <a:spcBef>
                <a:spcPct val="50000"/>
              </a:spcBef>
            </a:pPr>
            <a:r>
              <a:rPr lang="en-US" dirty="0"/>
              <a:t>N</a:t>
            </a:r>
          </a:p>
          <a:p>
            <a:pPr>
              <a:spcBef>
                <a:spcPct val="50000"/>
              </a:spcBef>
            </a:pPr>
            <a:r>
              <a:rPr lang="en-US" dirty="0" smtClean="0"/>
              <a:t>C</a:t>
            </a:r>
            <a:endParaRPr lang="en-US" dirty="0"/>
          </a:p>
          <a:p>
            <a:pPr>
              <a:spcBef>
                <a:spcPct val="50000"/>
              </a:spcBef>
            </a:pPr>
            <a:r>
              <a:rPr lang="en-US" dirty="0"/>
              <a:t>A</a:t>
            </a:r>
          </a:p>
          <a:p>
            <a:pPr>
              <a:spcBef>
                <a:spcPct val="50000"/>
              </a:spcBef>
            </a:pPr>
            <a:r>
              <a:rPr lang="en-US" dirty="0"/>
              <a:t>N</a:t>
            </a:r>
          </a:p>
          <a:p>
            <a:pPr>
              <a:spcBef>
                <a:spcPct val="50000"/>
              </a:spcBef>
            </a:pPr>
            <a:r>
              <a:rPr lang="en-US" dirty="0"/>
              <a:t>A</a:t>
            </a:r>
          </a:p>
          <a:p>
            <a:pPr>
              <a:spcBef>
                <a:spcPct val="50000"/>
              </a:spcBef>
            </a:pPr>
            <a:r>
              <a:rPr lang="en-US" dirty="0" smtClean="0"/>
              <a:t>N</a:t>
            </a:r>
            <a:endParaRPr lang="en-US" dirty="0"/>
          </a:p>
        </p:txBody>
      </p:sp>
      <p:sp>
        <p:nvSpPr>
          <p:cNvPr id="14346" name="Text Box 11"/>
          <p:cNvSpPr txBox="1">
            <a:spLocks noChangeArrowheads="1"/>
          </p:cNvSpPr>
          <p:nvPr/>
        </p:nvSpPr>
        <p:spPr bwMode="auto">
          <a:xfrm>
            <a:off x="4787900" y="2060575"/>
            <a:ext cx="431800" cy="4171950"/>
          </a:xfrm>
          <a:prstGeom prst="rect">
            <a:avLst/>
          </a:prstGeom>
          <a:noFill/>
          <a:ln w="38100" cmpd="dbl">
            <a:solidFill>
              <a:schemeClr val="tx1"/>
            </a:solidFill>
            <a:miter lim="800000"/>
            <a:headEnd/>
            <a:tailEnd/>
          </a:ln>
        </p:spPr>
        <p:txBody>
          <a:bodyPr>
            <a:spAutoFit/>
          </a:bodyPr>
          <a:lstStyle/>
          <a:p>
            <a:pPr>
              <a:spcBef>
                <a:spcPct val="50000"/>
              </a:spcBef>
            </a:pPr>
            <a:r>
              <a:rPr lang="en-US" dirty="0"/>
              <a:t>PENGORGAN I</a:t>
            </a:r>
          </a:p>
          <a:p>
            <a:pPr>
              <a:spcBef>
                <a:spcPct val="50000"/>
              </a:spcBef>
            </a:pPr>
            <a:r>
              <a:rPr lang="en-US" dirty="0"/>
              <a:t>SAS</a:t>
            </a:r>
          </a:p>
          <a:p>
            <a:pPr>
              <a:spcBef>
                <a:spcPct val="50000"/>
              </a:spcBef>
            </a:pPr>
            <a:r>
              <a:rPr lang="en-US" dirty="0"/>
              <a:t>I</a:t>
            </a:r>
          </a:p>
          <a:p>
            <a:pPr>
              <a:spcBef>
                <a:spcPct val="50000"/>
              </a:spcBef>
            </a:pPr>
            <a:r>
              <a:rPr lang="en-US" dirty="0"/>
              <a:t>AN</a:t>
            </a:r>
          </a:p>
          <a:p>
            <a:pPr>
              <a:spcBef>
                <a:spcPct val="50000"/>
              </a:spcBef>
            </a:pPr>
            <a:endParaRPr lang="en-GB" dirty="0"/>
          </a:p>
        </p:txBody>
      </p:sp>
      <p:sp>
        <p:nvSpPr>
          <p:cNvPr id="14347" name="Text Box 12"/>
          <p:cNvSpPr txBox="1">
            <a:spLocks noChangeArrowheads="1"/>
          </p:cNvSpPr>
          <p:nvPr/>
        </p:nvSpPr>
        <p:spPr bwMode="auto">
          <a:xfrm>
            <a:off x="5410199" y="2060575"/>
            <a:ext cx="385763" cy="4108817"/>
          </a:xfrm>
          <a:prstGeom prst="rect">
            <a:avLst/>
          </a:prstGeom>
          <a:noFill/>
          <a:ln w="38100" cmpd="dbl">
            <a:solidFill>
              <a:schemeClr val="tx1"/>
            </a:solidFill>
            <a:miter lim="800000"/>
            <a:headEnd/>
            <a:tailEnd/>
          </a:ln>
        </p:spPr>
        <p:txBody>
          <a:bodyPr wrap="square">
            <a:spAutoFit/>
          </a:bodyPr>
          <a:lstStyle/>
          <a:p>
            <a:pPr algn="l">
              <a:spcBef>
                <a:spcPct val="50000"/>
              </a:spcBef>
            </a:pPr>
            <a:r>
              <a:rPr lang="en-US" dirty="0" smtClean="0"/>
              <a:t>P </a:t>
            </a:r>
            <a:endParaRPr lang="en-US" dirty="0"/>
          </a:p>
          <a:p>
            <a:pPr algn="l">
              <a:spcBef>
                <a:spcPct val="50000"/>
              </a:spcBef>
            </a:pPr>
            <a:r>
              <a:rPr lang="en-US" dirty="0"/>
              <a:t>E </a:t>
            </a:r>
          </a:p>
          <a:p>
            <a:pPr algn="l">
              <a:spcBef>
                <a:spcPct val="50000"/>
              </a:spcBef>
            </a:pPr>
            <a:r>
              <a:rPr lang="en-US" dirty="0"/>
              <a:t>L </a:t>
            </a:r>
          </a:p>
          <a:p>
            <a:pPr algn="l">
              <a:spcBef>
                <a:spcPct val="50000"/>
              </a:spcBef>
            </a:pPr>
            <a:r>
              <a:rPr lang="en-US" dirty="0"/>
              <a:t>A </a:t>
            </a:r>
          </a:p>
          <a:p>
            <a:pPr algn="l">
              <a:spcBef>
                <a:spcPct val="50000"/>
              </a:spcBef>
            </a:pPr>
            <a:r>
              <a:rPr lang="en-US" dirty="0"/>
              <a:t>K </a:t>
            </a:r>
          </a:p>
          <a:p>
            <a:pPr algn="l">
              <a:spcBef>
                <a:spcPct val="50000"/>
              </a:spcBef>
            </a:pPr>
            <a:r>
              <a:rPr lang="en-US" dirty="0"/>
              <a:t>S </a:t>
            </a:r>
          </a:p>
          <a:p>
            <a:pPr algn="l">
              <a:spcBef>
                <a:spcPct val="50000"/>
              </a:spcBef>
            </a:pPr>
            <a:r>
              <a:rPr lang="en-US" dirty="0"/>
              <a:t>A </a:t>
            </a:r>
          </a:p>
          <a:p>
            <a:pPr algn="l">
              <a:spcBef>
                <a:spcPct val="50000"/>
              </a:spcBef>
            </a:pPr>
            <a:r>
              <a:rPr lang="en-US" dirty="0"/>
              <a:t>N </a:t>
            </a:r>
          </a:p>
          <a:p>
            <a:pPr algn="l">
              <a:spcBef>
                <a:spcPct val="50000"/>
              </a:spcBef>
            </a:pPr>
            <a:r>
              <a:rPr lang="en-US" dirty="0"/>
              <a:t>A </a:t>
            </a:r>
          </a:p>
          <a:p>
            <a:pPr algn="l">
              <a:spcBef>
                <a:spcPct val="50000"/>
              </a:spcBef>
            </a:pPr>
            <a:r>
              <a:rPr lang="en-US" dirty="0"/>
              <a:t>N </a:t>
            </a:r>
          </a:p>
        </p:txBody>
      </p:sp>
      <p:sp>
        <p:nvSpPr>
          <p:cNvPr id="14348" name="Text Box 13"/>
          <p:cNvSpPr txBox="1">
            <a:spLocks noChangeArrowheads="1"/>
          </p:cNvSpPr>
          <p:nvPr/>
        </p:nvSpPr>
        <p:spPr bwMode="auto">
          <a:xfrm>
            <a:off x="5940425" y="2060575"/>
            <a:ext cx="431800" cy="4108817"/>
          </a:xfrm>
          <a:prstGeom prst="rect">
            <a:avLst/>
          </a:prstGeom>
          <a:noFill/>
          <a:ln w="38100" cmpd="dbl">
            <a:solidFill>
              <a:schemeClr val="tx1"/>
            </a:solidFill>
            <a:miter lim="800000"/>
            <a:headEnd/>
            <a:tailEnd/>
          </a:ln>
        </p:spPr>
        <p:txBody>
          <a:bodyPr>
            <a:spAutoFit/>
          </a:bodyPr>
          <a:lstStyle/>
          <a:p>
            <a:pPr algn="l">
              <a:spcBef>
                <a:spcPct val="50000"/>
              </a:spcBef>
            </a:pPr>
            <a:r>
              <a:rPr lang="en-US" dirty="0" smtClean="0"/>
              <a:t>K </a:t>
            </a:r>
            <a:endParaRPr lang="en-US" dirty="0"/>
          </a:p>
          <a:p>
            <a:pPr algn="l">
              <a:spcBef>
                <a:spcPct val="50000"/>
              </a:spcBef>
            </a:pPr>
            <a:r>
              <a:rPr lang="en-US" dirty="0"/>
              <a:t>O</a:t>
            </a:r>
          </a:p>
          <a:p>
            <a:pPr algn="l">
              <a:spcBef>
                <a:spcPct val="50000"/>
              </a:spcBef>
            </a:pPr>
            <a:r>
              <a:rPr lang="en-US" dirty="0"/>
              <a:t>N</a:t>
            </a:r>
          </a:p>
          <a:p>
            <a:pPr algn="l">
              <a:spcBef>
                <a:spcPct val="50000"/>
              </a:spcBef>
            </a:pPr>
            <a:r>
              <a:rPr lang="en-US" dirty="0"/>
              <a:t>T</a:t>
            </a:r>
          </a:p>
          <a:p>
            <a:pPr algn="l">
              <a:spcBef>
                <a:spcPct val="50000"/>
              </a:spcBef>
            </a:pPr>
            <a:r>
              <a:rPr lang="en-US" dirty="0"/>
              <a:t>R</a:t>
            </a:r>
          </a:p>
          <a:p>
            <a:pPr algn="l">
              <a:spcBef>
                <a:spcPct val="50000"/>
              </a:spcBef>
            </a:pPr>
            <a:r>
              <a:rPr lang="en-US" dirty="0"/>
              <a:t>O</a:t>
            </a:r>
          </a:p>
          <a:p>
            <a:pPr algn="l">
              <a:spcBef>
                <a:spcPct val="50000"/>
              </a:spcBef>
            </a:pPr>
            <a:r>
              <a:rPr lang="en-US" dirty="0"/>
              <a:t>L</a:t>
            </a:r>
          </a:p>
          <a:p>
            <a:pPr algn="l">
              <a:spcBef>
                <a:spcPct val="50000"/>
              </a:spcBef>
            </a:pPr>
            <a:endParaRPr lang="en-US" dirty="0"/>
          </a:p>
          <a:p>
            <a:pPr algn="l">
              <a:spcBef>
                <a:spcPct val="50000"/>
              </a:spcBef>
            </a:pPr>
            <a:endParaRPr lang="en-US" dirty="0"/>
          </a:p>
          <a:p>
            <a:pPr algn="l">
              <a:spcBef>
                <a:spcPct val="50000"/>
              </a:spcBef>
            </a:pPr>
            <a:endParaRPr lang="en-GB" dirty="0"/>
          </a:p>
        </p:txBody>
      </p:sp>
      <p:sp>
        <p:nvSpPr>
          <p:cNvPr id="14349" name="AutoShape 14"/>
          <p:cNvSpPr>
            <a:spLocks/>
          </p:cNvSpPr>
          <p:nvPr/>
        </p:nvSpPr>
        <p:spPr bwMode="auto">
          <a:xfrm>
            <a:off x="2124075" y="1989138"/>
            <a:ext cx="144463" cy="4176712"/>
          </a:xfrm>
          <a:prstGeom prst="leftBrace">
            <a:avLst>
              <a:gd name="adj1" fmla="val 240933"/>
              <a:gd name="adj2" fmla="val 50000"/>
            </a:avLst>
          </a:prstGeom>
          <a:noFill/>
          <a:ln w="38100">
            <a:solidFill>
              <a:schemeClr val="tx1"/>
            </a:solidFill>
            <a:round/>
            <a:headEnd/>
            <a:tailEnd/>
          </a:ln>
        </p:spPr>
        <p:txBody>
          <a:bodyPr wrap="none" anchor="ctr"/>
          <a:lstStyle/>
          <a:p>
            <a:endParaRPr lang="en-US"/>
          </a:p>
        </p:txBody>
      </p:sp>
      <p:sp>
        <p:nvSpPr>
          <p:cNvPr id="14350" name="Oval 15"/>
          <p:cNvSpPr>
            <a:spLocks noChangeArrowheads="1"/>
          </p:cNvSpPr>
          <p:nvPr/>
        </p:nvSpPr>
        <p:spPr bwMode="auto">
          <a:xfrm>
            <a:off x="7019925" y="3644900"/>
            <a:ext cx="1800225" cy="863600"/>
          </a:xfrm>
          <a:prstGeom prst="ellipse">
            <a:avLst/>
          </a:prstGeom>
          <a:solidFill>
            <a:schemeClr val="accent1"/>
          </a:solidFill>
          <a:ln w="38100" cmpd="dbl">
            <a:solidFill>
              <a:schemeClr val="tx1"/>
            </a:solidFill>
            <a:round/>
            <a:headEnd/>
            <a:tailEnd/>
          </a:ln>
        </p:spPr>
        <p:txBody>
          <a:bodyPr wrap="none" anchor="ctr"/>
          <a:lstStyle/>
          <a:p>
            <a:r>
              <a:rPr lang="en-US" sz="1800"/>
              <a:t>TUJUAN</a:t>
            </a:r>
            <a:endParaRPr lang="en-GB" sz="1800"/>
          </a:p>
        </p:txBody>
      </p:sp>
      <p:sp>
        <p:nvSpPr>
          <p:cNvPr id="14351" name="Line 20"/>
          <p:cNvSpPr>
            <a:spLocks noChangeShapeType="1"/>
          </p:cNvSpPr>
          <p:nvPr/>
        </p:nvSpPr>
        <p:spPr bwMode="auto">
          <a:xfrm>
            <a:off x="3924300" y="2349500"/>
            <a:ext cx="2879725" cy="1727200"/>
          </a:xfrm>
          <a:prstGeom prst="line">
            <a:avLst/>
          </a:prstGeom>
          <a:noFill/>
          <a:ln w="38100" cmpd="dbl">
            <a:solidFill>
              <a:schemeClr val="tx1"/>
            </a:solidFill>
            <a:round/>
            <a:headEnd/>
            <a:tailEnd/>
          </a:ln>
        </p:spPr>
        <p:txBody>
          <a:bodyPr/>
          <a:lstStyle/>
          <a:p>
            <a:endParaRPr lang="en-US"/>
          </a:p>
        </p:txBody>
      </p:sp>
      <p:sp>
        <p:nvSpPr>
          <p:cNvPr id="14352" name="Line 21"/>
          <p:cNvSpPr>
            <a:spLocks noChangeShapeType="1"/>
          </p:cNvSpPr>
          <p:nvPr/>
        </p:nvSpPr>
        <p:spPr bwMode="auto">
          <a:xfrm>
            <a:off x="3924300" y="3213100"/>
            <a:ext cx="2879725" cy="863600"/>
          </a:xfrm>
          <a:prstGeom prst="line">
            <a:avLst/>
          </a:prstGeom>
          <a:noFill/>
          <a:ln w="38100" cmpd="dbl">
            <a:solidFill>
              <a:schemeClr val="tx1"/>
            </a:solidFill>
            <a:round/>
            <a:headEnd/>
            <a:tailEnd/>
          </a:ln>
        </p:spPr>
        <p:txBody>
          <a:bodyPr/>
          <a:lstStyle/>
          <a:p>
            <a:endParaRPr lang="en-US"/>
          </a:p>
        </p:txBody>
      </p:sp>
      <p:sp>
        <p:nvSpPr>
          <p:cNvPr id="14353" name="Line 22"/>
          <p:cNvSpPr>
            <a:spLocks noChangeShapeType="1"/>
          </p:cNvSpPr>
          <p:nvPr/>
        </p:nvSpPr>
        <p:spPr bwMode="auto">
          <a:xfrm>
            <a:off x="3924300" y="4076700"/>
            <a:ext cx="2808288" cy="0"/>
          </a:xfrm>
          <a:prstGeom prst="line">
            <a:avLst/>
          </a:prstGeom>
          <a:noFill/>
          <a:ln w="38100" cmpd="dbl">
            <a:solidFill>
              <a:schemeClr val="tx1"/>
            </a:solidFill>
            <a:round/>
            <a:headEnd/>
            <a:tailEnd/>
          </a:ln>
        </p:spPr>
        <p:txBody>
          <a:bodyPr/>
          <a:lstStyle/>
          <a:p>
            <a:endParaRPr lang="en-US"/>
          </a:p>
        </p:txBody>
      </p:sp>
      <p:sp>
        <p:nvSpPr>
          <p:cNvPr id="14354" name="Line 23"/>
          <p:cNvSpPr>
            <a:spLocks noChangeShapeType="1"/>
          </p:cNvSpPr>
          <p:nvPr/>
        </p:nvSpPr>
        <p:spPr bwMode="auto">
          <a:xfrm flipV="1">
            <a:off x="3995738" y="4076700"/>
            <a:ext cx="2808287" cy="936625"/>
          </a:xfrm>
          <a:prstGeom prst="line">
            <a:avLst/>
          </a:prstGeom>
          <a:noFill/>
          <a:ln w="38100" cmpd="dbl">
            <a:solidFill>
              <a:schemeClr val="tx1"/>
            </a:solidFill>
            <a:round/>
            <a:headEnd/>
            <a:tailEnd/>
          </a:ln>
        </p:spPr>
        <p:txBody>
          <a:bodyPr/>
          <a:lstStyle/>
          <a:p>
            <a:endParaRPr lang="en-US"/>
          </a:p>
        </p:txBody>
      </p:sp>
      <p:sp>
        <p:nvSpPr>
          <p:cNvPr id="14355" name="Text Box 24"/>
          <p:cNvSpPr txBox="1">
            <a:spLocks noChangeArrowheads="1"/>
          </p:cNvSpPr>
          <p:nvPr/>
        </p:nvSpPr>
        <p:spPr bwMode="auto">
          <a:xfrm>
            <a:off x="4284663" y="5876925"/>
            <a:ext cx="2087562" cy="342900"/>
          </a:xfrm>
          <a:prstGeom prst="rect">
            <a:avLst/>
          </a:prstGeom>
          <a:noFill/>
          <a:ln w="38100" cmpd="dbl">
            <a:solidFill>
              <a:schemeClr val="tx1"/>
            </a:solidFill>
            <a:miter lim="800000"/>
            <a:headEnd/>
            <a:tailEnd/>
          </a:ln>
        </p:spPr>
        <p:txBody>
          <a:bodyPr>
            <a:spAutoFit/>
          </a:bodyPr>
          <a:lstStyle/>
          <a:p>
            <a:pPr>
              <a:spcBef>
                <a:spcPct val="50000"/>
              </a:spcBef>
            </a:pPr>
            <a:r>
              <a:rPr lang="en-US"/>
              <a:t>ANGGARAN</a:t>
            </a:r>
            <a:endParaRPr lang="en-GB"/>
          </a:p>
        </p:txBody>
      </p:sp>
      <p:sp>
        <p:nvSpPr>
          <p:cNvPr id="14356" name="Line 25"/>
          <p:cNvSpPr>
            <a:spLocks noChangeShapeType="1"/>
          </p:cNvSpPr>
          <p:nvPr/>
        </p:nvSpPr>
        <p:spPr bwMode="auto">
          <a:xfrm flipV="1">
            <a:off x="3995738" y="4076700"/>
            <a:ext cx="2808287" cy="1800225"/>
          </a:xfrm>
          <a:prstGeom prst="line">
            <a:avLst/>
          </a:prstGeom>
          <a:noFill/>
          <a:ln w="38100" cmpd="dbl">
            <a:solidFill>
              <a:schemeClr val="tx1"/>
            </a:solidFill>
            <a:round/>
            <a:headEnd/>
            <a:tailEnd/>
          </a:ln>
        </p:spPr>
        <p:txBody>
          <a:bodyPr/>
          <a:lstStyle/>
          <a:p>
            <a:endParaRPr lang="en-US"/>
          </a:p>
        </p:txBody>
      </p:sp>
      <p:sp>
        <p:nvSpPr>
          <p:cNvPr id="14357" name="Line 26"/>
          <p:cNvSpPr>
            <a:spLocks noChangeShapeType="1"/>
          </p:cNvSpPr>
          <p:nvPr/>
        </p:nvSpPr>
        <p:spPr bwMode="auto">
          <a:xfrm>
            <a:off x="6804025" y="4076700"/>
            <a:ext cx="215900" cy="0"/>
          </a:xfrm>
          <a:prstGeom prst="line">
            <a:avLst/>
          </a:prstGeom>
          <a:noFill/>
          <a:ln w="57150">
            <a:solidFill>
              <a:schemeClr val="tx1"/>
            </a:solidFill>
            <a:round/>
            <a:headEnd/>
            <a:tailEnd type="triangle" w="med" len="med"/>
          </a:ln>
        </p:spPr>
        <p:txBody>
          <a:bodyPr/>
          <a:lstStyle/>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p:cTn id="7" dur="500" fill="hold"/>
                                        <p:tgtEl>
                                          <p:spTgt spid="7270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270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27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250825" y="188913"/>
            <a:ext cx="8713788" cy="6480175"/>
          </a:xfrm>
          <a:ln w="76200" cmpd="tri">
            <a:solidFill>
              <a:schemeClr val="tx1"/>
            </a:solidFill>
          </a:ln>
        </p:spPr>
        <p:txBody>
          <a:bodyPr/>
          <a:lstStyle/>
          <a:p>
            <a:pPr algn="ctr" eaLnBrk="1" hangingPunct="1">
              <a:buFontTx/>
              <a:buNone/>
            </a:pPr>
            <a:r>
              <a:rPr lang="en-US" sz="2400" b="1" dirty="0" smtClean="0"/>
              <a:t>2. ORGANISASI DAN UNSUR-UNSUR MANAJEMEN</a:t>
            </a:r>
            <a:endParaRPr lang="en-GB" sz="2400" b="1" dirty="0" smtClean="0"/>
          </a:p>
        </p:txBody>
      </p:sp>
      <p:sp>
        <p:nvSpPr>
          <p:cNvPr id="15363" name="Text Box 4"/>
          <p:cNvSpPr txBox="1">
            <a:spLocks noChangeArrowheads="1"/>
          </p:cNvSpPr>
          <p:nvPr/>
        </p:nvSpPr>
        <p:spPr bwMode="auto">
          <a:xfrm>
            <a:off x="395288" y="1052513"/>
            <a:ext cx="1800225" cy="1200329"/>
          </a:xfrm>
          <a:prstGeom prst="rect">
            <a:avLst/>
          </a:prstGeom>
          <a:noFill/>
          <a:ln w="38100" cmpd="dbl">
            <a:solidFill>
              <a:schemeClr val="tx1"/>
            </a:solidFill>
            <a:miter lim="800000"/>
            <a:headEnd/>
            <a:tailEnd/>
          </a:ln>
        </p:spPr>
        <p:txBody>
          <a:bodyPr>
            <a:spAutoFit/>
          </a:bodyPr>
          <a:lstStyle/>
          <a:p>
            <a:pPr>
              <a:spcBef>
                <a:spcPct val="50000"/>
              </a:spcBef>
            </a:pPr>
            <a:endParaRPr lang="en-US" sz="1800" dirty="0" smtClean="0"/>
          </a:p>
          <a:p>
            <a:pPr>
              <a:spcBef>
                <a:spcPct val="50000"/>
              </a:spcBef>
            </a:pPr>
            <a:r>
              <a:rPr lang="en-US" dirty="0" smtClean="0">
                <a:latin typeface="Arial" pitchFamily="34" charset="0"/>
                <a:cs typeface="Arial" pitchFamily="34" charset="0"/>
              </a:rPr>
              <a:t>a.   TUJUAN</a:t>
            </a:r>
            <a:endParaRPr lang="en-US" dirty="0">
              <a:latin typeface="Arial" pitchFamily="34" charset="0"/>
              <a:cs typeface="Arial" pitchFamily="34" charset="0"/>
            </a:endParaRPr>
          </a:p>
          <a:p>
            <a:pPr>
              <a:spcBef>
                <a:spcPct val="50000"/>
              </a:spcBef>
            </a:pPr>
            <a:endParaRPr lang="en-GB" sz="1800" dirty="0"/>
          </a:p>
        </p:txBody>
      </p:sp>
      <p:sp>
        <p:nvSpPr>
          <p:cNvPr id="15364" name="Text Box 5"/>
          <p:cNvSpPr txBox="1">
            <a:spLocks noChangeArrowheads="1"/>
          </p:cNvSpPr>
          <p:nvPr/>
        </p:nvSpPr>
        <p:spPr bwMode="auto">
          <a:xfrm>
            <a:off x="2339975" y="1052513"/>
            <a:ext cx="6408738" cy="1600438"/>
          </a:xfrm>
          <a:prstGeom prst="rect">
            <a:avLst/>
          </a:prstGeom>
          <a:noFill/>
          <a:ln w="38100" cmpd="dbl">
            <a:solidFill>
              <a:schemeClr val="tx1"/>
            </a:solidFill>
            <a:miter lim="800000"/>
            <a:headEnd/>
            <a:tailEnd/>
          </a:ln>
        </p:spPr>
        <p:txBody>
          <a:bodyPr>
            <a:spAutoFit/>
          </a:bodyPr>
          <a:lstStyle/>
          <a:p>
            <a:pPr algn="l">
              <a:spcBef>
                <a:spcPct val="50000"/>
              </a:spcBef>
            </a:pPr>
            <a:r>
              <a:rPr lang="en-US" sz="1400" dirty="0">
                <a:latin typeface="Arial" pitchFamily="34" charset="0"/>
                <a:cs typeface="Arial" pitchFamily="34" charset="0"/>
              </a:rPr>
              <a:t># TUJUAN STRATEGIS</a:t>
            </a:r>
          </a:p>
          <a:p>
            <a:pPr algn="l">
              <a:spcBef>
                <a:spcPct val="50000"/>
              </a:spcBef>
            </a:pPr>
            <a:r>
              <a:rPr lang="en-US" sz="1400" dirty="0">
                <a:latin typeface="Arial" pitchFamily="34" charset="0"/>
                <a:cs typeface="Arial" pitchFamily="34" charset="0"/>
              </a:rPr>
              <a:t>   TERCAPAINYA KONDISI IDEAL ORGANISASI (VISI)</a:t>
            </a:r>
          </a:p>
          <a:p>
            <a:pPr algn="l">
              <a:spcBef>
                <a:spcPct val="50000"/>
              </a:spcBef>
            </a:pPr>
            <a:r>
              <a:rPr lang="en-US" sz="1400" dirty="0">
                <a:latin typeface="Arial" pitchFamily="34" charset="0"/>
                <a:cs typeface="Arial" pitchFamily="34" charset="0"/>
              </a:rPr>
              <a:t># TUJUAN OPERASIONAL </a:t>
            </a:r>
          </a:p>
          <a:p>
            <a:pPr algn="l">
              <a:spcBef>
                <a:spcPct val="50000"/>
              </a:spcBef>
            </a:pPr>
            <a:r>
              <a:rPr lang="en-US" sz="1400" dirty="0">
                <a:latin typeface="Arial" pitchFamily="34" charset="0"/>
                <a:cs typeface="Arial" pitchFamily="34" charset="0"/>
              </a:rPr>
              <a:t>   ORGANISASI SECARA MAKSIMAL DAPAT MEWUJUDKAN TUGAS </a:t>
            </a:r>
            <a:r>
              <a:rPr lang="en-US" sz="1400" dirty="0" smtClean="0">
                <a:latin typeface="Arial" pitchFamily="34" charset="0"/>
                <a:cs typeface="Arial" pitchFamily="34" charset="0"/>
              </a:rPr>
              <a:t>PO </a:t>
            </a:r>
          </a:p>
          <a:p>
            <a:pPr algn="l">
              <a:spcBef>
                <a:spcPct val="50000"/>
              </a:spcBef>
            </a:pPr>
            <a:r>
              <a:rPr lang="en-US" sz="1400" dirty="0" smtClean="0">
                <a:latin typeface="Arial" pitchFamily="34" charset="0"/>
                <a:cs typeface="Arial" pitchFamily="34" charset="0"/>
              </a:rPr>
              <a:t>   KOKNYA (MISI) YG TERARAH PADA KONDISI IDEAL ORGANISASI</a:t>
            </a:r>
            <a:endParaRPr lang="en-GB" sz="1400" dirty="0">
              <a:latin typeface="Arial" pitchFamily="34" charset="0"/>
              <a:cs typeface="Arial" pitchFamily="34" charset="0"/>
            </a:endParaRPr>
          </a:p>
        </p:txBody>
      </p:sp>
      <p:sp>
        <p:nvSpPr>
          <p:cNvPr id="15365" name="Text Box 6"/>
          <p:cNvSpPr txBox="1">
            <a:spLocks noChangeArrowheads="1"/>
          </p:cNvSpPr>
          <p:nvPr/>
        </p:nvSpPr>
        <p:spPr bwMode="auto">
          <a:xfrm>
            <a:off x="395288" y="2852738"/>
            <a:ext cx="6048375" cy="1600438"/>
          </a:xfrm>
          <a:prstGeom prst="rect">
            <a:avLst/>
          </a:prstGeom>
          <a:noFill/>
          <a:ln w="38100" cmpd="dbl">
            <a:solidFill>
              <a:schemeClr val="tx1"/>
            </a:solidFill>
            <a:miter lim="800000"/>
            <a:headEnd/>
            <a:tailEnd/>
          </a:ln>
        </p:spPr>
        <p:txBody>
          <a:bodyPr>
            <a:spAutoFit/>
          </a:bodyPr>
          <a:lstStyle/>
          <a:p>
            <a:pPr algn="l">
              <a:spcBef>
                <a:spcPct val="50000"/>
              </a:spcBef>
            </a:pPr>
            <a:r>
              <a:rPr lang="en-US" sz="1400" dirty="0">
                <a:latin typeface="Arial" pitchFamily="34" charset="0"/>
                <a:cs typeface="Arial" pitchFamily="34" charset="0"/>
              </a:rPr>
              <a:t>@ SUMBER DAYA MATERIAL</a:t>
            </a:r>
          </a:p>
          <a:p>
            <a:pPr algn="l">
              <a:spcBef>
                <a:spcPct val="50000"/>
              </a:spcBef>
            </a:pPr>
            <a:r>
              <a:rPr lang="en-US" sz="1400" dirty="0">
                <a:latin typeface="Arial" pitchFamily="34" charset="0"/>
                <a:cs typeface="Arial" pitchFamily="34" charset="0"/>
              </a:rPr>
              <a:t>                 @ SUMBER DAYA FINANSIAL</a:t>
            </a:r>
          </a:p>
          <a:p>
            <a:pPr algn="l">
              <a:spcBef>
                <a:spcPct val="50000"/>
              </a:spcBef>
            </a:pPr>
            <a:r>
              <a:rPr lang="en-US" sz="1400" dirty="0">
                <a:latin typeface="Arial" pitchFamily="34" charset="0"/>
                <a:cs typeface="Arial" pitchFamily="34" charset="0"/>
              </a:rPr>
              <a:t>                               @ SUMBER DAYA MANUSIA.</a:t>
            </a:r>
          </a:p>
          <a:p>
            <a:pPr algn="l">
              <a:spcBef>
                <a:spcPct val="50000"/>
              </a:spcBef>
            </a:pPr>
            <a:r>
              <a:rPr lang="en-US" sz="1400" dirty="0">
                <a:latin typeface="Arial" pitchFamily="34" charset="0"/>
                <a:cs typeface="Arial" pitchFamily="34" charset="0"/>
              </a:rPr>
              <a:t>                                               @ SUMBER DAYA INFORMASI</a:t>
            </a:r>
          </a:p>
          <a:p>
            <a:pPr algn="l">
              <a:spcBef>
                <a:spcPct val="50000"/>
              </a:spcBef>
            </a:pPr>
            <a:r>
              <a:rPr lang="en-US" sz="1400" dirty="0">
                <a:latin typeface="Arial" pitchFamily="34" charset="0"/>
                <a:cs typeface="Arial" pitchFamily="34" charset="0"/>
              </a:rPr>
              <a:t>                                                               @ SUMBER DAYA TEKNOLOGI</a:t>
            </a:r>
            <a:endParaRPr lang="en-GB" sz="1400" dirty="0">
              <a:latin typeface="Arial" pitchFamily="34" charset="0"/>
              <a:cs typeface="Arial" pitchFamily="34" charset="0"/>
            </a:endParaRPr>
          </a:p>
        </p:txBody>
      </p:sp>
      <p:sp>
        <p:nvSpPr>
          <p:cNvPr id="15366" name="Text Box 7"/>
          <p:cNvSpPr txBox="1">
            <a:spLocks noChangeArrowheads="1"/>
          </p:cNvSpPr>
          <p:nvPr/>
        </p:nvSpPr>
        <p:spPr bwMode="auto">
          <a:xfrm>
            <a:off x="6588125" y="2924175"/>
            <a:ext cx="2160588" cy="1200329"/>
          </a:xfrm>
          <a:prstGeom prst="rect">
            <a:avLst/>
          </a:prstGeom>
          <a:noFill/>
          <a:ln w="38100" cmpd="dbl">
            <a:solidFill>
              <a:schemeClr val="tx1"/>
            </a:solidFill>
            <a:miter lim="800000"/>
            <a:headEnd/>
            <a:tailEnd/>
          </a:ln>
        </p:spPr>
        <p:txBody>
          <a:bodyPr>
            <a:spAutoFit/>
          </a:bodyPr>
          <a:lstStyle/>
          <a:p>
            <a:pPr>
              <a:spcBef>
                <a:spcPct val="50000"/>
              </a:spcBef>
            </a:pPr>
            <a:endParaRPr lang="en-US" sz="1800" dirty="0"/>
          </a:p>
          <a:p>
            <a:pPr>
              <a:spcBef>
                <a:spcPct val="50000"/>
              </a:spcBef>
            </a:pPr>
            <a:r>
              <a:rPr lang="en-US" sz="1800" dirty="0" smtClean="0"/>
              <a:t>b. SUMBER-SUMBER</a:t>
            </a:r>
          </a:p>
          <a:p>
            <a:pPr>
              <a:spcBef>
                <a:spcPct val="50000"/>
              </a:spcBef>
            </a:pPr>
            <a:endParaRPr lang="en-US" dirty="0"/>
          </a:p>
        </p:txBody>
      </p:sp>
      <p:sp>
        <p:nvSpPr>
          <p:cNvPr id="15367" name="Text Box 8"/>
          <p:cNvSpPr txBox="1">
            <a:spLocks noChangeArrowheads="1"/>
          </p:cNvSpPr>
          <p:nvPr/>
        </p:nvSpPr>
        <p:spPr bwMode="auto">
          <a:xfrm>
            <a:off x="468313" y="4600575"/>
            <a:ext cx="1800225" cy="2031325"/>
          </a:xfrm>
          <a:prstGeom prst="rect">
            <a:avLst/>
          </a:prstGeom>
          <a:noFill/>
          <a:ln w="38100" cmpd="dbl">
            <a:solidFill>
              <a:schemeClr val="tx1"/>
            </a:solidFill>
            <a:miter lim="800000"/>
            <a:headEnd/>
            <a:tailEnd/>
          </a:ln>
        </p:spPr>
        <p:txBody>
          <a:bodyPr>
            <a:spAutoFit/>
          </a:bodyPr>
          <a:lstStyle/>
          <a:p>
            <a:pPr>
              <a:spcBef>
                <a:spcPct val="50000"/>
              </a:spcBef>
            </a:pPr>
            <a:endParaRPr lang="en-US" dirty="0"/>
          </a:p>
          <a:p>
            <a:pPr>
              <a:spcBef>
                <a:spcPct val="50000"/>
              </a:spcBef>
            </a:pPr>
            <a:r>
              <a:rPr lang="en-US" dirty="0" smtClean="0"/>
              <a:t>c. FUNGSI </a:t>
            </a:r>
            <a:endParaRPr lang="en-US" dirty="0"/>
          </a:p>
          <a:p>
            <a:pPr>
              <a:spcBef>
                <a:spcPct val="50000"/>
              </a:spcBef>
            </a:pPr>
            <a:r>
              <a:rPr lang="en-US" dirty="0" smtClean="0"/>
              <a:t>    FUNGSI</a:t>
            </a:r>
            <a:endParaRPr lang="en-US" dirty="0"/>
          </a:p>
          <a:p>
            <a:pPr>
              <a:spcBef>
                <a:spcPct val="50000"/>
              </a:spcBef>
            </a:pPr>
            <a:endParaRPr lang="en-US" dirty="0"/>
          </a:p>
          <a:p>
            <a:pPr>
              <a:spcBef>
                <a:spcPct val="50000"/>
              </a:spcBef>
            </a:pPr>
            <a:endParaRPr lang="en-GB" dirty="0"/>
          </a:p>
        </p:txBody>
      </p:sp>
      <p:sp>
        <p:nvSpPr>
          <p:cNvPr id="15368" name="Text Box 9"/>
          <p:cNvSpPr txBox="1">
            <a:spLocks noChangeArrowheads="1"/>
          </p:cNvSpPr>
          <p:nvPr/>
        </p:nvSpPr>
        <p:spPr bwMode="auto">
          <a:xfrm>
            <a:off x="2411413" y="4581525"/>
            <a:ext cx="6408737" cy="1985159"/>
          </a:xfrm>
          <a:prstGeom prst="rect">
            <a:avLst/>
          </a:prstGeom>
          <a:noFill/>
          <a:ln w="38100" cmpd="dbl">
            <a:solidFill>
              <a:schemeClr val="tx1"/>
            </a:solidFill>
            <a:miter lim="800000"/>
            <a:headEnd/>
            <a:tailEnd/>
          </a:ln>
        </p:spPr>
        <p:txBody>
          <a:bodyPr>
            <a:spAutoFit/>
          </a:bodyPr>
          <a:lstStyle/>
          <a:p>
            <a:pPr marL="342900" indent="-342900" algn="l">
              <a:spcBef>
                <a:spcPct val="50000"/>
              </a:spcBef>
            </a:pPr>
            <a:r>
              <a:rPr lang="en-US" dirty="0"/>
              <a:t>  </a:t>
            </a:r>
            <a:r>
              <a:rPr lang="en-US" sz="1400" dirty="0">
                <a:latin typeface="Arial" pitchFamily="34" charset="0"/>
                <a:cs typeface="Arial" pitchFamily="34" charset="0"/>
              </a:rPr>
              <a:t>1. PERENCANAAN (PLANNING)</a:t>
            </a:r>
          </a:p>
          <a:p>
            <a:pPr marL="342900" indent="-342900" algn="l">
              <a:spcBef>
                <a:spcPct val="50000"/>
              </a:spcBef>
            </a:pPr>
            <a:r>
              <a:rPr lang="en-US" sz="1400" dirty="0">
                <a:latin typeface="Arial" pitchFamily="34" charset="0"/>
                <a:cs typeface="Arial" pitchFamily="34" charset="0"/>
              </a:rPr>
              <a:t>      2. PENGORGANISASIAN (ORGANIZING)</a:t>
            </a:r>
          </a:p>
          <a:p>
            <a:pPr marL="342900" indent="-342900" algn="l">
              <a:spcBef>
                <a:spcPct val="50000"/>
              </a:spcBef>
            </a:pPr>
            <a:r>
              <a:rPr lang="en-US" sz="1400" dirty="0">
                <a:latin typeface="Arial" pitchFamily="34" charset="0"/>
                <a:cs typeface="Arial" pitchFamily="34" charset="0"/>
              </a:rPr>
              <a:t>          3. PELAKSANAAN (ACTUITING) : PENGARAHAN, BIMBINGAN, </a:t>
            </a:r>
          </a:p>
          <a:p>
            <a:pPr marL="342900" indent="-342900" algn="l">
              <a:spcBef>
                <a:spcPct val="50000"/>
              </a:spcBef>
            </a:pPr>
            <a:r>
              <a:rPr lang="en-US" sz="1400" dirty="0">
                <a:latin typeface="Arial" pitchFamily="34" charset="0"/>
                <a:cs typeface="Arial" pitchFamily="34" charset="0"/>
              </a:rPr>
              <a:t>                 KOORDINASI DAN KOMUNIKASI</a:t>
            </a:r>
          </a:p>
          <a:p>
            <a:pPr marL="342900" indent="-342900" algn="l">
              <a:spcBef>
                <a:spcPct val="50000"/>
              </a:spcBef>
            </a:pPr>
            <a:r>
              <a:rPr lang="en-US" sz="1400" dirty="0">
                <a:latin typeface="Arial" pitchFamily="34" charset="0"/>
                <a:cs typeface="Arial" pitchFamily="34" charset="0"/>
              </a:rPr>
              <a:t>                  4. PENGANGGARAN (BUDGETING)</a:t>
            </a:r>
          </a:p>
          <a:p>
            <a:pPr marL="342900" indent="-342900" algn="l">
              <a:spcBef>
                <a:spcPct val="50000"/>
              </a:spcBef>
            </a:pPr>
            <a:r>
              <a:rPr lang="en-US" sz="1400" dirty="0">
                <a:latin typeface="Arial" pitchFamily="34" charset="0"/>
                <a:cs typeface="Arial" pitchFamily="34" charset="0"/>
              </a:rPr>
              <a:t>                        5. PENGAWASAN (KONTROL) </a:t>
            </a:r>
            <a:endParaRPr lang="en-GB" sz="1400" dirty="0">
              <a:latin typeface="Arial" pitchFamily="34" charset="0"/>
              <a:cs typeface="Arial" pitchFamily="34" charset="0"/>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400"/>
                                  </p:stCondLst>
                                  <p:childTnLst>
                                    <p:set>
                                      <p:cBhvr>
                                        <p:cTn id="6" dur="1" fill="hold">
                                          <p:stCondLst>
                                            <p:cond delay="0"/>
                                          </p:stCondLst>
                                        </p:cTn>
                                        <p:tgtEl>
                                          <p:spTgt spid="73731">
                                            <p:txEl>
                                              <p:pRg st="0" end="0"/>
                                            </p:txEl>
                                          </p:spTgt>
                                        </p:tgtEl>
                                        <p:attrNameLst>
                                          <p:attrName>style.visibility</p:attrName>
                                        </p:attrNameLst>
                                      </p:cBhvr>
                                      <p:to>
                                        <p:strVal val="visible"/>
                                      </p:to>
                                    </p:set>
                                    <p:anim calcmode="lin" valueType="num">
                                      <p:cBhvr>
                                        <p:cTn id="7" dur="500" fill="hold"/>
                                        <p:tgtEl>
                                          <p:spTgt spid="7373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3731">
                                            <p:txEl>
                                              <p:pRg st="0" end="0"/>
                                            </p:txEl>
                                          </p:spTgt>
                                        </p:tgtEl>
                                        <p:attrNameLst>
                                          <p:attrName>ppt_h</p:attrName>
                                        </p:attrNameLst>
                                      </p:cBhvr>
                                      <p:tavLst>
                                        <p:tav tm="0">
                                          <p:val>
                                            <p:fltVal val="0"/>
                                          </p:val>
                                        </p:tav>
                                        <p:tav tm="100000">
                                          <p:val>
                                            <p:strVal val="#ppt_h"/>
                                          </p:val>
                                        </p:tav>
                                      </p:tavLst>
                                    </p:anim>
                                  </p:childTnLst>
                                </p:cTn>
                              </p:par>
                              <p:par>
                                <p:cTn id="9" presetID="23" presetClass="exit" presetSubtype="32" fill="hold" grpId="1" nodeType="withEffect">
                                  <p:stCondLst>
                                    <p:cond delay="0"/>
                                  </p:stCondLst>
                                  <p:childTnLst>
                                    <p:anim calcmode="lin" valueType="num">
                                      <p:cBhvr>
                                        <p:cTn id="10" dur="500" fill="hold"/>
                                        <p:tgtEl>
                                          <p:spTgt spid="73731">
                                            <p:txEl>
                                              <p:pRg st="0" end="0"/>
                                            </p:txEl>
                                          </p:spTgt>
                                        </p:tgtEl>
                                        <p:attrNameLst>
                                          <p:attrName>ppt_w</p:attrName>
                                        </p:attrNameLst>
                                      </p:cBhvr>
                                      <p:tavLst>
                                        <p:tav tm="0">
                                          <p:val>
                                            <p:strVal val="ppt_w"/>
                                          </p:val>
                                        </p:tav>
                                        <p:tav tm="100000">
                                          <p:val>
                                            <p:fltVal val="0"/>
                                          </p:val>
                                        </p:tav>
                                      </p:tavLst>
                                    </p:anim>
                                    <p:anim calcmode="lin" valueType="num">
                                      <p:cBhvr>
                                        <p:cTn id="11" dur="500" fill="hold"/>
                                        <p:tgtEl>
                                          <p:spTgt spid="73731">
                                            <p:txEl>
                                              <p:pRg st="0" end="0"/>
                                            </p:txEl>
                                          </p:spTgt>
                                        </p:tgtEl>
                                        <p:attrNameLst>
                                          <p:attrName>ppt_h</p:attrName>
                                        </p:attrNameLst>
                                      </p:cBhvr>
                                      <p:tavLst>
                                        <p:tav tm="0">
                                          <p:val>
                                            <p:strVal val="ppt_h"/>
                                          </p:val>
                                        </p:tav>
                                        <p:tav tm="100000">
                                          <p:val>
                                            <p:fltVal val="0"/>
                                          </p:val>
                                        </p:tav>
                                      </p:tavLst>
                                    </p:anim>
                                    <p:set>
                                      <p:cBhvr>
                                        <p:cTn id="12" dur="1" fill="hold">
                                          <p:stCondLst>
                                            <p:cond delay="499"/>
                                          </p:stCondLst>
                                        </p:cTn>
                                        <p:tgtEl>
                                          <p:spTgt spid="7373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P spid="73731" grpId="1"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333</TotalTime>
  <Words>1847</Words>
  <Application>Microsoft Office PowerPoint</Application>
  <PresentationFormat>On-screen Show (4:3)</PresentationFormat>
  <Paragraphs>303</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Opulent</vt:lpstr>
      <vt:lpstr>MANAJEMEN PERUBAHAN DAN PENGEMBANGAN</vt:lpstr>
      <vt:lpstr>MENGAPA  BERUBAH</vt:lpstr>
      <vt:lpstr>MANGAPA BERUBAH </vt:lpstr>
      <vt:lpstr>MANGAPA BERUBAH</vt:lpstr>
      <vt:lpstr>APA YANG PERLU DIUBAH</vt:lpstr>
      <vt:lpstr>PowerPoint Presentation</vt:lpstr>
      <vt:lpstr>MANAJEMEN PERUBAHAN</vt:lpstr>
      <vt:lpstr>PowerPoint Presentation</vt:lpstr>
      <vt:lpstr>PowerPoint Presentation</vt:lpstr>
      <vt:lpstr>PowerPoint Presentation</vt:lpstr>
      <vt:lpstr>PowerPoint Presentation</vt:lpstr>
      <vt:lpstr>PENGERTIAN PERUBAHAN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TUJUAN MANAJEMEN PERUBAHAN</vt:lpstr>
      <vt:lpstr>Tujuan Manajemen Perubahan secara lebih khusus</vt:lpstr>
      <vt:lpstr>TANTANGAN LINGKUNGAN ABAD XXI TERHADAP MANJEMEN PERUBAHAN</vt:lpstr>
      <vt:lpstr>TANTANGAN BERAT YANG DIPREDIKSI MENGHARUSKAN ORGANISASI MELAKUKAN MANJEMEN PERUBAHAN DI ABAD XX!</vt:lpstr>
      <vt:lpstr>TANTANGAN BERAT YANG DIPREDIKSI MENGHARUSKAN ORGANISASI MELAKUKAN MANJEMEN PERUBAHAN DI ABAD XX!</vt:lpstr>
      <vt:lpstr>Sebab-sebab dilakukannya perubahan</vt:lpstr>
      <vt:lpstr>Sebab-sebab dilakukannya perubahan</vt:lpstr>
      <vt:lpstr>DORONGAN UNTUK BERUBAH</vt:lpstr>
      <vt:lpstr>JENIS PERUBAHAN</vt:lpstr>
      <vt:lpstr>Langkah-langkah komprehensif dalam proses perubahan</vt:lpstr>
    </vt:vector>
  </TitlesOfParts>
  <Company>FE UEU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PERUBAHAN DAN PENGEMBANGAN</dc:title>
  <dc:creator>User</dc:creator>
  <cp:lastModifiedBy>Jaka</cp:lastModifiedBy>
  <cp:revision>46</cp:revision>
  <dcterms:created xsi:type="dcterms:W3CDTF">2013-03-10T05:41:12Z</dcterms:created>
  <dcterms:modified xsi:type="dcterms:W3CDTF">2018-04-10T08:37:50Z</dcterms:modified>
</cp:coreProperties>
</file>