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8" r:id="rId3"/>
    <p:sldId id="305" r:id="rId4"/>
    <p:sldId id="270" r:id="rId5"/>
    <p:sldId id="269" r:id="rId6"/>
    <p:sldId id="271" r:id="rId7"/>
    <p:sldId id="266" r:id="rId8"/>
    <p:sldId id="272" r:id="rId9"/>
    <p:sldId id="262" r:id="rId10"/>
    <p:sldId id="295" r:id="rId11"/>
    <p:sldId id="264" r:id="rId12"/>
    <p:sldId id="265" r:id="rId13"/>
    <p:sldId id="274" r:id="rId14"/>
    <p:sldId id="275" r:id="rId15"/>
    <p:sldId id="306" r:id="rId16"/>
    <p:sldId id="276" r:id="rId17"/>
    <p:sldId id="279" r:id="rId18"/>
    <p:sldId id="281" r:id="rId19"/>
    <p:sldId id="282" r:id="rId20"/>
    <p:sldId id="299" r:id="rId21"/>
    <p:sldId id="300" r:id="rId22"/>
    <p:sldId id="284" r:id="rId23"/>
    <p:sldId id="285" r:id="rId24"/>
    <p:sldId id="286" r:id="rId25"/>
    <p:sldId id="289" r:id="rId26"/>
    <p:sldId id="302" r:id="rId27"/>
    <p:sldId id="292" r:id="rId28"/>
    <p:sldId id="293" r:id="rId29"/>
    <p:sldId id="298" r:id="rId30"/>
    <p:sldId id="303" r:id="rId31"/>
    <p:sldId id="304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E8670-FC5F-4943-A85D-EA514B70D6B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FE81D4B-419A-4175-8D49-4A81026DEF2B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Membagi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pekerjaan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menjadi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suatu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department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secara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spesifik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26770CDF-E6C6-40BA-9BA3-B8D115581F7D}" type="parTrans" cxnId="{1EE7705E-6573-4423-A507-2B196ABEB58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67837252-D56E-40EA-AC4B-B46CA9A06A55}" type="sibTrans" cxnId="{1EE7705E-6573-4423-A507-2B196ABEB58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E298106A-176F-4C65-A016-1712B31D7074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Membebankan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dan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tanggung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jawab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 yang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berhubungan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dengan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individual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5F15EA63-FD70-4D95-9277-D4C6EC3696A2}" type="parTrans" cxnId="{59F25232-83B2-4092-A65F-C01CAA06187C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D61DEA05-6F48-403A-9557-41F8ACD7A8ED}" type="sibTrans" cxnId="{59F25232-83B2-4092-A65F-C01CAA06187C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AF4D9CAC-C21C-4C63-AAA1-6C4E384BABB0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Koordinasi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organisasi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yang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berbeda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515911CD-22C2-4108-AF65-290E3C09E207}" type="parTrans" cxnId="{B9E4A82F-27E7-49C4-ACBC-A4CC88086E2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C34A6C49-2DD3-491C-889B-1AE7E97B60D9}" type="sibTrans" cxnId="{B9E4A82F-27E7-49C4-ACBC-A4CC88086E2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E76207AC-0401-4254-865B-78A9145A202F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Mengelompokan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pekerjaan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dalam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satu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unit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22766BBB-1849-4209-A523-03BE48CB18DD}" type="parTrans" cxnId="{A6837781-A911-4D1E-8FF1-9C0EA678ED41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80FD4D62-38F2-4558-B9D1-48906B892CFD}" type="sibTrans" cxnId="{A6837781-A911-4D1E-8FF1-9C0EA678ED41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648F626B-A0D7-4DE0-88BE-1961988042EE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Membangun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hubungan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antara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individual,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kelompok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dan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 department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FD3AF56F-ACC9-4D16-96D7-F17A1FD9DAEB}" type="parTrans" cxnId="{5772FBC0-36F4-41A6-A50F-684B584F1C8E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915403CA-23D2-41A9-904E-88D1F169A1B0}" type="sibTrans" cxnId="{5772FBC0-36F4-41A6-A50F-684B584F1C8E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94D3ABC3-7C86-40B3-92CD-B95976CCC51B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Membangun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garis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wewenang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formal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ECAED324-1C95-4A33-9D74-B25460256F73}" type="parTrans" cxnId="{6661D74A-9D23-49FC-873D-8B49F2FD298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96E3855D-774D-48F0-AA75-1C0895F48461}" type="sibTrans" cxnId="{6661D74A-9D23-49FC-873D-8B49F2FD298A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1238318A-1598-4976-90D6-A97BD389C201}">
      <dgm:prSet custT="1"/>
      <dgm:spPr/>
      <dgm:t>
        <a:bodyPr/>
        <a:lstStyle/>
        <a:p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Alokasi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sumber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daya</a:t>
          </a:r>
          <a:r>
            <a:rPr lang="en-US" sz="1600" b="1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dirty="0" err="1" smtClean="0">
              <a:solidFill>
                <a:schemeClr val="tx1"/>
              </a:solidFill>
              <a:latin typeface="Century Gothic" pitchFamily="34" charset="0"/>
            </a:rPr>
            <a:t>organisasi</a:t>
          </a:r>
          <a:endParaRPr lang="id-ID" sz="1600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FFA9D33F-FE40-4067-BA91-8F2090FEA01D}" type="parTrans" cxnId="{CFE0BEEF-3133-498A-976B-17560FD93512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14BE205A-D742-4BDC-A15E-84F226965885}" type="sibTrans" cxnId="{CFE0BEEF-3133-498A-976B-17560FD93512}">
      <dgm:prSet/>
      <dgm:spPr/>
      <dgm:t>
        <a:bodyPr/>
        <a:lstStyle/>
        <a:p>
          <a:endParaRPr lang="id-ID" sz="1600" b="1">
            <a:solidFill>
              <a:schemeClr val="tx1"/>
            </a:solidFill>
            <a:latin typeface="Century Gothic" pitchFamily="34" charset="0"/>
          </a:endParaRPr>
        </a:p>
      </dgm:t>
    </dgm:pt>
    <dgm:pt modelId="{E8ABECAF-D29E-4C12-A445-51D34066804D}" type="pres">
      <dgm:prSet presAssocID="{E88E8670-FC5F-4943-A85D-EA514B70D6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E770E2C-BD7C-4EA9-94E0-2E2E519C1A29}" type="pres">
      <dgm:prSet presAssocID="{2FE81D4B-419A-4175-8D49-4A81026DEF2B}" presName="parentLin" presStyleCnt="0"/>
      <dgm:spPr/>
      <dgm:t>
        <a:bodyPr/>
        <a:lstStyle/>
        <a:p>
          <a:endParaRPr lang="id-ID"/>
        </a:p>
      </dgm:t>
    </dgm:pt>
    <dgm:pt modelId="{CB897B65-9D55-47C7-8C73-ED520BC2BA26}" type="pres">
      <dgm:prSet presAssocID="{2FE81D4B-419A-4175-8D49-4A81026DEF2B}" presName="parentLeftMargin" presStyleLbl="node1" presStyleIdx="0" presStyleCnt="7"/>
      <dgm:spPr/>
      <dgm:t>
        <a:bodyPr/>
        <a:lstStyle/>
        <a:p>
          <a:endParaRPr lang="id-ID"/>
        </a:p>
      </dgm:t>
    </dgm:pt>
    <dgm:pt modelId="{E158E613-AC9F-4ABC-B12A-1CDAC0A54157}" type="pres">
      <dgm:prSet presAssocID="{2FE81D4B-419A-4175-8D49-4A81026DEF2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30CC89-C254-4537-B27D-0CC0C08292B3}" type="pres">
      <dgm:prSet presAssocID="{2FE81D4B-419A-4175-8D49-4A81026DEF2B}" presName="negativeSpace" presStyleCnt="0"/>
      <dgm:spPr/>
      <dgm:t>
        <a:bodyPr/>
        <a:lstStyle/>
        <a:p>
          <a:endParaRPr lang="id-ID"/>
        </a:p>
      </dgm:t>
    </dgm:pt>
    <dgm:pt modelId="{9ACA2DCB-BCE5-4811-993F-81ACCBBBEC49}" type="pres">
      <dgm:prSet presAssocID="{2FE81D4B-419A-4175-8D49-4A81026DEF2B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8CA2DC-252E-4747-8D47-3BAC3CA91C99}" type="pres">
      <dgm:prSet presAssocID="{67837252-D56E-40EA-AC4B-B46CA9A06A55}" presName="spaceBetweenRectangles" presStyleCnt="0"/>
      <dgm:spPr/>
      <dgm:t>
        <a:bodyPr/>
        <a:lstStyle/>
        <a:p>
          <a:endParaRPr lang="id-ID"/>
        </a:p>
      </dgm:t>
    </dgm:pt>
    <dgm:pt modelId="{65A9D52A-ABB8-4EBE-A455-47B5C83F96AE}" type="pres">
      <dgm:prSet presAssocID="{E298106A-176F-4C65-A016-1712B31D7074}" presName="parentLin" presStyleCnt="0"/>
      <dgm:spPr/>
      <dgm:t>
        <a:bodyPr/>
        <a:lstStyle/>
        <a:p>
          <a:endParaRPr lang="id-ID"/>
        </a:p>
      </dgm:t>
    </dgm:pt>
    <dgm:pt modelId="{50584A48-4403-4F3D-A22C-2517427169E9}" type="pres">
      <dgm:prSet presAssocID="{E298106A-176F-4C65-A016-1712B31D7074}" presName="parentLeftMargin" presStyleLbl="node1" presStyleIdx="0" presStyleCnt="7"/>
      <dgm:spPr/>
      <dgm:t>
        <a:bodyPr/>
        <a:lstStyle/>
        <a:p>
          <a:endParaRPr lang="id-ID"/>
        </a:p>
      </dgm:t>
    </dgm:pt>
    <dgm:pt modelId="{BFA71C21-E5C7-4BEA-83C9-CF29EF3B0B94}" type="pres">
      <dgm:prSet presAssocID="{E298106A-176F-4C65-A016-1712B31D707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664E05-C1AD-4008-99C4-53E869FA4D2A}" type="pres">
      <dgm:prSet presAssocID="{E298106A-176F-4C65-A016-1712B31D7074}" presName="negativeSpace" presStyleCnt="0"/>
      <dgm:spPr/>
      <dgm:t>
        <a:bodyPr/>
        <a:lstStyle/>
        <a:p>
          <a:endParaRPr lang="id-ID"/>
        </a:p>
      </dgm:t>
    </dgm:pt>
    <dgm:pt modelId="{09CDDC35-13CC-4698-A0E5-8BDDAF779F47}" type="pres">
      <dgm:prSet presAssocID="{E298106A-176F-4C65-A016-1712B31D7074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5DAB58-5421-4142-AFFB-74E23EA8E89E}" type="pres">
      <dgm:prSet presAssocID="{D61DEA05-6F48-403A-9557-41F8ACD7A8ED}" presName="spaceBetweenRectangles" presStyleCnt="0"/>
      <dgm:spPr/>
      <dgm:t>
        <a:bodyPr/>
        <a:lstStyle/>
        <a:p>
          <a:endParaRPr lang="id-ID"/>
        </a:p>
      </dgm:t>
    </dgm:pt>
    <dgm:pt modelId="{FB4AF1E5-188D-41AB-8588-F5CDDE724ED5}" type="pres">
      <dgm:prSet presAssocID="{AF4D9CAC-C21C-4C63-AAA1-6C4E384BABB0}" presName="parentLin" presStyleCnt="0"/>
      <dgm:spPr/>
      <dgm:t>
        <a:bodyPr/>
        <a:lstStyle/>
        <a:p>
          <a:endParaRPr lang="id-ID"/>
        </a:p>
      </dgm:t>
    </dgm:pt>
    <dgm:pt modelId="{A4E066A6-E689-455A-B50E-CD08F8DD0EDA}" type="pres">
      <dgm:prSet presAssocID="{AF4D9CAC-C21C-4C63-AAA1-6C4E384BABB0}" presName="parentLeftMargin" presStyleLbl="node1" presStyleIdx="1" presStyleCnt="7"/>
      <dgm:spPr/>
      <dgm:t>
        <a:bodyPr/>
        <a:lstStyle/>
        <a:p>
          <a:endParaRPr lang="id-ID"/>
        </a:p>
      </dgm:t>
    </dgm:pt>
    <dgm:pt modelId="{8F8609C5-8385-46C6-BE5F-6EDA2DE089B1}" type="pres">
      <dgm:prSet presAssocID="{AF4D9CAC-C21C-4C63-AAA1-6C4E384BABB0}" presName="parentText" presStyleLbl="node1" presStyleIdx="2" presStyleCnt="7" custLinFactNeighborX="1367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2B109C-DEC6-4717-8C5A-7590BE663F22}" type="pres">
      <dgm:prSet presAssocID="{AF4D9CAC-C21C-4C63-AAA1-6C4E384BABB0}" presName="negativeSpace" presStyleCnt="0"/>
      <dgm:spPr/>
      <dgm:t>
        <a:bodyPr/>
        <a:lstStyle/>
        <a:p>
          <a:endParaRPr lang="id-ID"/>
        </a:p>
      </dgm:t>
    </dgm:pt>
    <dgm:pt modelId="{63C72D3A-3711-420C-9625-E42D18862588}" type="pres">
      <dgm:prSet presAssocID="{AF4D9CAC-C21C-4C63-AAA1-6C4E384BABB0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7DA8AF-F6AB-458C-9589-98BA2889857A}" type="pres">
      <dgm:prSet presAssocID="{C34A6C49-2DD3-491C-889B-1AE7E97B60D9}" presName="spaceBetweenRectangles" presStyleCnt="0"/>
      <dgm:spPr/>
      <dgm:t>
        <a:bodyPr/>
        <a:lstStyle/>
        <a:p>
          <a:endParaRPr lang="id-ID"/>
        </a:p>
      </dgm:t>
    </dgm:pt>
    <dgm:pt modelId="{38BB2A2F-E77D-4C57-A0D2-9DC894C4D615}" type="pres">
      <dgm:prSet presAssocID="{E76207AC-0401-4254-865B-78A9145A202F}" presName="parentLin" presStyleCnt="0"/>
      <dgm:spPr/>
      <dgm:t>
        <a:bodyPr/>
        <a:lstStyle/>
        <a:p>
          <a:endParaRPr lang="id-ID"/>
        </a:p>
      </dgm:t>
    </dgm:pt>
    <dgm:pt modelId="{659D25D3-3193-4DB8-9003-E26741919D08}" type="pres">
      <dgm:prSet presAssocID="{E76207AC-0401-4254-865B-78A9145A202F}" presName="parentLeftMargin" presStyleLbl="node1" presStyleIdx="2" presStyleCnt="7"/>
      <dgm:spPr/>
      <dgm:t>
        <a:bodyPr/>
        <a:lstStyle/>
        <a:p>
          <a:endParaRPr lang="id-ID"/>
        </a:p>
      </dgm:t>
    </dgm:pt>
    <dgm:pt modelId="{735272DB-29BA-483E-A08C-02E5B6B48509}" type="pres">
      <dgm:prSet presAssocID="{E76207AC-0401-4254-865B-78A9145A202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92F315-7364-48D9-85B1-94FC57684B21}" type="pres">
      <dgm:prSet presAssocID="{E76207AC-0401-4254-865B-78A9145A202F}" presName="negativeSpace" presStyleCnt="0"/>
      <dgm:spPr/>
      <dgm:t>
        <a:bodyPr/>
        <a:lstStyle/>
        <a:p>
          <a:endParaRPr lang="id-ID"/>
        </a:p>
      </dgm:t>
    </dgm:pt>
    <dgm:pt modelId="{2D8A577E-239C-47D2-A311-100BF2066F73}" type="pres">
      <dgm:prSet presAssocID="{E76207AC-0401-4254-865B-78A9145A202F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64A177-4A8D-4320-AB6B-87A3A8BCA031}" type="pres">
      <dgm:prSet presAssocID="{80FD4D62-38F2-4558-B9D1-48906B892CFD}" presName="spaceBetweenRectangles" presStyleCnt="0"/>
      <dgm:spPr/>
      <dgm:t>
        <a:bodyPr/>
        <a:lstStyle/>
        <a:p>
          <a:endParaRPr lang="id-ID"/>
        </a:p>
      </dgm:t>
    </dgm:pt>
    <dgm:pt modelId="{DA20A5A8-67E5-43B9-85F2-EDECEA666495}" type="pres">
      <dgm:prSet presAssocID="{648F626B-A0D7-4DE0-88BE-1961988042EE}" presName="parentLin" presStyleCnt="0"/>
      <dgm:spPr/>
      <dgm:t>
        <a:bodyPr/>
        <a:lstStyle/>
        <a:p>
          <a:endParaRPr lang="id-ID"/>
        </a:p>
      </dgm:t>
    </dgm:pt>
    <dgm:pt modelId="{1DCF789A-CC7E-4A2C-B5BB-C1AAFBD99BCF}" type="pres">
      <dgm:prSet presAssocID="{648F626B-A0D7-4DE0-88BE-1961988042EE}" presName="parentLeftMargin" presStyleLbl="node1" presStyleIdx="3" presStyleCnt="7"/>
      <dgm:spPr/>
      <dgm:t>
        <a:bodyPr/>
        <a:lstStyle/>
        <a:p>
          <a:endParaRPr lang="id-ID"/>
        </a:p>
      </dgm:t>
    </dgm:pt>
    <dgm:pt modelId="{6D6E5939-CD6A-49E6-BEDB-A153E893F1CD}" type="pres">
      <dgm:prSet presAssocID="{648F626B-A0D7-4DE0-88BE-1961988042E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F80510-5F68-4496-A481-9A1072A58C23}" type="pres">
      <dgm:prSet presAssocID="{648F626B-A0D7-4DE0-88BE-1961988042EE}" presName="negativeSpace" presStyleCnt="0"/>
      <dgm:spPr/>
      <dgm:t>
        <a:bodyPr/>
        <a:lstStyle/>
        <a:p>
          <a:endParaRPr lang="id-ID"/>
        </a:p>
      </dgm:t>
    </dgm:pt>
    <dgm:pt modelId="{EE36F1F9-17EB-4127-B3B9-9E20A8BFEB2B}" type="pres">
      <dgm:prSet presAssocID="{648F626B-A0D7-4DE0-88BE-1961988042EE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F93A8B-D75C-420F-BA76-1EFFF3BBF097}" type="pres">
      <dgm:prSet presAssocID="{915403CA-23D2-41A9-904E-88D1F169A1B0}" presName="spaceBetweenRectangles" presStyleCnt="0"/>
      <dgm:spPr/>
      <dgm:t>
        <a:bodyPr/>
        <a:lstStyle/>
        <a:p>
          <a:endParaRPr lang="id-ID"/>
        </a:p>
      </dgm:t>
    </dgm:pt>
    <dgm:pt modelId="{E429856C-E903-43AC-828C-F8A03CE4EDD9}" type="pres">
      <dgm:prSet presAssocID="{94D3ABC3-7C86-40B3-92CD-B95976CCC51B}" presName="parentLin" presStyleCnt="0"/>
      <dgm:spPr/>
      <dgm:t>
        <a:bodyPr/>
        <a:lstStyle/>
        <a:p>
          <a:endParaRPr lang="id-ID"/>
        </a:p>
      </dgm:t>
    </dgm:pt>
    <dgm:pt modelId="{75AD77A5-DEC4-4B64-A098-01E349447FB0}" type="pres">
      <dgm:prSet presAssocID="{94D3ABC3-7C86-40B3-92CD-B95976CCC51B}" presName="parentLeftMargin" presStyleLbl="node1" presStyleIdx="4" presStyleCnt="7"/>
      <dgm:spPr/>
      <dgm:t>
        <a:bodyPr/>
        <a:lstStyle/>
        <a:p>
          <a:endParaRPr lang="id-ID"/>
        </a:p>
      </dgm:t>
    </dgm:pt>
    <dgm:pt modelId="{69525CE2-CC57-4AD8-BBAC-6F688BBBD211}" type="pres">
      <dgm:prSet presAssocID="{94D3ABC3-7C86-40B3-92CD-B95976CCC51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C6C7FA-07A4-4781-8AD8-77CAA2A62DCA}" type="pres">
      <dgm:prSet presAssocID="{94D3ABC3-7C86-40B3-92CD-B95976CCC51B}" presName="negativeSpace" presStyleCnt="0"/>
      <dgm:spPr/>
      <dgm:t>
        <a:bodyPr/>
        <a:lstStyle/>
        <a:p>
          <a:endParaRPr lang="id-ID"/>
        </a:p>
      </dgm:t>
    </dgm:pt>
    <dgm:pt modelId="{2156B97F-166C-4F5D-83D7-104C38E50CC9}" type="pres">
      <dgm:prSet presAssocID="{94D3ABC3-7C86-40B3-92CD-B95976CCC51B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876A4E-CDAA-4B2B-8C96-15699710F645}" type="pres">
      <dgm:prSet presAssocID="{96E3855D-774D-48F0-AA75-1C0895F48461}" presName="spaceBetweenRectangles" presStyleCnt="0"/>
      <dgm:spPr/>
      <dgm:t>
        <a:bodyPr/>
        <a:lstStyle/>
        <a:p>
          <a:endParaRPr lang="id-ID"/>
        </a:p>
      </dgm:t>
    </dgm:pt>
    <dgm:pt modelId="{0100EBB1-8545-429B-8CDF-3DE6C4BE5042}" type="pres">
      <dgm:prSet presAssocID="{1238318A-1598-4976-90D6-A97BD389C201}" presName="parentLin" presStyleCnt="0"/>
      <dgm:spPr/>
      <dgm:t>
        <a:bodyPr/>
        <a:lstStyle/>
        <a:p>
          <a:endParaRPr lang="id-ID"/>
        </a:p>
      </dgm:t>
    </dgm:pt>
    <dgm:pt modelId="{6825E2B7-F56D-496E-82A6-C3CE56065AC4}" type="pres">
      <dgm:prSet presAssocID="{1238318A-1598-4976-90D6-A97BD389C201}" presName="parentLeftMargin" presStyleLbl="node1" presStyleIdx="5" presStyleCnt="7"/>
      <dgm:spPr/>
      <dgm:t>
        <a:bodyPr/>
        <a:lstStyle/>
        <a:p>
          <a:endParaRPr lang="id-ID"/>
        </a:p>
      </dgm:t>
    </dgm:pt>
    <dgm:pt modelId="{8741015B-2250-4124-8A5F-53E427972204}" type="pres">
      <dgm:prSet presAssocID="{1238318A-1598-4976-90D6-A97BD389C20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94D404-46E7-4FA0-AB52-E3577ED7ED99}" type="pres">
      <dgm:prSet presAssocID="{1238318A-1598-4976-90D6-A97BD389C201}" presName="negativeSpace" presStyleCnt="0"/>
      <dgm:spPr/>
      <dgm:t>
        <a:bodyPr/>
        <a:lstStyle/>
        <a:p>
          <a:endParaRPr lang="id-ID"/>
        </a:p>
      </dgm:t>
    </dgm:pt>
    <dgm:pt modelId="{65D012B8-AF8C-49D5-A8B6-24B625C1114C}" type="pres">
      <dgm:prSet presAssocID="{1238318A-1598-4976-90D6-A97BD389C201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5BD14DE-FC6D-4037-B0AC-9A08AF30F715}" type="presOf" srcId="{2FE81D4B-419A-4175-8D49-4A81026DEF2B}" destId="{E158E613-AC9F-4ABC-B12A-1CDAC0A54157}" srcOrd="1" destOrd="0" presId="urn:microsoft.com/office/officeart/2005/8/layout/list1"/>
    <dgm:cxn modelId="{BC3AD7CE-8731-4F76-B973-AAD82BF8E860}" type="presOf" srcId="{94D3ABC3-7C86-40B3-92CD-B95976CCC51B}" destId="{75AD77A5-DEC4-4B64-A098-01E349447FB0}" srcOrd="0" destOrd="0" presId="urn:microsoft.com/office/officeart/2005/8/layout/list1"/>
    <dgm:cxn modelId="{B9E4A82F-27E7-49C4-ACBC-A4CC88086E2A}" srcId="{E88E8670-FC5F-4943-A85D-EA514B70D6B8}" destId="{AF4D9CAC-C21C-4C63-AAA1-6C4E384BABB0}" srcOrd="2" destOrd="0" parTransId="{515911CD-22C2-4108-AF65-290E3C09E207}" sibTransId="{C34A6C49-2DD3-491C-889B-1AE7E97B60D9}"/>
    <dgm:cxn modelId="{EA02BAD7-B613-4007-9239-E58223599ED2}" type="presOf" srcId="{AF4D9CAC-C21C-4C63-AAA1-6C4E384BABB0}" destId="{8F8609C5-8385-46C6-BE5F-6EDA2DE089B1}" srcOrd="1" destOrd="0" presId="urn:microsoft.com/office/officeart/2005/8/layout/list1"/>
    <dgm:cxn modelId="{B223131A-0430-4B40-986A-16E9CBA86D20}" type="presOf" srcId="{2FE81D4B-419A-4175-8D49-4A81026DEF2B}" destId="{CB897B65-9D55-47C7-8C73-ED520BC2BA26}" srcOrd="0" destOrd="0" presId="urn:microsoft.com/office/officeart/2005/8/layout/list1"/>
    <dgm:cxn modelId="{5772FBC0-36F4-41A6-A50F-684B584F1C8E}" srcId="{E88E8670-FC5F-4943-A85D-EA514B70D6B8}" destId="{648F626B-A0D7-4DE0-88BE-1961988042EE}" srcOrd="4" destOrd="0" parTransId="{FD3AF56F-ACC9-4D16-96D7-F17A1FD9DAEB}" sibTransId="{915403CA-23D2-41A9-904E-88D1F169A1B0}"/>
    <dgm:cxn modelId="{1ED73A16-46A7-4569-9DE8-6DCA9CAE0A8E}" type="presOf" srcId="{1238318A-1598-4976-90D6-A97BD389C201}" destId="{6825E2B7-F56D-496E-82A6-C3CE56065AC4}" srcOrd="0" destOrd="0" presId="urn:microsoft.com/office/officeart/2005/8/layout/list1"/>
    <dgm:cxn modelId="{1EE7705E-6573-4423-A507-2B196ABEB58A}" srcId="{E88E8670-FC5F-4943-A85D-EA514B70D6B8}" destId="{2FE81D4B-419A-4175-8D49-4A81026DEF2B}" srcOrd="0" destOrd="0" parTransId="{26770CDF-E6C6-40BA-9BA3-B8D115581F7D}" sibTransId="{67837252-D56E-40EA-AC4B-B46CA9A06A55}"/>
    <dgm:cxn modelId="{59F25232-83B2-4092-A65F-C01CAA06187C}" srcId="{E88E8670-FC5F-4943-A85D-EA514B70D6B8}" destId="{E298106A-176F-4C65-A016-1712B31D7074}" srcOrd="1" destOrd="0" parTransId="{5F15EA63-FD70-4D95-9277-D4C6EC3696A2}" sibTransId="{D61DEA05-6F48-403A-9557-41F8ACD7A8ED}"/>
    <dgm:cxn modelId="{A6837781-A911-4D1E-8FF1-9C0EA678ED41}" srcId="{E88E8670-FC5F-4943-A85D-EA514B70D6B8}" destId="{E76207AC-0401-4254-865B-78A9145A202F}" srcOrd="3" destOrd="0" parTransId="{22766BBB-1849-4209-A523-03BE48CB18DD}" sibTransId="{80FD4D62-38F2-4558-B9D1-48906B892CFD}"/>
    <dgm:cxn modelId="{2F50D6E1-8A74-472F-81FF-C38F997CB255}" type="presOf" srcId="{E88E8670-FC5F-4943-A85D-EA514B70D6B8}" destId="{E8ABECAF-D29E-4C12-A445-51D34066804D}" srcOrd="0" destOrd="0" presId="urn:microsoft.com/office/officeart/2005/8/layout/list1"/>
    <dgm:cxn modelId="{9A97B792-7751-4E85-A254-9EAC8041A041}" type="presOf" srcId="{1238318A-1598-4976-90D6-A97BD389C201}" destId="{8741015B-2250-4124-8A5F-53E427972204}" srcOrd="1" destOrd="0" presId="urn:microsoft.com/office/officeart/2005/8/layout/list1"/>
    <dgm:cxn modelId="{CFE0BEEF-3133-498A-976B-17560FD93512}" srcId="{E88E8670-FC5F-4943-A85D-EA514B70D6B8}" destId="{1238318A-1598-4976-90D6-A97BD389C201}" srcOrd="6" destOrd="0" parTransId="{FFA9D33F-FE40-4067-BA91-8F2090FEA01D}" sibTransId="{14BE205A-D742-4BDC-A15E-84F226965885}"/>
    <dgm:cxn modelId="{5F611422-2CA4-4BDF-A740-07DB57D6FF74}" type="presOf" srcId="{648F626B-A0D7-4DE0-88BE-1961988042EE}" destId="{6D6E5939-CD6A-49E6-BEDB-A153E893F1CD}" srcOrd="1" destOrd="0" presId="urn:microsoft.com/office/officeart/2005/8/layout/list1"/>
    <dgm:cxn modelId="{A920D5F9-F8D8-4A2B-B365-9D76B371A70A}" type="presOf" srcId="{AF4D9CAC-C21C-4C63-AAA1-6C4E384BABB0}" destId="{A4E066A6-E689-455A-B50E-CD08F8DD0EDA}" srcOrd="0" destOrd="0" presId="urn:microsoft.com/office/officeart/2005/8/layout/list1"/>
    <dgm:cxn modelId="{7C417E68-C251-4206-A12A-900D88A662CE}" type="presOf" srcId="{E76207AC-0401-4254-865B-78A9145A202F}" destId="{735272DB-29BA-483E-A08C-02E5B6B48509}" srcOrd="1" destOrd="0" presId="urn:microsoft.com/office/officeart/2005/8/layout/list1"/>
    <dgm:cxn modelId="{62AD1C90-399F-4034-AB7C-463082F65DA7}" type="presOf" srcId="{E76207AC-0401-4254-865B-78A9145A202F}" destId="{659D25D3-3193-4DB8-9003-E26741919D08}" srcOrd="0" destOrd="0" presId="urn:microsoft.com/office/officeart/2005/8/layout/list1"/>
    <dgm:cxn modelId="{6661D74A-9D23-49FC-873D-8B49F2FD298A}" srcId="{E88E8670-FC5F-4943-A85D-EA514B70D6B8}" destId="{94D3ABC3-7C86-40B3-92CD-B95976CCC51B}" srcOrd="5" destOrd="0" parTransId="{ECAED324-1C95-4A33-9D74-B25460256F73}" sibTransId="{96E3855D-774D-48F0-AA75-1C0895F48461}"/>
    <dgm:cxn modelId="{D321FCDF-F530-406B-9CDB-C849C3A2D890}" type="presOf" srcId="{94D3ABC3-7C86-40B3-92CD-B95976CCC51B}" destId="{69525CE2-CC57-4AD8-BBAC-6F688BBBD211}" srcOrd="1" destOrd="0" presId="urn:microsoft.com/office/officeart/2005/8/layout/list1"/>
    <dgm:cxn modelId="{44886108-93E9-4F7D-B40F-E853EB7CE17D}" type="presOf" srcId="{E298106A-176F-4C65-A016-1712B31D7074}" destId="{50584A48-4403-4F3D-A22C-2517427169E9}" srcOrd="0" destOrd="0" presId="urn:microsoft.com/office/officeart/2005/8/layout/list1"/>
    <dgm:cxn modelId="{0B4D8776-4331-4540-AAD4-3DFCB1B377D0}" type="presOf" srcId="{648F626B-A0D7-4DE0-88BE-1961988042EE}" destId="{1DCF789A-CC7E-4A2C-B5BB-C1AAFBD99BCF}" srcOrd="0" destOrd="0" presId="urn:microsoft.com/office/officeart/2005/8/layout/list1"/>
    <dgm:cxn modelId="{F2EE4F5F-BDDA-42DA-B7A3-81F298BFBED8}" type="presOf" srcId="{E298106A-176F-4C65-A016-1712B31D7074}" destId="{BFA71C21-E5C7-4BEA-83C9-CF29EF3B0B94}" srcOrd="1" destOrd="0" presId="urn:microsoft.com/office/officeart/2005/8/layout/list1"/>
    <dgm:cxn modelId="{C533B81F-98DE-4178-9E90-1F0E2C3AFCB3}" type="presParOf" srcId="{E8ABECAF-D29E-4C12-A445-51D34066804D}" destId="{EE770E2C-BD7C-4EA9-94E0-2E2E519C1A29}" srcOrd="0" destOrd="0" presId="urn:microsoft.com/office/officeart/2005/8/layout/list1"/>
    <dgm:cxn modelId="{E6E6E734-5691-4A82-991D-FBFF3AE25EDF}" type="presParOf" srcId="{EE770E2C-BD7C-4EA9-94E0-2E2E519C1A29}" destId="{CB897B65-9D55-47C7-8C73-ED520BC2BA26}" srcOrd="0" destOrd="0" presId="urn:microsoft.com/office/officeart/2005/8/layout/list1"/>
    <dgm:cxn modelId="{B00FD9C6-ECD4-40E6-AD3A-CC1A88771786}" type="presParOf" srcId="{EE770E2C-BD7C-4EA9-94E0-2E2E519C1A29}" destId="{E158E613-AC9F-4ABC-B12A-1CDAC0A54157}" srcOrd="1" destOrd="0" presId="urn:microsoft.com/office/officeart/2005/8/layout/list1"/>
    <dgm:cxn modelId="{CAA5873B-8B3C-4B70-8F4C-6BEF390D90A8}" type="presParOf" srcId="{E8ABECAF-D29E-4C12-A445-51D34066804D}" destId="{6730CC89-C254-4537-B27D-0CC0C08292B3}" srcOrd="1" destOrd="0" presId="urn:microsoft.com/office/officeart/2005/8/layout/list1"/>
    <dgm:cxn modelId="{5F06025D-8B44-4193-9E7E-2BA51463DC3C}" type="presParOf" srcId="{E8ABECAF-D29E-4C12-A445-51D34066804D}" destId="{9ACA2DCB-BCE5-4811-993F-81ACCBBBEC49}" srcOrd="2" destOrd="0" presId="urn:microsoft.com/office/officeart/2005/8/layout/list1"/>
    <dgm:cxn modelId="{90B15FBF-16AB-420D-8387-FA8710D30069}" type="presParOf" srcId="{E8ABECAF-D29E-4C12-A445-51D34066804D}" destId="{AF8CA2DC-252E-4747-8D47-3BAC3CA91C99}" srcOrd="3" destOrd="0" presId="urn:microsoft.com/office/officeart/2005/8/layout/list1"/>
    <dgm:cxn modelId="{BA39D944-E0F7-4171-871E-C84F47BE8AB5}" type="presParOf" srcId="{E8ABECAF-D29E-4C12-A445-51D34066804D}" destId="{65A9D52A-ABB8-4EBE-A455-47B5C83F96AE}" srcOrd="4" destOrd="0" presId="urn:microsoft.com/office/officeart/2005/8/layout/list1"/>
    <dgm:cxn modelId="{0460F100-F6A1-4590-93D0-F71E620F88D5}" type="presParOf" srcId="{65A9D52A-ABB8-4EBE-A455-47B5C83F96AE}" destId="{50584A48-4403-4F3D-A22C-2517427169E9}" srcOrd="0" destOrd="0" presId="urn:microsoft.com/office/officeart/2005/8/layout/list1"/>
    <dgm:cxn modelId="{F4D4D01E-FE63-4D51-843E-AB8ED4470FD7}" type="presParOf" srcId="{65A9D52A-ABB8-4EBE-A455-47B5C83F96AE}" destId="{BFA71C21-E5C7-4BEA-83C9-CF29EF3B0B94}" srcOrd="1" destOrd="0" presId="urn:microsoft.com/office/officeart/2005/8/layout/list1"/>
    <dgm:cxn modelId="{8110772E-87E3-46F0-A953-8534B6DBE0B0}" type="presParOf" srcId="{E8ABECAF-D29E-4C12-A445-51D34066804D}" destId="{B0664E05-C1AD-4008-99C4-53E869FA4D2A}" srcOrd="5" destOrd="0" presId="urn:microsoft.com/office/officeart/2005/8/layout/list1"/>
    <dgm:cxn modelId="{693639BE-37BA-4D07-86E4-312A66E7CEA5}" type="presParOf" srcId="{E8ABECAF-D29E-4C12-A445-51D34066804D}" destId="{09CDDC35-13CC-4698-A0E5-8BDDAF779F47}" srcOrd="6" destOrd="0" presId="urn:microsoft.com/office/officeart/2005/8/layout/list1"/>
    <dgm:cxn modelId="{0F3A7A0B-F373-476F-8E57-C17766F74261}" type="presParOf" srcId="{E8ABECAF-D29E-4C12-A445-51D34066804D}" destId="{D05DAB58-5421-4142-AFFB-74E23EA8E89E}" srcOrd="7" destOrd="0" presId="urn:microsoft.com/office/officeart/2005/8/layout/list1"/>
    <dgm:cxn modelId="{DBB64F0B-21E8-46B1-B11C-2AE5FDCF366D}" type="presParOf" srcId="{E8ABECAF-D29E-4C12-A445-51D34066804D}" destId="{FB4AF1E5-188D-41AB-8588-F5CDDE724ED5}" srcOrd="8" destOrd="0" presId="urn:microsoft.com/office/officeart/2005/8/layout/list1"/>
    <dgm:cxn modelId="{A8EFDBD2-1166-4BB8-A1B6-5EC4FC2A5DE2}" type="presParOf" srcId="{FB4AF1E5-188D-41AB-8588-F5CDDE724ED5}" destId="{A4E066A6-E689-455A-B50E-CD08F8DD0EDA}" srcOrd="0" destOrd="0" presId="urn:microsoft.com/office/officeart/2005/8/layout/list1"/>
    <dgm:cxn modelId="{E48CF7EC-9968-4EB0-9EFF-B3B7F7276C03}" type="presParOf" srcId="{FB4AF1E5-188D-41AB-8588-F5CDDE724ED5}" destId="{8F8609C5-8385-46C6-BE5F-6EDA2DE089B1}" srcOrd="1" destOrd="0" presId="urn:microsoft.com/office/officeart/2005/8/layout/list1"/>
    <dgm:cxn modelId="{9449C6E3-1BDB-420E-9E8E-B3E46ED4E7B2}" type="presParOf" srcId="{E8ABECAF-D29E-4C12-A445-51D34066804D}" destId="{532B109C-DEC6-4717-8C5A-7590BE663F22}" srcOrd="9" destOrd="0" presId="urn:microsoft.com/office/officeart/2005/8/layout/list1"/>
    <dgm:cxn modelId="{94381E10-A744-4E9B-84EF-B0153AB711D5}" type="presParOf" srcId="{E8ABECAF-D29E-4C12-A445-51D34066804D}" destId="{63C72D3A-3711-420C-9625-E42D18862588}" srcOrd="10" destOrd="0" presId="urn:microsoft.com/office/officeart/2005/8/layout/list1"/>
    <dgm:cxn modelId="{4B676B0D-6E49-4248-8C18-4F30004B8A30}" type="presParOf" srcId="{E8ABECAF-D29E-4C12-A445-51D34066804D}" destId="{8B7DA8AF-F6AB-458C-9589-98BA2889857A}" srcOrd="11" destOrd="0" presId="urn:microsoft.com/office/officeart/2005/8/layout/list1"/>
    <dgm:cxn modelId="{AEC3DB21-3273-4AB0-8CC1-CFF41C7A250B}" type="presParOf" srcId="{E8ABECAF-D29E-4C12-A445-51D34066804D}" destId="{38BB2A2F-E77D-4C57-A0D2-9DC894C4D615}" srcOrd="12" destOrd="0" presId="urn:microsoft.com/office/officeart/2005/8/layout/list1"/>
    <dgm:cxn modelId="{6380FFB3-B0F8-4904-BA7D-F37191DB3847}" type="presParOf" srcId="{38BB2A2F-E77D-4C57-A0D2-9DC894C4D615}" destId="{659D25D3-3193-4DB8-9003-E26741919D08}" srcOrd="0" destOrd="0" presId="urn:microsoft.com/office/officeart/2005/8/layout/list1"/>
    <dgm:cxn modelId="{B52DE71D-57B7-41CD-9175-C23083BCAD6D}" type="presParOf" srcId="{38BB2A2F-E77D-4C57-A0D2-9DC894C4D615}" destId="{735272DB-29BA-483E-A08C-02E5B6B48509}" srcOrd="1" destOrd="0" presId="urn:microsoft.com/office/officeart/2005/8/layout/list1"/>
    <dgm:cxn modelId="{45F72DED-1CA5-451C-8941-9248A4A81693}" type="presParOf" srcId="{E8ABECAF-D29E-4C12-A445-51D34066804D}" destId="{7092F315-7364-48D9-85B1-94FC57684B21}" srcOrd="13" destOrd="0" presId="urn:microsoft.com/office/officeart/2005/8/layout/list1"/>
    <dgm:cxn modelId="{8070ADF3-191B-4826-BB31-02D9A5256ABC}" type="presParOf" srcId="{E8ABECAF-D29E-4C12-A445-51D34066804D}" destId="{2D8A577E-239C-47D2-A311-100BF2066F73}" srcOrd="14" destOrd="0" presId="urn:microsoft.com/office/officeart/2005/8/layout/list1"/>
    <dgm:cxn modelId="{08C389E9-D025-4DE2-95D0-33BD69EA68B2}" type="presParOf" srcId="{E8ABECAF-D29E-4C12-A445-51D34066804D}" destId="{DA64A177-4A8D-4320-AB6B-87A3A8BCA031}" srcOrd="15" destOrd="0" presId="urn:microsoft.com/office/officeart/2005/8/layout/list1"/>
    <dgm:cxn modelId="{AFB6A53A-5CF4-438F-8713-872804FA5F68}" type="presParOf" srcId="{E8ABECAF-D29E-4C12-A445-51D34066804D}" destId="{DA20A5A8-67E5-43B9-85F2-EDECEA666495}" srcOrd="16" destOrd="0" presId="urn:microsoft.com/office/officeart/2005/8/layout/list1"/>
    <dgm:cxn modelId="{8C1CE381-576B-472F-A7CE-415F2A7AA082}" type="presParOf" srcId="{DA20A5A8-67E5-43B9-85F2-EDECEA666495}" destId="{1DCF789A-CC7E-4A2C-B5BB-C1AAFBD99BCF}" srcOrd="0" destOrd="0" presId="urn:microsoft.com/office/officeart/2005/8/layout/list1"/>
    <dgm:cxn modelId="{DC294A5C-72B7-4B5A-ACED-E9D2526894BB}" type="presParOf" srcId="{DA20A5A8-67E5-43B9-85F2-EDECEA666495}" destId="{6D6E5939-CD6A-49E6-BEDB-A153E893F1CD}" srcOrd="1" destOrd="0" presId="urn:microsoft.com/office/officeart/2005/8/layout/list1"/>
    <dgm:cxn modelId="{0D114389-1A8C-4DF7-9176-6DBD80C7DDE3}" type="presParOf" srcId="{E8ABECAF-D29E-4C12-A445-51D34066804D}" destId="{28F80510-5F68-4496-A481-9A1072A58C23}" srcOrd="17" destOrd="0" presId="urn:microsoft.com/office/officeart/2005/8/layout/list1"/>
    <dgm:cxn modelId="{25020B38-2032-418A-BD83-E6C42F7C80D7}" type="presParOf" srcId="{E8ABECAF-D29E-4C12-A445-51D34066804D}" destId="{EE36F1F9-17EB-4127-B3B9-9E20A8BFEB2B}" srcOrd="18" destOrd="0" presId="urn:microsoft.com/office/officeart/2005/8/layout/list1"/>
    <dgm:cxn modelId="{670C6094-30B5-4521-A3FE-74838F578BE4}" type="presParOf" srcId="{E8ABECAF-D29E-4C12-A445-51D34066804D}" destId="{FAF93A8B-D75C-420F-BA76-1EFFF3BBF097}" srcOrd="19" destOrd="0" presId="urn:microsoft.com/office/officeart/2005/8/layout/list1"/>
    <dgm:cxn modelId="{A9D58911-5F80-4D79-BE7B-44EFC3CEA71F}" type="presParOf" srcId="{E8ABECAF-D29E-4C12-A445-51D34066804D}" destId="{E429856C-E903-43AC-828C-F8A03CE4EDD9}" srcOrd="20" destOrd="0" presId="urn:microsoft.com/office/officeart/2005/8/layout/list1"/>
    <dgm:cxn modelId="{6987051F-3842-43A0-B28D-ECF57AA8FECD}" type="presParOf" srcId="{E429856C-E903-43AC-828C-F8A03CE4EDD9}" destId="{75AD77A5-DEC4-4B64-A098-01E349447FB0}" srcOrd="0" destOrd="0" presId="urn:microsoft.com/office/officeart/2005/8/layout/list1"/>
    <dgm:cxn modelId="{FD4F47B4-2666-45C6-B04B-80FF67D14A64}" type="presParOf" srcId="{E429856C-E903-43AC-828C-F8A03CE4EDD9}" destId="{69525CE2-CC57-4AD8-BBAC-6F688BBBD211}" srcOrd="1" destOrd="0" presId="urn:microsoft.com/office/officeart/2005/8/layout/list1"/>
    <dgm:cxn modelId="{04827739-2CFF-419F-BB69-58E35347E874}" type="presParOf" srcId="{E8ABECAF-D29E-4C12-A445-51D34066804D}" destId="{21C6C7FA-07A4-4781-8AD8-77CAA2A62DCA}" srcOrd="21" destOrd="0" presId="urn:microsoft.com/office/officeart/2005/8/layout/list1"/>
    <dgm:cxn modelId="{BD5AEC9A-DF66-4262-B06B-A45F5427343D}" type="presParOf" srcId="{E8ABECAF-D29E-4C12-A445-51D34066804D}" destId="{2156B97F-166C-4F5D-83D7-104C38E50CC9}" srcOrd="22" destOrd="0" presId="urn:microsoft.com/office/officeart/2005/8/layout/list1"/>
    <dgm:cxn modelId="{52F33EEF-DA1E-42FD-B0DE-04DEB4F97ABC}" type="presParOf" srcId="{E8ABECAF-D29E-4C12-A445-51D34066804D}" destId="{EC876A4E-CDAA-4B2B-8C96-15699710F645}" srcOrd="23" destOrd="0" presId="urn:microsoft.com/office/officeart/2005/8/layout/list1"/>
    <dgm:cxn modelId="{4B025B3A-7F4D-48EE-BA3C-3B1BFD507BDB}" type="presParOf" srcId="{E8ABECAF-D29E-4C12-A445-51D34066804D}" destId="{0100EBB1-8545-429B-8CDF-3DE6C4BE5042}" srcOrd="24" destOrd="0" presId="urn:microsoft.com/office/officeart/2005/8/layout/list1"/>
    <dgm:cxn modelId="{DD9B2D46-17E8-4486-8DF0-4C448867B972}" type="presParOf" srcId="{0100EBB1-8545-429B-8CDF-3DE6C4BE5042}" destId="{6825E2B7-F56D-496E-82A6-C3CE56065AC4}" srcOrd="0" destOrd="0" presId="urn:microsoft.com/office/officeart/2005/8/layout/list1"/>
    <dgm:cxn modelId="{AAA45D2A-D6EF-4658-A63A-2F49CAD80574}" type="presParOf" srcId="{0100EBB1-8545-429B-8CDF-3DE6C4BE5042}" destId="{8741015B-2250-4124-8A5F-53E427972204}" srcOrd="1" destOrd="0" presId="urn:microsoft.com/office/officeart/2005/8/layout/list1"/>
    <dgm:cxn modelId="{134B7181-6BBA-4335-BDCE-AD5A07466049}" type="presParOf" srcId="{E8ABECAF-D29E-4C12-A445-51D34066804D}" destId="{3A94D404-46E7-4FA0-AB52-E3577ED7ED99}" srcOrd="25" destOrd="0" presId="urn:microsoft.com/office/officeart/2005/8/layout/list1"/>
    <dgm:cxn modelId="{D93BF1C9-B60E-47DC-A465-AFBE208C3FE5}" type="presParOf" srcId="{E8ABECAF-D29E-4C12-A445-51D34066804D}" destId="{65D012B8-AF8C-49D5-A8B6-24B625C1114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2BF6D2-3659-4F98-9B56-7C56252FBF4A}" type="doc">
      <dgm:prSet loTypeId="urn:microsoft.com/office/officeart/2005/8/layout/default#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3F2C9E2E-1170-4FD5-BDD9-5570AE6CA327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Spesialisasi</a:t>
          </a:r>
          <a:r>
            <a:rPr lang="en-US" b="1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Kerja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74D2C545-75CF-4C49-85C0-5A150D647DA4}" type="parTrans" cxnId="{A16A39DC-C5B2-4C6A-AD09-E4D0551562DD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9FE244D4-5EA2-4735-9B61-9423ECD02D56}" type="sibTrans" cxnId="{A16A39DC-C5B2-4C6A-AD09-E4D0551562DD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48C0CD97-E411-4F94-9730-16BA82957A27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Rantai</a:t>
          </a:r>
          <a:r>
            <a:rPr lang="en-US" b="1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Komando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5D84732D-1F06-436F-9FC7-B4883FF25A63}" type="parTrans" cxnId="{512E2B58-FA51-4FCC-82D0-620156B3CFB3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81FF8AF3-0D8E-4E9E-A097-A434C767F26F}" type="sibTrans" cxnId="{512E2B58-FA51-4FCC-82D0-620156B3CFB3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DB1F4F28-8AA6-4790-B5D0-AAE4A5D65539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Rentang</a:t>
          </a:r>
          <a:r>
            <a:rPr lang="en-US" b="1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Kendali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6A390E1A-D9E7-4AB4-AD13-422F385B77B4}" type="parTrans" cxnId="{90CBB73A-B10D-45A6-B27B-68E511627ADD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A3EC081D-3770-4587-B98B-0A2E1780C3A4}" type="sibTrans" cxnId="{90CBB73A-B10D-45A6-B27B-68E511627ADD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58501754-2AFA-4A7D-80D6-9C348B4D840A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Formalisasi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69D976F3-6B12-447F-80CB-575295071507}" type="parTrans" cxnId="{B47E2623-9421-488A-BE6F-C7649FB4B26A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FB7031C1-B6F0-4C77-9455-30D456C26991}" type="sibTrans" cxnId="{B47E2623-9421-488A-BE6F-C7649FB4B26A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C283A47F-D629-46EE-BED1-BBA1AF54FD56}">
      <dgm:prSet phldrT="[Text]"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Desentralisasi</a:t>
          </a:r>
          <a:r>
            <a:rPr lang="en-US" b="1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dan</a:t>
          </a:r>
          <a:r>
            <a:rPr lang="en-US" b="1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Sentralisasi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C0A82C31-54A0-41EC-964F-15946F75F5FB}" type="parTrans" cxnId="{C081C47F-ADCA-45F7-8362-B1047B3F62A6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82661DD3-D938-45F7-B1F3-4BBAFCDAF3DA}" type="sibTrans" cxnId="{C081C47F-ADCA-45F7-8362-B1047B3F62A6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7FD4ADAE-3771-4D46-97A3-B8AE0E70F8F2}">
      <dgm:prSet/>
      <dgm:spPr/>
      <dgm:t>
        <a:bodyPr/>
        <a:lstStyle/>
        <a:p>
          <a:r>
            <a:rPr lang="en-US" b="1" dirty="0" err="1" smtClean="0">
              <a:solidFill>
                <a:schemeClr val="bg1"/>
              </a:solidFill>
              <a:latin typeface="Century Gothic" pitchFamily="34" charset="0"/>
            </a:rPr>
            <a:t>Depertmentalisasi</a:t>
          </a:r>
          <a:endParaRPr lang="id-ID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16F5C3E9-33AF-428C-93C5-57B6FB6CDAC6}" type="parTrans" cxnId="{44013236-4B36-49FC-8F30-EB1D7DE5882B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DB03376F-F39F-4A3C-B5C4-3E96D0608164}" type="sibTrans" cxnId="{44013236-4B36-49FC-8F30-EB1D7DE5882B}">
      <dgm:prSet/>
      <dgm:spPr/>
      <dgm:t>
        <a:bodyPr/>
        <a:lstStyle/>
        <a:p>
          <a:endParaRPr lang="id-ID" b="1">
            <a:solidFill>
              <a:schemeClr val="bg1"/>
            </a:solidFill>
            <a:latin typeface="Century Gothic" pitchFamily="34" charset="0"/>
          </a:endParaRPr>
        </a:p>
      </dgm:t>
    </dgm:pt>
    <dgm:pt modelId="{E808EDAD-CA1C-4264-9309-C4DB39A24249}" type="pres">
      <dgm:prSet presAssocID="{122BF6D2-3659-4F98-9B56-7C56252FBF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42714F5-184D-4D48-BD6A-17EC4013B475}" type="pres">
      <dgm:prSet presAssocID="{3F2C9E2E-1170-4FD5-BDD9-5570AE6CA32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5E3B5C-5378-4592-8FE5-6FAD8762D129}" type="pres">
      <dgm:prSet presAssocID="{9FE244D4-5EA2-4735-9B61-9423ECD02D56}" presName="sibTrans" presStyleCnt="0"/>
      <dgm:spPr/>
    </dgm:pt>
    <dgm:pt modelId="{5405D59D-9057-42E2-9788-0123F56BFB4D}" type="pres">
      <dgm:prSet presAssocID="{48C0CD97-E411-4F94-9730-16BA82957A2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671D7A-7BB8-48F6-ABDE-89D6F2FAD03E}" type="pres">
      <dgm:prSet presAssocID="{81FF8AF3-0D8E-4E9E-A097-A434C767F26F}" presName="sibTrans" presStyleCnt="0"/>
      <dgm:spPr/>
    </dgm:pt>
    <dgm:pt modelId="{F12EC96F-D9A5-40A8-8489-5EEB8F371928}" type="pres">
      <dgm:prSet presAssocID="{DB1F4F28-8AA6-4790-B5D0-AAE4A5D6553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85C19F-6110-4A62-BD5A-D04F97D377E4}" type="pres">
      <dgm:prSet presAssocID="{A3EC081D-3770-4587-B98B-0A2E1780C3A4}" presName="sibTrans" presStyleCnt="0"/>
      <dgm:spPr/>
    </dgm:pt>
    <dgm:pt modelId="{F68059C1-04E5-4C3A-8764-22824DAFB59D}" type="pres">
      <dgm:prSet presAssocID="{58501754-2AFA-4A7D-80D6-9C348B4D840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E8126B-95C4-42A1-AE96-40192A7D544A}" type="pres">
      <dgm:prSet presAssocID="{FB7031C1-B6F0-4C77-9455-30D456C26991}" presName="sibTrans" presStyleCnt="0"/>
      <dgm:spPr/>
    </dgm:pt>
    <dgm:pt modelId="{42C8A390-147B-4067-A7AA-B9791E9D4D88}" type="pres">
      <dgm:prSet presAssocID="{C283A47F-D629-46EE-BED1-BBA1AF54FD5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C897BE-C9B3-4314-BDE3-5D8390672D15}" type="pres">
      <dgm:prSet presAssocID="{82661DD3-D938-45F7-B1F3-4BBAFCDAF3DA}" presName="sibTrans" presStyleCnt="0"/>
      <dgm:spPr/>
    </dgm:pt>
    <dgm:pt modelId="{4EFE5A46-043E-4640-9A74-5B1AB8805405}" type="pres">
      <dgm:prSet presAssocID="{7FD4ADAE-3771-4D46-97A3-B8AE0E70F8F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DB1D62A-9197-4132-9E20-E330B291B7D8}" type="presOf" srcId="{C283A47F-D629-46EE-BED1-BBA1AF54FD56}" destId="{42C8A390-147B-4067-A7AA-B9791E9D4D88}" srcOrd="0" destOrd="0" presId="urn:microsoft.com/office/officeart/2005/8/layout/default#1"/>
    <dgm:cxn modelId="{1A20E20F-226C-4238-8C92-42010566D6B7}" type="presOf" srcId="{122BF6D2-3659-4F98-9B56-7C56252FBF4A}" destId="{E808EDAD-CA1C-4264-9309-C4DB39A24249}" srcOrd="0" destOrd="0" presId="urn:microsoft.com/office/officeart/2005/8/layout/default#1"/>
    <dgm:cxn modelId="{6E2B4473-B011-432A-B52C-51ACB406FF46}" type="presOf" srcId="{7FD4ADAE-3771-4D46-97A3-B8AE0E70F8F2}" destId="{4EFE5A46-043E-4640-9A74-5B1AB8805405}" srcOrd="0" destOrd="0" presId="urn:microsoft.com/office/officeart/2005/8/layout/default#1"/>
    <dgm:cxn modelId="{C081C47F-ADCA-45F7-8362-B1047B3F62A6}" srcId="{122BF6D2-3659-4F98-9B56-7C56252FBF4A}" destId="{C283A47F-D629-46EE-BED1-BBA1AF54FD56}" srcOrd="4" destOrd="0" parTransId="{C0A82C31-54A0-41EC-964F-15946F75F5FB}" sibTransId="{82661DD3-D938-45F7-B1F3-4BBAFCDAF3DA}"/>
    <dgm:cxn modelId="{74F92660-F539-4D8C-88ED-16B393A64E83}" type="presOf" srcId="{3F2C9E2E-1170-4FD5-BDD9-5570AE6CA327}" destId="{242714F5-184D-4D48-BD6A-17EC4013B475}" srcOrd="0" destOrd="0" presId="urn:microsoft.com/office/officeart/2005/8/layout/default#1"/>
    <dgm:cxn modelId="{FDB97971-8385-44C2-9509-2F2955C8B1BD}" type="presOf" srcId="{58501754-2AFA-4A7D-80D6-9C348B4D840A}" destId="{F68059C1-04E5-4C3A-8764-22824DAFB59D}" srcOrd="0" destOrd="0" presId="urn:microsoft.com/office/officeart/2005/8/layout/default#1"/>
    <dgm:cxn modelId="{512E2B58-FA51-4FCC-82D0-620156B3CFB3}" srcId="{122BF6D2-3659-4F98-9B56-7C56252FBF4A}" destId="{48C0CD97-E411-4F94-9730-16BA82957A27}" srcOrd="1" destOrd="0" parTransId="{5D84732D-1F06-436F-9FC7-B4883FF25A63}" sibTransId="{81FF8AF3-0D8E-4E9E-A097-A434C767F26F}"/>
    <dgm:cxn modelId="{90CBB73A-B10D-45A6-B27B-68E511627ADD}" srcId="{122BF6D2-3659-4F98-9B56-7C56252FBF4A}" destId="{DB1F4F28-8AA6-4790-B5D0-AAE4A5D65539}" srcOrd="2" destOrd="0" parTransId="{6A390E1A-D9E7-4AB4-AD13-422F385B77B4}" sibTransId="{A3EC081D-3770-4587-B98B-0A2E1780C3A4}"/>
    <dgm:cxn modelId="{44013236-4B36-49FC-8F30-EB1D7DE5882B}" srcId="{122BF6D2-3659-4F98-9B56-7C56252FBF4A}" destId="{7FD4ADAE-3771-4D46-97A3-B8AE0E70F8F2}" srcOrd="5" destOrd="0" parTransId="{16F5C3E9-33AF-428C-93C5-57B6FB6CDAC6}" sibTransId="{DB03376F-F39F-4A3C-B5C4-3E96D0608164}"/>
    <dgm:cxn modelId="{B47E2623-9421-488A-BE6F-C7649FB4B26A}" srcId="{122BF6D2-3659-4F98-9B56-7C56252FBF4A}" destId="{58501754-2AFA-4A7D-80D6-9C348B4D840A}" srcOrd="3" destOrd="0" parTransId="{69D976F3-6B12-447F-80CB-575295071507}" sibTransId="{FB7031C1-B6F0-4C77-9455-30D456C26991}"/>
    <dgm:cxn modelId="{0C76C1B5-191D-4546-A339-AF02297DDF20}" type="presOf" srcId="{48C0CD97-E411-4F94-9730-16BA82957A27}" destId="{5405D59D-9057-42E2-9788-0123F56BFB4D}" srcOrd="0" destOrd="0" presId="urn:microsoft.com/office/officeart/2005/8/layout/default#1"/>
    <dgm:cxn modelId="{8A0584CC-B37D-43DB-80AD-15713EBC316E}" type="presOf" srcId="{DB1F4F28-8AA6-4790-B5D0-AAE4A5D65539}" destId="{F12EC96F-D9A5-40A8-8489-5EEB8F371928}" srcOrd="0" destOrd="0" presId="urn:microsoft.com/office/officeart/2005/8/layout/default#1"/>
    <dgm:cxn modelId="{A16A39DC-C5B2-4C6A-AD09-E4D0551562DD}" srcId="{122BF6D2-3659-4F98-9B56-7C56252FBF4A}" destId="{3F2C9E2E-1170-4FD5-BDD9-5570AE6CA327}" srcOrd="0" destOrd="0" parTransId="{74D2C545-75CF-4C49-85C0-5A150D647DA4}" sibTransId="{9FE244D4-5EA2-4735-9B61-9423ECD02D56}"/>
    <dgm:cxn modelId="{5582A928-AF8E-437E-8EFB-5B265CBEAC88}" type="presParOf" srcId="{E808EDAD-CA1C-4264-9309-C4DB39A24249}" destId="{242714F5-184D-4D48-BD6A-17EC4013B475}" srcOrd="0" destOrd="0" presId="urn:microsoft.com/office/officeart/2005/8/layout/default#1"/>
    <dgm:cxn modelId="{299DBBAC-91EB-49E0-BC51-83BD4E18C0A4}" type="presParOf" srcId="{E808EDAD-CA1C-4264-9309-C4DB39A24249}" destId="{945E3B5C-5378-4592-8FE5-6FAD8762D129}" srcOrd="1" destOrd="0" presId="urn:microsoft.com/office/officeart/2005/8/layout/default#1"/>
    <dgm:cxn modelId="{63C81AEF-5864-481B-A34D-15A211349442}" type="presParOf" srcId="{E808EDAD-CA1C-4264-9309-C4DB39A24249}" destId="{5405D59D-9057-42E2-9788-0123F56BFB4D}" srcOrd="2" destOrd="0" presId="urn:microsoft.com/office/officeart/2005/8/layout/default#1"/>
    <dgm:cxn modelId="{032D0D89-6D19-4DD0-8CED-9DB3C6732906}" type="presParOf" srcId="{E808EDAD-CA1C-4264-9309-C4DB39A24249}" destId="{C5671D7A-7BB8-48F6-ABDE-89D6F2FAD03E}" srcOrd="3" destOrd="0" presId="urn:microsoft.com/office/officeart/2005/8/layout/default#1"/>
    <dgm:cxn modelId="{EA4E1FDB-79AC-40EE-8BFB-8A12DB963FDD}" type="presParOf" srcId="{E808EDAD-CA1C-4264-9309-C4DB39A24249}" destId="{F12EC96F-D9A5-40A8-8489-5EEB8F371928}" srcOrd="4" destOrd="0" presId="urn:microsoft.com/office/officeart/2005/8/layout/default#1"/>
    <dgm:cxn modelId="{2F4557EC-DAE2-46F6-B6C7-082DDC7CFE95}" type="presParOf" srcId="{E808EDAD-CA1C-4264-9309-C4DB39A24249}" destId="{8D85C19F-6110-4A62-BD5A-D04F97D377E4}" srcOrd="5" destOrd="0" presId="urn:microsoft.com/office/officeart/2005/8/layout/default#1"/>
    <dgm:cxn modelId="{1109E9F4-B10F-4DD8-A07A-0D34DE15B91B}" type="presParOf" srcId="{E808EDAD-CA1C-4264-9309-C4DB39A24249}" destId="{F68059C1-04E5-4C3A-8764-22824DAFB59D}" srcOrd="6" destOrd="0" presId="urn:microsoft.com/office/officeart/2005/8/layout/default#1"/>
    <dgm:cxn modelId="{10DB48D4-16F0-432E-A44F-93ECBB326115}" type="presParOf" srcId="{E808EDAD-CA1C-4264-9309-C4DB39A24249}" destId="{9EE8126B-95C4-42A1-AE96-40192A7D544A}" srcOrd="7" destOrd="0" presId="urn:microsoft.com/office/officeart/2005/8/layout/default#1"/>
    <dgm:cxn modelId="{90DEB0DC-6F2C-46E8-B5D6-B682F7834DF4}" type="presParOf" srcId="{E808EDAD-CA1C-4264-9309-C4DB39A24249}" destId="{42C8A390-147B-4067-A7AA-B9791E9D4D88}" srcOrd="8" destOrd="0" presId="urn:microsoft.com/office/officeart/2005/8/layout/default#1"/>
    <dgm:cxn modelId="{29CF31B5-5121-44A9-8983-40FCCE2D23E1}" type="presParOf" srcId="{E808EDAD-CA1C-4264-9309-C4DB39A24249}" destId="{97C897BE-C9B3-4314-BDE3-5D8390672D15}" srcOrd="9" destOrd="0" presId="urn:microsoft.com/office/officeart/2005/8/layout/default#1"/>
    <dgm:cxn modelId="{48509132-9242-4C9C-97C9-CBC8D60EAE38}" type="presParOf" srcId="{E808EDAD-CA1C-4264-9309-C4DB39A24249}" destId="{4EFE5A46-043E-4640-9A74-5B1AB880540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D99F2-8B9A-4C9E-9391-E18B3541288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EB655AFE-85E3-467D-8EE6-C5F28EBC1C45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Spesialisasi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Kerja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FF7B70B1-E762-439E-BC5B-7EF4FCE7144B}" type="parTrans" cxnId="{15F28E35-5035-4C5B-8E33-157BF2AF00B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FA6C10CC-9DB6-4180-8957-0FE2AF462396}" type="sibTrans" cxnId="{15F28E35-5035-4C5B-8E33-157BF2AF00B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81C36796-64FA-438F-BE79-B75163F952A7}">
      <dgm:prSet phldrT="[Text]"/>
      <dgm:spPr/>
      <dgm:t>
        <a:bodyPr/>
        <a:lstStyle/>
        <a:p>
          <a:r>
            <a:rPr lang="en-US" dirty="0" err="1" smtClean="0">
              <a:effectLst/>
              <a:latin typeface="Century Gothic" pitchFamily="34" charset="0"/>
            </a:rPr>
            <a:t>Membagi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kegiatan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pekerjaan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dalam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tugas-tugas</a:t>
          </a:r>
          <a:r>
            <a:rPr lang="en-US" dirty="0" smtClean="0">
              <a:effectLst/>
              <a:latin typeface="Century Gothic" pitchFamily="34" charset="0"/>
            </a:rPr>
            <a:t> yang </a:t>
          </a:r>
          <a:r>
            <a:rPr lang="en-US" dirty="0" err="1" smtClean="0">
              <a:effectLst/>
              <a:latin typeface="Century Gothic" pitchFamily="34" charset="0"/>
            </a:rPr>
            <a:t>terpisah</a:t>
          </a:r>
          <a:r>
            <a:rPr lang="en-US" dirty="0" smtClean="0">
              <a:effectLst/>
              <a:latin typeface="Century Gothic" pitchFamily="34" charset="0"/>
            </a:rPr>
            <a:t>. Hal </a:t>
          </a:r>
          <a:r>
            <a:rPr lang="en-US" dirty="0" err="1" smtClean="0">
              <a:effectLst/>
              <a:latin typeface="Century Gothic" pitchFamily="34" charset="0"/>
            </a:rPr>
            <a:t>ini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disebut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juga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dengan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pembagian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kerja</a:t>
          </a:r>
          <a:r>
            <a:rPr lang="en-US" dirty="0" smtClean="0">
              <a:effectLst/>
              <a:latin typeface="Century Gothic" pitchFamily="34" charset="0"/>
            </a:rPr>
            <a:t> =&gt; Adidas Thailand, Mc </a:t>
          </a:r>
          <a:r>
            <a:rPr lang="en-US" dirty="0" err="1" smtClean="0">
              <a:effectLst/>
              <a:latin typeface="Century Gothic" pitchFamily="34" charset="0"/>
            </a:rPr>
            <a:t>Donalds</a:t>
          </a:r>
          <a:r>
            <a:rPr lang="en-US" dirty="0" smtClean="0">
              <a:effectLst/>
              <a:latin typeface="Century Gothic" pitchFamily="34" charset="0"/>
            </a:rPr>
            <a:t>.</a:t>
          </a:r>
          <a:endParaRPr lang="id-ID" dirty="0">
            <a:effectLst/>
            <a:latin typeface="Century Gothic" pitchFamily="34" charset="0"/>
          </a:endParaRPr>
        </a:p>
      </dgm:t>
    </dgm:pt>
    <dgm:pt modelId="{7E7CACF8-0149-4BC2-A723-1DA016019321}" type="parTrans" cxnId="{46B59D9B-8DE6-4A86-AF8A-B3ED20EBB482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D3BEC0E6-B3C9-45BD-8326-14DF55586E8B}" type="sibTrans" cxnId="{46B59D9B-8DE6-4A86-AF8A-B3ED20EBB482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C08834EE-3E7A-46BF-A2F6-097FABBADAF3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Departmentalisasi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CE1734F-9C3A-4ABF-AD78-1F8119AD0493}" type="parTrans" cxnId="{420C66BF-9492-4955-AAF3-3C6DB1ACD90C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F97D720-A4D2-40CA-8A3D-96309A8F7C9C}" type="sibTrans" cxnId="{420C66BF-9492-4955-AAF3-3C6DB1ACD90C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80D7E524-2A76-458A-916B-734965FEDCBA}">
      <dgm:prSet phldrT="[Text]"/>
      <dgm:spPr/>
      <dgm:t>
        <a:bodyPr/>
        <a:lstStyle/>
        <a:p>
          <a:r>
            <a:rPr lang="en-US" dirty="0" err="1" smtClean="0">
              <a:effectLst/>
              <a:latin typeface="Century Gothic" pitchFamily="34" charset="0"/>
            </a:rPr>
            <a:t>Dasar</a:t>
          </a:r>
          <a:r>
            <a:rPr lang="en-US" dirty="0" smtClean="0">
              <a:effectLst/>
              <a:latin typeface="Century Gothic" pitchFamily="34" charset="0"/>
            </a:rPr>
            <a:t> yang </a:t>
          </a:r>
          <a:r>
            <a:rPr lang="en-US" dirty="0" err="1" smtClean="0">
              <a:effectLst/>
              <a:latin typeface="Century Gothic" pitchFamily="34" charset="0"/>
            </a:rPr>
            <a:t>digunakan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untuk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mengelompokkan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perkerjaan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dalam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suatu</a:t>
          </a:r>
          <a:r>
            <a:rPr lang="en-US" dirty="0" smtClean="0">
              <a:effectLst/>
              <a:latin typeface="Century Gothic" pitchFamily="34" charset="0"/>
            </a:rPr>
            <a:t> group </a:t>
          </a:r>
          <a:r>
            <a:rPr lang="en-US" dirty="0" err="1" smtClean="0">
              <a:effectLst/>
              <a:latin typeface="Century Gothic" pitchFamily="34" charset="0"/>
            </a:rPr>
            <a:t>atau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satu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kelompok</a:t>
          </a:r>
          <a:r>
            <a:rPr lang="en-US" dirty="0" smtClean="0">
              <a:effectLst/>
              <a:latin typeface="Century Gothic" pitchFamily="34" charset="0"/>
            </a:rPr>
            <a:t> =&gt; </a:t>
          </a:r>
          <a:r>
            <a:rPr lang="en-US" dirty="0" err="1" smtClean="0">
              <a:effectLst/>
              <a:latin typeface="Century Gothic" pitchFamily="34" charset="0"/>
            </a:rPr>
            <a:t>tim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lintas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fungsi</a:t>
          </a:r>
          <a:r>
            <a:rPr lang="en-US" dirty="0" smtClean="0">
              <a:effectLst/>
              <a:latin typeface="Century Gothic" pitchFamily="34" charset="0"/>
            </a:rPr>
            <a:t> yang </a:t>
          </a:r>
          <a:r>
            <a:rPr lang="en-US" dirty="0" err="1" smtClean="0">
              <a:effectLst/>
              <a:latin typeface="Century Gothic" pitchFamily="34" charset="0"/>
            </a:rPr>
            <a:t>diterapkan</a:t>
          </a:r>
          <a:r>
            <a:rPr lang="en-US" dirty="0" smtClean="0">
              <a:effectLst/>
              <a:latin typeface="Century Gothic" pitchFamily="34" charset="0"/>
            </a:rPr>
            <a:t> </a:t>
          </a:r>
          <a:r>
            <a:rPr lang="en-US" dirty="0" err="1" smtClean="0">
              <a:effectLst/>
              <a:latin typeface="Century Gothic" pitchFamily="34" charset="0"/>
            </a:rPr>
            <a:t>oleh</a:t>
          </a:r>
          <a:r>
            <a:rPr lang="en-US" dirty="0" smtClean="0">
              <a:effectLst/>
              <a:latin typeface="Century Gothic" pitchFamily="34" charset="0"/>
            </a:rPr>
            <a:t> Ford </a:t>
          </a:r>
          <a:endParaRPr lang="id-ID" dirty="0">
            <a:effectLst/>
            <a:latin typeface="Century Gothic" pitchFamily="34" charset="0"/>
          </a:endParaRPr>
        </a:p>
      </dgm:t>
    </dgm:pt>
    <dgm:pt modelId="{0311A971-3467-40C8-8E26-F1C7F5495F7C}" type="parTrans" cxnId="{D9A5B6D6-965B-4117-A219-CBC71D3DD063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B8C5AA47-4F2B-403E-A650-C1B7A3F5C2E2}" type="sibTrans" cxnId="{D9A5B6D6-965B-4117-A219-CBC71D3DD063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1078FC26-6027-4B3F-B42A-787EC5D21D1B}" type="pres">
      <dgm:prSet presAssocID="{797D99F2-8B9A-4C9E-9391-E18B354128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F5278EE-06FD-4C57-94E9-F52D711F444B}" type="pres">
      <dgm:prSet presAssocID="{EB655AFE-85E3-467D-8EE6-C5F28EBC1C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C325B3-6965-4268-8D0F-A09745C6087E}" type="pres">
      <dgm:prSet presAssocID="{EB655AFE-85E3-467D-8EE6-C5F28EBC1C4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78176CC-15EA-46A5-AB88-E4C3F447BE1C}" type="pres">
      <dgm:prSet presAssocID="{C08834EE-3E7A-46BF-A2F6-097FABBADA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C1EA74-76BC-4676-96DC-E6759F20A79B}" type="pres">
      <dgm:prSet presAssocID="{C08834EE-3E7A-46BF-A2F6-097FABBADAF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A75FF78-8BBB-4CB9-9048-515B9733FAF0}" type="presOf" srcId="{81C36796-64FA-438F-BE79-B75163F952A7}" destId="{72C325B3-6965-4268-8D0F-A09745C6087E}" srcOrd="0" destOrd="0" presId="urn:microsoft.com/office/officeart/2005/8/layout/vList2"/>
    <dgm:cxn modelId="{AB31B16B-7D49-47F1-A78D-057A1DA09285}" type="presOf" srcId="{EB655AFE-85E3-467D-8EE6-C5F28EBC1C45}" destId="{EF5278EE-06FD-4C57-94E9-F52D711F444B}" srcOrd="0" destOrd="0" presId="urn:microsoft.com/office/officeart/2005/8/layout/vList2"/>
    <dgm:cxn modelId="{15F28E35-5035-4C5B-8E33-157BF2AF00B0}" srcId="{797D99F2-8B9A-4C9E-9391-E18B3541288A}" destId="{EB655AFE-85E3-467D-8EE6-C5F28EBC1C45}" srcOrd="0" destOrd="0" parTransId="{FF7B70B1-E762-439E-BC5B-7EF4FCE7144B}" sibTransId="{FA6C10CC-9DB6-4180-8957-0FE2AF462396}"/>
    <dgm:cxn modelId="{D7FC6F5A-2215-42DA-9202-AAD6065672DF}" type="presOf" srcId="{80D7E524-2A76-458A-916B-734965FEDCBA}" destId="{43C1EA74-76BC-4676-96DC-E6759F20A79B}" srcOrd="0" destOrd="0" presId="urn:microsoft.com/office/officeart/2005/8/layout/vList2"/>
    <dgm:cxn modelId="{6F5A7F08-6C60-4083-A24F-3A0ADDCA0BB9}" type="presOf" srcId="{C08834EE-3E7A-46BF-A2F6-097FABBADAF3}" destId="{D78176CC-15EA-46A5-AB88-E4C3F447BE1C}" srcOrd="0" destOrd="0" presId="urn:microsoft.com/office/officeart/2005/8/layout/vList2"/>
    <dgm:cxn modelId="{46B59D9B-8DE6-4A86-AF8A-B3ED20EBB482}" srcId="{EB655AFE-85E3-467D-8EE6-C5F28EBC1C45}" destId="{81C36796-64FA-438F-BE79-B75163F952A7}" srcOrd="0" destOrd="0" parTransId="{7E7CACF8-0149-4BC2-A723-1DA016019321}" sibTransId="{D3BEC0E6-B3C9-45BD-8326-14DF55586E8B}"/>
    <dgm:cxn modelId="{420C66BF-9492-4955-AAF3-3C6DB1ACD90C}" srcId="{797D99F2-8B9A-4C9E-9391-E18B3541288A}" destId="{C08834EE-3E7A-46BF-A2F6-097FABBADAF3}" srcOrd="1" destOrd="0" parTransId="{7CE1734F-9C3A-4ABF-AD78-1F8119AD0493}" sibTransId="{7F97D720-A4D2-40CA-8A3D-96309A8F7C9C}"/>
    <dgm:cxn modelId="{D9A5B6D6-965B-4117-A219-CBC71D3DD063}" srcId="{C08834EE-3E7A-46BF-A2F6-097FABBADAF3}" destId="{80D7E524-2A76-458A-916B-734965FEDCBA}" srcOrd="0" destOrd="0" parTransId="{0311A971-3467-40C8-8E26-F1C7F5495F7C}" sibTransId="{B8C5AA47-4F2B-403E-A650-C1B7A3F5C2E2}"/>
    <dgm:cxn modelId="{E267DE4B-68C1-425B-B90A-2CFEA6F900C9}" type="presOf" srcId="{797D99F2-8B9A-4C9E-9391-E18B3541288A}" destId="{1078FC26-6027-4B3F-B42A-787EC5D21D1B}" srcOrd="0" destOrd="0" presId="urn:microsoft.com/office/officeart/2005/8/layout/vList2"/>
    <dgm:cxn modelId="{F7E45E1E-27A7-4E99-84D5-B63059851081}" type="presParOf" srcId="{1078FC26-6027-4B3F-B42A-787EC5D21D1B}" destId="{EF5278EE-06FD-4C57-94E9-F52D711F444B}" srcOrd="0" destOrd="0" presId="urn:microsoft.com/office/officeart/2005/8/layout/vList2"/>
    <dgm:cxn modelId="{12357316-4EEB-4987-B8D0-3E2C085F013F}" type="presParOf" srcId="{1078FC26-6027-4B3F-B42A-787EC5D21D1B}" destId="{72C325B3-6965-4268-8D0F-A09745C6087E}" srcOrd="1" destOrd="0" presId="urn:microsoft.com/office/officeart/2005/8/layout/vList2"/>
    <dgm:cxn modelId="{F9B41D0E-3C5C-4CF9-B183-7E9B9FCA45FC}" type="presParOf" srcId="{1078FC26-6027-4B3F-B42A-787EC5D21D1B}" destId="{D78176CC-15EA-46A5-AB88-E4C3F447BE1C}" srcOrd="2" destOrd="0" presId="urn:microsoft.com/office/officeart/2005/8/layout/vList2"/>
    <dgm:cxn modelId="{7F434BE2-86AC-4495-BEF8-2D0ACD46DD69}" type="presParOf" srcId="{1078FC26-6027-4B3F-B42A-787EC5D21D1B}" destId="{43C1EA74-76BC-4676-96DC-E6759F20A7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09FE1E-0A42-497A-8B59-1EF9AB5D6604}" type="doc">
      <dgm:prSet loTypeId="urn:microsoft.com/office/officeart/2005/8/layout/vList3#1" loCatId="list" qsTypeId="urn:microsoft.com/office/officeart/2005/8/quickstyle/simple1" qsCatId="simple" csTypeId="urn:microsoft.com/office/officeart/2005/8/colors/accent0_3" csCatId="mainScheme" phldr="1"/>
      <dgm:spPr/>
    </dgm:pt>
    <dgm:pt modelId="{EA70E603-D239-4A62-A888-4457328537F9}">
      <dgm:prSet phldrT="[Text]"/>
      <dgm:spPr/>
      <dgm:t>
        <a:bodyPr/>
        <a:lstStyle/>
        <a:p>
          <a:r>
            <a:rPr lang="en-US" b="1" dirty="0" err="1" smtClean="0">
              <a:latin typeface="Century Gothic" pitchFamily="34" charset="0"/>
            </a:rPr>
            <a:t>Departmentalisasi</a:t>
          </a:r>
          <a:r>
            <a:rPr lang="en-US" b="1" dirty="0" smtClean="0">
              <a:latin typeface="Century Gothic" pitchFamily="34" charset="0"/>
            </a:rPr>
            <a:t> </a:t>
          </a:r>
          <a:r>
            <a:rPr lang="en-US" b="1" dirty="0" err="1" smtClean="0">
              <a:latin typeface="Century Gothic" pitchFamily="34" charset="0"/>
            </a:rPr>
            <a:t>Fungsional</a:t>
          </a:r>
          <a:endParaRPr lang="id-ID" b="1" dirty="0">
            <a:latin typeface="Century Gothic" pitchFamily="34" charset="0"/>
          </a:endParaRPr>
        </a:p>
      </dgm:t>
    </dgm:pt>
    <dgm:pt modelId="{892B7FC9-44C5-4FAF-83BF-0887F953EBFA}" type="parTrans" cxnId="{19F5DD8C-0353-45F4-8004-06E764A9B918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DECAB675-AC72-47A2-8982-4A509FB7957A}" type="sibTrans" cxnId="{19F5DD8C-0353-45F4-8004-06E764A9B918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F07E6316-6904-4FB1-BB12-014FA070A811}">
      <dgm:prSet phldrT="[Text]"/>
      <dgm:spPr/>
      <dgm:t>
        <a:bodyPr/>
        <a:lstStyle/>
        <a:p>
          <a:r>
            <a:rPr lang="en-US" b="1" dirty="0" err="1" smtClean="0">
              <a:latin typeface="Century Gothic" pitchFamily="34" charset="0"/>
            </a:rPr>
            <a:t>Departmentalisasi</a:t>
          </a:r>
          <a:r>
            <a:rPr lang="en-US" b="1" dirty="0" smtClean="0">
              <a:latin typeface="Century Gothic" pitchFamily="34" charset="0"/>
            </a:rPr>
            <a:t> </a:t>
          </a:r>
          <a:r>
            <a:rPr lang="en-US" b="1" dirty="0" err="1" smtClean="0">
              <a:latin typeface="Century Gothic" pitchFamily="34" charset="0"/>
            </a:rPr>
            <a:t>Proses</a:t>
          </a:r>
          <a:endParaRPr lang="id-ID" b="1" dirty="0">
            <a:latin typeface="Century Gothic" pitchFamily="34" charset="0"/>
          </a:endParaRPr>
        </a:p>
      </dgm:t>
    </dgm:pt>
    <dgm:pt modelId="{88A53B7A-016F-4A9C-9FF8-E1F6A47059EA}" type="parTrans" cxnId="{5174CF54-993F-4DEA-BCF4-955519800641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07136544-CEDF-44E8-B1D7-55AD3C1EC4F2}" type="sibTrans" cxnId="{5174CF54-993F-4DEA-BCF4-955519800641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9C387864-503F-4EED-8C00-C52878D8AF4B}">
      <dgm:prSet phldrT="[Text]"/>
      <dgm:spPr/>
      <dgm:t>
        <a:bodyPr/>
        <a:lstStyle/>
        <a:p>
          <a:r>
            <a:rPr lang="en-US" b="1" dirty="0" err="1" smtClean="0">
              <a:latin typeface="Century Gothic" pitchFamily="34" charset="0"/>
            </a:rPr>
            <a:t>Departmentalisasi</a:t>
          </a:r>
          <a:r>
            <a:rPr lang="en-US" b="1" dirty="0" smtClean="0">
              <a:latin typeface="Century Gothic" pitchFamily="34" charset="0"/>
            </a:rPr>
            <a:t> </a:t>
          </a:r>
          <a:r>
            <a:rPr lang="en-US" b="1" dirty="0" err="1" smtClean="0">
              <a:latin typeface="Century Gothic" pitchFamily="34" charset="0"/>
            </a:rPr>
            <a:t>Geografis</a:t>
          </a:r>
          <a:endParaRPr lang="id-ID" b="1" dirty="0">
            <a:latin typeface="Century Gothic" pitchFamily="34" charset="0"/>
          </a:endParaRPr>
        </a:p>
      </dgm:t>
    </dgm:pt>
    <dgm:pt modelId="{5340295A-CC5D-4A74-9493-722DCB95BF3E}" type="parTrans" cxnId="{83BE2AA6-DAB7-4A31-8D6E-F927A443D090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C0A096B5-6802-4081-81A3-542CF67B8E04}" type="sibTrans" cxnId="{83BE2AA6-DAB7-4A31-8D6E-F927A443D090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DD2DA0B2-2F25-4940-9739-C55F954B432F}">
      <dgm:prSet/>
      <dgm:spPr/>
      <dgm:t>
        <a:bodyPr/>
        <a:lstStyle/>
        <a:p>
          <a:r>
            <a:rPr lang="en-US" b="1" dirty="0" err="1" smtClean="0">
              <a:latin typeface="Century Gothic" pitchFamily="34" charset="0"/>
            </a:rPr>
            <a:t>Departmentalisasi</a:t>
          </a:r>
          <a:r>
            <a:rPr lang="en-US" b="1" dirty="0" smtClean="0">
              <a:latin typeface="Century Gothic" pitchFamily="34" charset="0"/>
            </a:rPr>
            <a:t> </a:t>
          </a:r>
          <a:r>
            <a:rPr lang="en-US" b="1" dirty="0" err="1" smtClean="0">
              <a:latin typeface="Century Gothic" pitchFamily="34" charset="0"/>
            </a:rPr>
            <a:t>Produk</a:t>
          </a:r>
          <a:endParaRPr lang="id-ID" b="1" dirty="0">
            <a:latin typeface="Century Gothic" pitchFamily="34" charset="0"/>
          </a:endParaRPr>
        </a:p>
      </dgm:t>
    </dgm:pt>
    <dgm:pt modelId="{1E4880D8-175B-48B4-84C6-53051E08C994}" type="parTrans" cxnId="{A4483F8C-4910-4BC7-8EB2-0987D4546D84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83FAF7B4-F1B3-4F62-AF66-40F81B065B32}" type="sibTrans" cxnId="{A4483F8C-4910-4BC7-8EB2-0987D4546D84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D94AB352-D95A-46E5-9240-0A60953012E5}">
      <dgm:prSet/>
      <dgm:spPr/>
      <dgm:t>
        <a:bodyPr/>
        <a:lstStyle/>
        <a:p>
          <a:r>
            <a:rPr lang="en-US" b="1" dirty="0" err="1" smtClean="0">
              <a:latin typeface="Century Gothic" pitchFamily="34" charset="0"/>
            </a:rPr>
            <a:t>Departmentalisasi</a:t>
          </a:r>
          <a:r>
            <a:rPr lang="en-US" b="1" dirty="0" smtClean="0">
              <a:latin typeface="Century Gothic" pitchFamily="34" charset="0"/>
            </a:rPr>
            <a:t> </a:t>
          </a:r>
          <a:r>
            <a:rPr lang="en-US" b="1" dirty="0" err="1" smtClean="0">
              <a:latin typeface="Century Gothic" pitchFamily="34" charset="0"/>
            </a:rPr>
            <a:t>Pelanggan</a:t>
          </a:r>
          <a:endParaRPr lang="id-ID" b="1" dirty="0">
            <a:latin typeface="Century Gothic" pitchFamily="34" charset="0"/>
          </a:endParaRPr>
        </a:p>
      </dgm:t>
    </dgm:pt>
    <dgm:pt modelId="{933F8DA4-990D-4BB7-9C44-BE635CCD2833}" type="parTrans" cxnId="{9DE19710-3E9F-4F68-BBB1-7F3F432E5743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63DE9BE6-4BBA-4930-BDFE-B71B3CC6E574}" type="sibTrans" cxnId="{9DE19710-3E9F-4F68-BBB1-7F3F432E5743}">
      <dgm:prSet/>
      <dgm:spPr/>
      <dgm:t>
        <a:bodyPr/>
        <a:lstStyle/>
        <a:p>
          <a:endParaRPr lang="id-ID" b="1">
            <a:latin typeface="Century Gothic" pitchFamily="34" charset="0"/>
          </a:endParaRPr>
        </a:p>
      </dgm:t>
    </dgm:pt>
    <dgm:pt modelId="{30D20B00-BFBE-4A8B-8AFB-341E131EB94E}" type="pres">
      <dgm:prSet presAssocID="{FC09FE1E-0A42-497A-8B59-1EF9AB5D6604}" presName="linearFlow" presStyleCnt="0">
        <dgm:presLayoutVars>
          <dgm:dir/>
          <dgm:resizeHandles val="exact"/>
        </dgm:presLayoutVars>
      </dgm:prSet>
      <dgm:spPr/>
    </dgm:pt>
    <dgm:pt modelId="{FFC076BE-09CE-4357-91AD-AFD864281990}" type="pres">
      <dgm:prSet presAssocID="{EA70E603-D239-4A62-A888-4457328537F9}" presName="composite" presStyleCnt="0"/>
      <dgm:spPr/>
    </dgm:pt>
    <dgm:pt modelId="{BD5B295D-57FD-4219-8E27-F9C117247AF4}" type="pres">
      <dgm:prSet presAssocID="{EA70E603-D239-4A62-A888-4457328537F9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B88A28-0625-409A-8157-2AFDE2AD1775}" type="pres">
      <dgm:prSet presAssocID="{EA70E603-D239-4A62-A888-4457328537F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CCEEA2-B157-4260-B054-5C50DC674584}" type="pres">
      <dgm:prSet presAssocID="{DECAB675-AC72-47A2-8982-4A509FB7957A}" presName="spacing" presStyleCnt="0"/>
      <dgm:spPr/>
    </dgm:pt>
    <dgm:pt modelId="{E3918221-4923-477F-8D87-9CC79A18BE51}" type="pres">
      <dgm:prSet presAssocID="{F07E6316-6904-4FB1-BB12-014FA070A811}" presName="composite" presStyleCnt="0"/>
      <dgm:spPr/>
    </dgm:pt>
    <dgm:pt modelId="{BA81BAEE-EBF1-4E0B-90C4-87C1DD0087D3}" type="pres">
      <dgm:prSet presAssocID="{F07E6316-6904-4FB1-BB12-014FA070A811}" presName="imgShp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B82AA2-29FE-4431-A190-951D68D2DE1F}" type="pres">
      <dgm:prSet presAssocID="{F07E6316-6904-4FB1-BB12-014FA070A81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096312-FC4D-4A41-9DF5-E25C09639E9C}" type="pres">
      <dgm:prSet presAssocID="{07136544-CEDF-44E8-B1D7-55AD3C1EC4F2}" presName="spacing" presStyleCnt="0"/>
      <dgm:spPr/>
    </dgm:pt>
    <dgm:pt modelId="{B92900D1-70D3-46EE-876E-A31F62979CC2}" type="pres">
      <dgm:prSet presAssocID="{9C387864-503F-4EED-8C00-C52878D8AF4B}" presName="composite" presStyleCnt="0"/>
      <dgm:spPr/>
    </dgm:pt>
    <dgm:pt modelId="{F459F0A3-D0B3-4464-B178-EF8ADCD2C3B6}" type="pres">
      <dgm:prSet presAssocID="{9C387864-503F-4EED-8C00-C52878D8AF4B}" presName="imgShp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7ABF2A2-F85D-4C5A-8735-75D621480740}" type="pres">
      <dgm:prSet presAssocID="{9C387864-503F-4EED-8C00-C52878D8AF4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DC866BC-B460-4711-8138-E8D7401D90D1}" type="pres">
      <dgm:prSet presAssocID="{C0A096B5-6802-4081-81A3-542CF67B8E04}" presName="spacing" presStyleCnt="0"/>
      <dgm:spPr/>
    </dgm:pt>
    <dgm:pt modelId="{CBE86E02-5AFC-4138-A325-8F654FD0E9FA}" type="pres">
      <dgm:prSet presAssocID="{DD2DA0B2-2F25-4940-9739-C55F954B432F}" presName="composite" presStyleCnt="0"/>
      <dgm:spPr/>
    </dgm:pt>
    <dgm:pt modelId="{BE19A10A-3247-46C9-A133-C6FA69AFC385}" type="pres">
      <dgm:prSet presAssocID="{DD2DA0B2-2F25-4940-9739-C55F954B432F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D92972B-9557-40CB-8047-5CC104BF16B0}" type="pres">
      <dgm:prSet presAssocID="{DD2DA0B2-2F25-4940-9739-C55F954B432F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7219C5-D52D-4566-A7E7-DC1EC4884156}" type="pres">
      <dgm:prSet presAssocID="{83FAF7B4-F1B3-4F62-AF66-40F81B065B32}" presName="spacing" presStyleCnt="0"/>
      <dgm:spPr/>
    </dgm:pt>
    <dgm:pt modelId="{61524D74-81D1-4D34-86A5-DF69D63F356B}" type="pres">
      <dgm:prSet presAssocID="{D94AB352-D95A-46E5-9240-0A60953012E5}" presName="composite" presStyleCnt="0"/>
      <dgm:spPr/>
    </dgm:pt>
    <dgm:pt modelId="{79DA15F8-395C-4132-B5D9-1DD1F92130A0}" type="pres">
      <dgm:prSet presAssocID="{D94AB352-D95A-46E5-9240-0A60953012E5}" presName="imgShp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E80BEC-4212-49BB-8CD6-1D0C42308360}" type="pres">
      <dgm:prSet presAssocID="{D94AB352-D95A-46E5-9240-0A60953012E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174CF54-993F-4DEA-BCF4-955519800641}" srcId="{FC09FE1E-0A42-497A-8B59-1EF9AB5D6604}" destId="{F07E6316-6904-4FB1-BB12-014FA070A811}" srcOrd="1" destOrd="0" parTransId="{88A53B7A-016F-4A9C-9FF8-E1F6A47059EA}" sibTransId="{07136544-CEDF-44E8-B1D7-55AD3C1EC4F2}"/>
    <dgm:cxn modelId="{9DE19710-3E9F-4F68-BBB1-7F3F432E5743}" srcId="{FC09FE1E-0A42-497A-8B59-1EF9AB5D6604}" destId="{D94AB352-D95A-46E5-9240-0A60953012E5}" srcOrd="4" destOrd="0" parTransId="{933F8DA4-990D-4BB7-9C44-BE635CCD2833}" sibTransId="{63DE9BE6-4BBA-4930-BDFE-B71B3CC6E574}"/>
    <dgm:cxn modelId="{19F5DD8C-0353-45F4-8004-06E764A9B918}" srcId="{FC09FE1E-0A42-497A-8B59-1EF9AB5D6604}" destId="{EA70E603-D239-4A62-A888-4457328537F9}" srcOrd="0" destOrd="0" parTransId="{892B7FC9-44C5-4FAF-83BF-0887F953EBFA}" sibTransId="{DECAB675-AC72-47A2-8982-4A509FB7957A}"/>
    <dgm:cxn modelId="{EF92D8B0-3842-43B6-9BFB-C4B50E5116D6}" type="presOf" srcId="{DD2DA0B2-2F25-4940-9739-C55F954B432F}" destId="{0D92972B-9557-40CB-8047-5CC104BF16B0}" srcOrd="0" destOrd="0" presId="urn:microsoft.com/office/officeart/2005/8/layout/vList3#1"/>
    <dgm:cxn modelId="{83BE2AA6-DAB7-4A31-8D6E-F927A443D090}" srcId="{FC09FE1E-0A42-497A-8B59-1EF9AB5D6604}" destId="{9C387864-503F-4EED-8C00-C52878D8AF4B}" srcOrd="2" destOrd="0" parTransId="{5340295A-CC5D-4A74-9493-722DCB95BF3E}" sibTransId="{C0A096B5-6802-4081-81A3-542CF67B8E04}"/>
    <dgm:cxn modelId="{D558187E-78F4-4CFE-AA5B-9157CDDB9A95}" type="presOf" srcId="{FC09FE1E-0A42-497A-8B59-1EF9AB5D6604}" destId="{30D20B00-BFBE-4A8B-8AFB-341E131EB94E}" srcOrd="0" destOrd="0" presId="urn:microsoft.com/office/officeart/2005/8/layout/vList3#1"/>
    <dgm:cxn modelId="{A4483F8C-4910-4BC7-8EB2-0987D4546D84}" srcId="{FC09FE1E-0A42-497A-8B59-1EF9AB5D6604}" destId="{DD2DA0B2-2F25-4940-9739-C55F954B432F}" srcOrd="3" destOrd="0" parTransId="{1E4880D8-175B-48B4-84C6-53051E08C994}" sibTransId="{83FAF7B4-F1B3-4F62-AF66-40F81B065B32}"/>
    <dgm:cxn modelId="{76096DCA-E367-4A62-9C50-9019CAF85F9F}" type="presOf" srcId="{F07E6316-6904-4FB1-BB12-014FA070A811}" destId="{D6B82AA2-29FE-4431-A190-951D68D2DE1F}" srcOrd="0" destOrd="0" presId="urn:microsoft.com/office/officeart/2005/8/layout/vList3#1"/>
    <dgm:cxn modelId="{2A6FFCFA-6C3D-4F03-B626-47540CB582E6}" type="presOf" srcId="{9C387864-503F-4EED-8C00-C52878D8AF4B}" destId="{D7ABF2A2-F85D-4C5A-8735-75D621480740}" srcOrd="0" destOrd="0" presId="urn:microsoft.com/office/officeart/2005/8/layout/vList3#1"/>
    <dgm:cxn modelId="{AF1FBEE0-2C3C-404F-B29A-4C8064695045}" type="presOf" srcId="{D94AB352-D95A-46E5-9240-0A60953012E5}" destId="{CCE80BEC-4212-49BB-8CD6-1D0C42308360}" srcOrd="0" destOrd="0" presId="urn:microsoft.com/office/officeart/2005/8/layout/vList3#1"/>
    <dgm:cxn modelId="{0D6FA1BE-BF75-4FD3-9EE2-A62F1E7FC7E7}" type="presOf" srcId="{EA70E603-D239-4A62-A888-4457328537F9}" destId="{7AB88A28-0625-409A-8157-2AFDE2AD1775}" srcOrd="0" destOrd="0" presId="urn:microsoft.com/office/officeart/2005/8/layout/vList3#1"/>
    <dgm:cxn modelId="{C271F662-F87E-4606-ACE5-2EF1A802E050}" type="presParOf" srcId="{30D20B00-BFBE-4A8B-8AFB-341E131EB94E}" destId="{FFC076BE-09CE-4357-91AD-AFD864281990}" srcOrd="0" destOrd="0" presId="urn:microsoft.com/office/officeart/2005/8/layout/vList3#1"/>
    <dgm:cxn modelId="{BDCE7893-E91C-4E25-AE1E-3C8FB036C197}" type="presParOf" srcId="{FFC076BE-09CE-4357-91AD-AFD864281990}" destId="{BD5B295D-57FD-4219-8E27-F9C117247AF4}" srcOrd="0" destOrd="0" presId="urn:microsoft.com/office/officeart/2005/8/layout/vList3#1"/>
    <dgm:cxn modelId="{26AB5CF6-8143-4AFD-99CF-90A55B6B7A32}" type="presParOf" srcId="{FFC076BE-09CE-4357-91AD-AFD864281990}" destId="{7AB88A28-0625-409A-8157-2AFDE2AD1775}" srcOrd="1" destOrd="0" presId="urn:microsoft.com/office/officeart/2005/8/layout/vList3#1"/>
    <dgm:cxn modelId="{227E0FA2-4F2E-491F-A4C1-C3F438083FEC}" type="presParOf" srcId="{30D20B00-BFBE-4A8B-8AFB-341E131EB94E}" destId="{7FCCEEA2-B157-4260-B054-5C50DC674584}" srcOrd="1" destOrd="0" presId="urn:microsoft.com/office/officeart/2005/8/layout/vList3#1"/>
    <dgm:cxn modelId="{0394CA4B-DC84-4E5D-9B00-8B4A6507FEE6}" type="presParOf" srcId="{30D20B00-BFBE-4A8B-8AFB-341E131EB94E}" destId="{E3918221-4923-477F-8D87-9CC79A18BE51}" srcOrd="2" destOrd="0" presId="urn:microsoft.com/office/officeart/2005/8/layout/vList3#1"/>
    <dgm:cxn modelId="{6316A82D-BA1C-46AF-9F0F-93C53FBD5878}" type="presParOf" srcId="{E3918221-4923-477F-8D87-9CC79A18BE51}" destId="{BA81BAEE-EBF1-4E0B-90C4-87C1DD0087D3}" srcOrd="0" destOrd="0" presId="urn:microsoft.com/office/officeart/2005/8/layout/vList3#1"/>
    <dgm:cxn modelId="{8893EAB7-36B3-451A-842B-8ED374763D14}" type="presParOf" srcId="{E3918221-4923-477F-8D87-9CC79A18BE51}" destId="{D6B82AA2-29FE-4431-A190-951D68D2DE1F}" srcOrd="1" destOrd="0" presId="urn:microsoft.com/office/officeart/2005/8/layout/vList3#1"/>
    <dgm:cxn modelId="{E85A91B6-FF1E-4381-A140-06D827A478D1}" type="presParOf" srcId="{30D20B00-BFBE-4A8B-8AFB-341E131EB94E}" destId="{57096312-FC4D-4A41-9DF5-E25C09639E9C}" srcOrd="3" destOrd="0" presId="urn:microsoft.com/office/officeart/2005/8/layout/vList3#1"/>
    <dgm:cxn modelId="{E10D3DC8-C257-4926-AF55-49A584762F24}" type="presParOf" srcId="{30D20B00-BFBE-4A8B-8AFB-341E131EB94E}" destId="{B92900D1-70D3-46EE-876E-A31F62979CC2}" srcOrd="4" destOrd="0" presId="urn:microsoft.com/office/officeart/2005/8/layout/vList3#1"/>
    <dgm:cxn modelId="{B00B9425-13A6-40E2-AAE8-921F6A3D6555}" type="presParOf" srcId="{B92900D1-70D3-46EE-876E-A31F62979CC2}" destId="{F459F0A3-D0B3-4464-B178-EF8ADCD2C3B6}" srcOrd="0" destOrd="0" presId="urn:microsoft.com/office/officeart/2005/8/layout/vList3#1"/>
    <dgm:cxn modelId="{16F4A6C9-03E3-4EF0-8026-B3002FA71783}" type="presParOf" srcId="{B92900D1-70D3-46EE-876E-A31F62979CC2}" destId="{D7ABF2A2-F85D-4C5A-8735-75D621480740}" srcOrd="1" destOrd="0" presId="urn:microsoft.com/office/officeart/2005/8/layout/vList3#1"/>
    <dgm:cxn modelId="{B25AC73A-0B63-42B7-9000-604B34797B09}" type="presParOf" srcId="{30D20B00-BFBE-4A8B-8AFB-341E131EB94E}" destId="{BDC866BC-B460-4711-8138-E8D7401D90D1}" srcOrd="5" destOrd="0" presId="urn:microsoft.com/office/officeart/2005/8/layout/vList3#1"/>
    <dgm:cxn modelId="{B5F95C7B-6412-443A-9661-A37080D82421}" type="presParOf" srcId="{30D20B00-BFBE-4A8B-8AFB-341E131EB94E}" destId="{CBE86E02-5AFC-4138-A325-8F654FD0E9FA}" srcOrd="6" destOrd="0" presId="urn:microsoft.com/office/officeart/2005/8/layout/vList3#1"/>
    <dgm:cxn modelId="{BEB40F2A-6EBF-47CC-94E8-48D4FE25A442}" type="presParOf" srcId="{CBE86E02-5AFC-4138-A325-8F654FD0E9FA}" destId="{BE19A10A-3247-46C9-A133-C6FA69AFC385}" srcOrd="0" destOrd="0" presId="urn:microsoft.com/office/officeart/2005/8/layout/vList3#1"/>
    <dgm:cxn modelId="{ACEFB406-00AE-4537-B4C9-35B862F2DAE7}" type="presParOf" srcId="{CBE86E02-5AFC-4138-A325-8F654FD0E9FA}" destId="{0D92972B-9557-40CB-8047-5CC104BF16B0}" srcOrd="1" destOrd="0" presId="urn:microsoft.com/office/officeart/2005/8/layout/vList3#1"/>
    <dgm:cxn modelId="{32083A2F-B312-4828-8F53-D905298CECEF}" type="presParOf" srcId="{30D20B00-BFBE-4A8B-8AFB-341E131EB94E}" destId="{8E7219C5-D52D-4566-A7E7-DC1EC4884156}" srcOrd="7" destOrd="0" presId="urn:microsoft.com/office/officeart/2005/8/layout/vList3#1"/>
    <dgm:cxn modelId="{33DD0A38-0D48-46CE-AC91-B39083D592E8}" type="presParOf" srcId="{30D20B00-BFBE-4A8B-8AFB-341E131EB94E}" destId="{61524D74-81D1-4D34-86A5-DF69D63F356B}" srcOrd="8" destOrd="0" presId="urn:microsoft.com/office/officeart/2005/8/layout/vList3#1"/>
    <dgm:cxn modelId="{A653BBB5-2C8C-48C2-AFDE-21E6A553D044}" type="presParOf" srcId="{61524D74-81D1-4D34-86A5-DF69D63F356B}" destId="{79DA15F8-395C-4132-B5D9-1DD1F92130A0}" srcOrd="0" destOrd="0" presId="urn:microsoft.com/office/officeart/2005/8/layout/vList3#1"/>
    <dgm:cxn modelId="{8C1B1023-46D8-4AF7-AF1F-5F3FECA41890}" type="presParOf" srcId="{61524D74-81D1-4D34-86A5-DF69D63F356B}" destId="{CCE80BEC-4212-49BB-8CD6-1D0C4230836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5A83B-78C9-4EB6-87BD-C411DF38A6D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6208984-C127-42F4-8260-A3426AB002AA}">
      <dgm:prSet phldrT="[Text]"/>
      <dgm:spPr/>
      <dgm:t>
        <a:bodyPr/>
        <a:lstStyle/>
        <a:p>
          <a:r>
            <a:rPr lang="en-US" dirty="0" err="1" smtClean="0">
              <a:latin typeface="Century Gothic" pitchFamily="34" charset="0"/>
            </a:rPr>
            <a:t>Desain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Organisasi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Tradisional</a:t>
          </a:r>
          <a:endParaRPr lang="id-ID" dirty="0">
            <a:latin typeface="Century Gothic" pitchFamily="34" charset="0"/>
          </a:endParaRPr>
        </a:p>
      </dgm:t>
    </dgm:pt>
    <dgm:pt modelId="{867D1583-4CE1-43B8-929D-C6DB28817A2B}" type="parTrans" cxnId="{6CF60D2E-EC5D-4935-AFCC-06BA160F6A03}">
      <dgm:prSet/>
      <dgm:spPr/>
      <dgm:t>
        <a:bodyPr/>
        <a:lstStyle/>
        <a:p>
          <a:endParaRPr lang="id-ID"/>
        </a:p>
      </dgm:t>
    </dgm:pt>
    <dgm:pt modelId="{C09738AC-8415-4C56-9748-E3F7580EFABA}" type="sibTrans" cxnId="{6CF60D2E-EC5D-4935-AFCC-06BA160F6A03}">
      <dgm:prSet/>
      <dgm:spPr/>
      <dgm:t>
        <a:bodyPr/>
        <a:lstStyle/>
        <a:p>
          <a:endParaRPr lang="id-ID"/>
        </a:p>
      </dgm:t>
    </dgm:pt>
    <dgm:pt modelId="{E177B11C-307B-4BEB-946E-27005C175A32}">
      <dgm:prSet phldrT="[Text]"/>
      <dgm:spPr/>
      <dgm:t>
        <a:bodyPr/>
        <a:lstStyle/>
        <a:p>
          <a:r>
            <a:rPr lang="en-US" dirty="0" err="1" smtClean="0">
              <a:latin typeface="Century Gothic" pitchFamily="34" charset="0"/>
            </a:rPr>
            <a:t>Desain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Organisasi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Kontemporer</a:t>
          </a:r>
          <a:endParaRPr lang="id-ID" dirty="0">
            <a:latin typeface="Century Gothic" pitchFamily="34" charset="0"/>
          </a:endParaRPr>
        </a:p>
      </dgm:t>
    </dgm:pt>
    <dgm:pt modelId="{1F079809-AE51-46AF-B05B-E3B597646B80}" type="parTrans" cxnId="{E0C28CC1-0A22-4C56-8C50-B75B796CB628}">
      <dgm:prSet/>
      <dgm:spPr/>
      <dgm:t>
        <a:bodyPr/>
        <a:lstStyle/>
        <a:p>
          <a:endParaRPr lang="id-ID"/>
        </a:p>
      </dgm:t>
    </dgm:pt>
    <dgm:pt modelId="{66ADC58B-931E-42B4-8A72-8603188768D2}" type="sibTrans" cxnId="{E0C28CC1-0A22-4C56-8C50-B75B796CB628}">
      <dgm:prSet/>
      <dgm:spPr/>
      <dgm:t>
        <a:bodyPr/>
        <a:lstStyle/>
        <a:p>
          <a:endParaRPr lang="id-ID"/>
        </a:p>
      </dgm:t>
    </dgm:pt>
    <dgm:pt modelId="{28334730-3171-4930-9BD1-B2D32CCCA47E}" type="pres">
      <dgm:prSet presAssocID="{BE15A83B-78C9-4EB6-87BD-C411DF38A6DC}" presName="compositeShape" presStyleCnt="0">
        <dgm:presLayoutVars>
          <dgm:dir/>
          <dgm:resizeHandles/>
        </dgm:presLayoutVars>
      </dgm:prSet>
      <dgm:spPr/>
    </dgm:pt>
    <dgm:pt modelId="{345EECD5-1FF8-4079-AE65-C89A858D8379}" type="pres">
      <dgm:prSet presAssocID="{BE15A83B-78C9-4EB6-87BD-C411DF38A6DC}" presName="pyramid" presStyleLbl="node1" presStyleIdx="0" presStyleCnt="1"/>
      <dgm:spPr/>
    </dgm:pt>
    <dgm:pt modelId="{3E393510-2F3D-461F-AB35-2DE4C75BA210}" type="pres">
      <dgm:prSet presAssocID="{BE15A83B-78C9-4EB6-87BD-C411DF38A6DC}" presName="theList" presStyleCnt="0"/>
      <dgm:spPr/>
    </dgm:pt>
    <dgm:pt modelId="{3DB75B1C-0CAE-4B1B-A736-7E872A62BD01}" type="pres">
      <dgm:prSet presAssocID="{B6208984-C127-42F4-8260-A3426AB002AA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52A3EE-FEC8-440A-ACAE-413D6F026508}" type="pres">
      <dgm:prSet presAssocID="{B6208984-C127-42F4-8260-A3426AB002AA}" presName="aSpace" presStyleCnt="0"/>
      <dgm:spPr/>
    </dgm:pt>
    <dgm:pt modelId="{482ECBD6-FDA0-4BDB-BDCD-B2B4F55E6BB4}" type="pres">
      <dgm:prSet presAssocID="{E177B11C-307B-4BEB-946E-27005C175A3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9106ED-ABB9-449F-A28C-792A59E2D684}" type="pres">
      <dgm:prSet presAssocID="{E177B11C-307B-4BEB-946E-27005C175A32}" presName="aSpace" presStyleCnt="0"/>
      <dgm:spPr/>
    </dgm:pt>
  </dgm:ptLst>
  <dgm:cxnLst>
    <dgm:cxn modelId="{E0C28CC1-0A22-4C56-8C50-B75B796CB628}" srcId="{BE15A83B-78C9-4EB6-87BD-C411DF38A6DC}" destId="{E177B11C-307B-4BEB-946E-27005C175A32}" srcOrd="1" destOrd="0" parTransId="{1F079809-AE51-46AF-B05B-E3B597646B80}" sibTransId="{66ADC58B-931E-42B4-8A72-8603188768D2}"/>
    <dgm:cxn modelId="{01D46361-955C-41D4-8580-787303D6734F}" type="presOf" srcId="{BE15A83B-78C9-4EB6-87BD-C411DF38A6DC}" destId="{28334730-3171-4930-9BD1-B2D32CCCA47E}" srcOrd="0" destOrd="0" presId="urn:microsoft.com/office/officeart/2005/8/layout/pyramid2"/>
    <dgm:cxn modelId="{B9FC4ECE-136E-4B60-AF29-FB23D716F12C}" type="presOf" srcId="{E177B11C-307B-4BEB-946E-27005C175A32}" destId="{482ECBD6-FDA0-4BDB-BDCD-B2B4F55E6BB4}" srcOrd="0" destOrd="0" presId="urn:microsoft.com/office/officeart/2005/8/layout/pyramid2"/>
    <dgm:cxn modelId="{6CF60D2E-EC5D-4935-AFCC-06BA160F6A03}" srcId="{BE15A83B-78C9-4EB6-87BD-C411DF38A6DC}" destId="{B6208984-C127-42F4-8260-A3426AB002AA}" srcOrd="0" destOrd="0" parTransId="{867D1583-4CE1-43B8-929D-C6DB28817A2B}" sibTransId="{C09738AC-8415-4C56-9748-E3F7580EFABA}"/>
    <dgm:cxn modelId="{59C65F17-A21B-4BC2-9CE1-20E39A1D5645}" type="presOf" srcId="{B6208984-C127-42F4-8260-A3426AB002AA}" destId="{3DB75B1C-0CAE-4B1B-A736-7E872A62BD01}" srcOrd="0" destOrd="0" presId="urn:microsoft.com/office/officeart/2005/8/layout/pyramid2"/>
    <dgm:cxn modelId="{C7B48FCC-1057-4EDF-BB73-9F5495183B36}" type="presParOf" srcId="{28334730-3171-4930-9BD1-B2D32CCCA47E}" destId="{345EECD5-1FF8-4079-AE65-C89A858D8379}" srcOrd="0" destOrd="0" presId="urn:microsoft.com/office/officeart/2005/8/layout/pyramid2"/>
    <dgm:cxn modelId="{E83E6758-F7A1-4519-9C0A-02654544E3B4}" type="presParOf" srcId="{28334730-3171-4930-9BD1-B2D32CCCA47E}" destId="{3E393510-2F3D-461F-AB35-2DE4C75BA210}" srcOrd="1" destOrd="0" presId="urn:microsoft.com/office/officeart/2005/8/layout/pyramid2"/>
    <dgm:cxn modelId="{C3669F02-B8F7-4CBC-BFD2-6A6545A8C0DD}" type="presParOf" srcId="{3E393510-2F3D-461F-AB35-2DE4C75BA210}" destId="{3DB75B1C-0CAE-4B1B-A736-7E872A62BD01}" srcOrd="0" destOrd="0" presId="urn:microsoft.com/office/officeart/2005/8/layout/pyramid2"/>
    <dgm:cxn modelId="{6E5E1091-01B6-460F-9DE2-A7F10BDAAA29}" type="presParOf" srcId="{3E393510-2F3D-461F-AB35-2DE4C75BA210}" destId="{2352A3EE-FEC8-440A-ACAE-413D6F026508}" srcOrd="1" destOrd="0" presId="urn:microsoft.com/office/officeart/2005/8/layout/pyramid2"/>
    <dgm:cxn modelId="{37D4CBBB-66A4-4C84-BF8F-1C6CACA794A2}" type="presParOf" srcId="{3E393510-2F3D-461F-AB35-2DE4C75BA210}" destId="{482ECBD6-FDA0-4BDB-BDCD-B2B4F55E6BB4}" srcOrd="2" destOrd="0" presId="urn:microsoft.com/office/officeart/2005/8/layout/pyramid2"/>
    <dgm:cxn modelId="{8B12773C-3984-4546-B01E-1D9D1504E863}" type="presParOf" srcId="{3E393510-2F3D-461F-AB35-2DE4C75BA210}" destId="{C99106ED-ABB9-449F-A28C-792A59E2D6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0A6A9E-9B96-4724-88CF-4759B1E2B7A2}" type="doc">
      <dgm:prSet loTypeId="urn:microsoft.com/office/officeart/2005/8/layout/pyramid2" loCatId="list" qsTypeId="urn:microsoft.com/office/officeart/2005/8/quickstyle/3d4" qsCatId="3D" csTypeId="urn:microsoft.com/office/officeart/2005/8/colors/accent0_3" csCatId="mainScheme" phldr="1"/>
      <dgm:spPr/>
    </dgm:pt>
    <dgm:pt modelId="{3230E30E-D2E4-4B41-AE39-A698EB542204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Desain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Organisasi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Tradisional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8C13F04-D38A-47B1-883F-4EEBBF1E5C75}" type="parTrans" cxnId="{45FECDD2-FAB3-4584-9117-43BC61C2AA5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DC56C87-8183-4A26-BDFE-1722395C5FD0}" type="sibTrans" cxnId="{45FECDD2-FAB3-4584-9117-43BC61C2AA5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D120AAFA-448A-4267-AE5E-EB1C388DC185}" type="pres">
      <dgm:prSet presAssocID="{AE0A6A9E-9B96-4724-88CF-4759B1E2B7A2}" presName="compositeShape" presStyleCnt="0">
        <dgm:presLayoutVars>
          <dgm:dir/>
          <dgm:resizeHandles/>
        </dgm:presLayoutVars>
      </dgm:prSet>
      <dgm:spPr/>
    </dgm:pt>
    <dgm:pt modelId="{28144620-565E-4767-A93C-6EDCEA10CC4F}" type="pres">
      <dgm:prSet presAssocID="{AE0A6A9E-9B96-4724-88CF-4759B1E2B7A2}" presName="pyramid" presStyleLbl="node1" presStyleIdx="0" presStyleCnt="1" custScaleX="43949" custLinFactNeighborX="-40361" custLinFactNeighborY="-632"/>
      <dgm:spPr/>
    </dgm:pt>
    <dgm:pt modelId="{1BCB72F3-728D-4BF3-B17E-B6D20C1B7608}" type="pres">
      <dgm:prSet presAssocID="{AE0A6A9E-9B96-4724-88CF-4759B1E2B7A2}" presName="theList" presStyleCnt="0"/>
      <dgm:spPr/>
    </dgm:pt>
    <dgm:pt modelId="{11C383B4-51C7-4168-97DF-BA15B1182243}" type="pres">
      <dgm:prSet presAssocID="{3230E30E-D2E4-4B41-AE39-A698EB542204}" presName="aNode" presStyleLbl="fgAcc1" presStyleIdx="0" presStyleCnt="1" custScaleX="235108" custScaleY="14834" custLinFactY="-33016" custLinFactNeighborX="10708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D1E3C7-3FE0-4BA1-BFF5-E1547968DC6C}" type="pres">
      <dgm:prSet presAssocID="{3230E30E-D2E4-4B41-AE39-A698EB542204}" presName="aSpace" presStyleCnt="0"/>
      <dgm:spPr/>
    </dgm:pt>
  </dgm:ptLst>
  <dgm:cxnLst>
    <dgm:cxn modelId="{638E0294-C1AF-4C52-B03F-94945664786D}" type="presOf" srcId="{3230E30E-D2E4-4B41-AE39-A698EB542204}" destId="{11C383B4-51C7-4168-97DF-BA15B1182243}" srcOrd="0" destOrd="0" presId="urn:microsoft.com/office/officeart/2005/8/layout/pyramid2"/>
    <dgm:cxn modelId="{45FECDD2-FAB3-4584-9117-43BC61C2AA50}" srcId="{AE0A6A9E-9B96-4724-88CF-4759B1E2B7A2}" destId="{3230E30E-D2E4-4B41-AE39-A698EB542204}" srcOrd="0" destOrd="0" parTransId="{08C13F04-D38A-47B1-883F-4EEBBF1E5C75}" sibTransId="{7DC56C87-8183-4A26-BDFE-1722395C5FD0}"/>
    <dgm:cxn modelId="{6C0BEB8A-8A04-47D0-AB55-A22EBE1F54D2}" type="presOf" srcId="{AE0A6A9E-9B96-4724-88CF-4759B1E2B7A2}" destId="{D120AAFA-448A-4267-AE5E-EB1C388DC185}" srcOrd="0" destOrd="0" presId="urn:microsoft.com/office/officeart/2005/8/layout/pyramid2"/>
    <dgm:cxn modelId="{35EF5811-8A07-4130-9B6C-8A421B7211F3}" type="presParOf" srcId="{D120AAFA-448A-4267-AE5E-EB1C388DC185}" destId="{28144620-565E-4767-A93C-6EDCEA10CC4F}" srcOrd="0" destOrd="0" presId="urn:microsoft.com/office/officeart/2005/8/layout/pyramid2"/>
    <dgm:cxn modelId="{0BFE00EB-BAEA-48B7-B13D-B104B7F0D0AC}" type="presParOf" srcId="{D120AAFA-448A-4267-AE5E-EB1C388DC185}" destId="{1BCB72F3-728D-4BF3-B17E-B6D20C1B7608}" srcOrd="1" destOrd="0" presId="urn:microsoft.com/office/officeart/2005/8/layout/pyramid2"/>
    <dgm:cxn modelId="{15688C14-1337-475E-9260-A2E14AC2E8D5}" type="presParOf" srcId="{1BCB72F3-728D-4BF3-B17E-B6D20C1B7608}" destId="{11C383B4-51C7-4168-97DF-BA15B1182243}" srcOrd="0" destOrd="0" presId="urn:microsoft.com/office/officeart/2005/8/layout/pyramid2"/>
    <dgm:cxn modelId="{FA2D2162-376E-48BD-8906-B6F654715B4F}" type="presParOf" srcId="{1BCB72F3-728D-4BF3-B17E-B6D20C1B7608}" destId="{F8D1E3C7-3FE0-4BA1-BFF5-E1547968DC6C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9D1770-B4F0-4080-BC6B-00F11B44C58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7A48DA63-53B7-49A5-BCB4-A8BFFD5D2846}">
      <dgm:prSet phldrT="[Text]" custT="1"/>
      <dgm:spPr/>
      <dgm:t>
        <a:bodyPr/>
        <a:lstStyle/>
        <a:p>
          <a:r>
            <a:rPr lang="en-US" sz="2800" dirty="0" err="1" smtClean="0">
              <a:latin typeface="Century Gothic" pitchFamily="34" charset="0"/>
            </a:rPr>
            <a:t>Struktur</a:t>
          </a:r>
          <a:r>
            <a:rPr lang="en-US" sz="2800" dirty="0" smtClean="0">
              <a:latin typeface="Century Gothic" pitchFamily="34" charset="0"/>
            </a:rPr>
            <a:t> </a:t>
          </a:r>
          <a:r>
            <a:rPr lang="en-US" sz="2800" dirty="0" err="1" smtClean="0">
              <a:latin typeface="Century Gothic" pitchFamily="34" charset="0"/>
            </a:rPr>
            <a:t>Simpel</a:t>
          </a:r>
          <a:endParaRPr lang="id-ID" sz="2800" dirty="0">
            <a:latin typeface="Century Gothic" pitchFamily="34" charset="0"/>
          </a:endParaRPr>
        </a:p>
      </dgm:t>
    </dgm:pt>
    <dgm:pt modelId="{89729D15-2672-4A71-93A9-D374D382C089}" type="parTrans" cxnId="{52B32A8A-F980-42FA-922A-6AF1D27D6D3C}">
      <dgm:prSet/>
      <dgm:spPr/>
      <dgm:t>
        <a:bodyPr/>
        <a:lstStyle/>
        <a:p>
          <a:endParaRPr lang="id-ID"/>
        </a:p>
      </dgm:t>
    </dgm:pt>
    <dgm:pt modelId="{111E4CD2-E512-449B-A6D2-D6F7310D83D1}" type="sibTrans" cxnId="{52B32A8A-F980-42FA-922A-6AF1D27D6D3C}">
      <dgm:prSet/>
      <dgm:spPr/>
      <dgm:t>
        <a:bodyPr/>
        <a:lstStyle/>
        <a:p>
          <a:endParaRPr lang="id-ID"/>
        </a:p>
      </dgm:t>
    </dgm:pt>
    <dgm:pt modelId="{5AAB5BAA-0BDD-42B8-995C-2C1B2092A5D0}">
      <dgm:prSet phldrT="[Text]" custT="1"/>
      <dgm:spPr/>
      <dgm:t>
        <a:bodyPr/>
        <a:lstStyle/>
        <a:p>
          <a:r>
            <a:rPr 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Kekuatan</a:t>
          </a:r>
          <a:r>
            <a:rPr lang="en-US" sz="1600" dirty="0" smtClean="0">
              <a:latin typeface="Century Gothic" pitchFamily="34" charset="0"/>
            </a:rPr>
            <a:t> =&gt; </a:t>
          </a:r>
          <a:r>
            <a:rPr lang="en-US" sz="1600" dirty="0" err="1" smtClean="0">
              <a:latin typeface="Century Gothic" pitchFamily="34" charset="0"/>
            </a:rPr>
            <a:t>Cepat</a:t>
          </a:r>
          <a:r>
            <a:rPr lang="en-US" sz="1600" dirty="0" smtClean="0">
              <a:latin typeface="Century Gothic" pitchFamily="34" charset="0"/>
            </a:rPr>
            <a:t>, </a:t>
          </a:r>
          <a:r>
            <a:rPr lang="en-US" sz="1600" dirty="0" err="1" smtClean="0">
              <a:latin typeface="Century Gothic" pitchFamily="34" charset="0"/>
            </a:rPr>
            <a:t>fleksibel</a:t>
          </a:r>
          <a:r>
            <a:rPr lang="en-US" sz="1600" dirty="0" smtClean="0">
              <a:latin typeface="Century Gothic" pitchFamily="34" charset="0"/>
            </a:rPr>
            <a:t>, </a:t>
          </a:r>
          <a:r>
            <a:rPr lang="en-US" sz="1600" dirty="0" err="1" smtClean="0">
              <a:latin typeface="Century Gothic" pitchFamily="34" charset="0"/>
            </a:rPr>
            <a:t>akuntabilitasnya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jelas</a:t>
          </a:r>
          <a:r>
            <a:rPr lang="en-US" sz="1600" dirty="0" smtClean="0">
              <a:latin typeface="Century Gothic" pitchFamily="34" charset="0"/>
            </a:rPr>
            <a:t> </a:t>
          </a:r>
          <a:endParaRPr lang="id-ID" sz="1600" dirty="0">
            <a:latin typeface="Century Gothic" pitchFamily="34" charset="0"/>
          </a:endParaRPr>
        </a:p>
      </dgm:t>
    </dgm:pt>
    <dgm:pt modelId="{B03CA266-5368-4179-81AE-45A5743FEF9C}" type="parTrans" cxnId="{1AF16A46-CFCF-4BB6-92A7-6855D719ECC0}">
      <dgm:prSet/>
      <dgm:spPr/>
      <dgm:t>
        <a:bodyPr/>
        <a:lstStyle/>
        <a:p>
          <a:endParaRPr lang="id-ID"/>
        </a:p>
      </dgm:t>
    </dgm:pt>
    <dgm:pt modelId="{118E4955-C81A-4877-A7EF-75506E884A61}" type="sibTrans" cxnId="{1AF16A46-CFCF-4BB6-92A7-6855D719ECC0}">
      <dgm:prSet/>
      <dgm:spPr/>
      <dgm:t>
        <a:bodyPr/>
        <a:lstStyle/>
        <a:p>
          <a:endParaRPr lang="id-ID"/>
        </a:p>
      </dgm:t>
    </dgm:pt>
    <dgm:pt modelId="{4CE0D7AB-ABAD-4C2B-8893-875DF09DA496}">
      <dgm:prSet phldrT="[Text]" custT="1"/>
      <dgm:spPr/>
      <dgm:t>
        <a:bodyPr/>
        <a:lstStyle/>
        <a:p>
          <a:r>
            <a:rPr lang="en-US" sz="1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Kelemahan</a:t>
          </a:r>
          <a:r>
            <a:rPr lang="en-US" sz="1600" dirty="0" smtClean="0">
              <a:latin typeface="Century Gothic" pitchFamily="34" charset="0"/>
            </a:rPr>
            <a:t>  =&gt; </a:t>
          </a:r>
          <a:r>
            <a:rPr lang="en-US" sz="1600" dirty="0" err="1" smtClean="0">
              <a:latin typeface="Century Gothic" pitchFamily="34" charset="0"/>
            </a:rPr>
            <a:t>karena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bertumpu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pada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satu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orang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sehingga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terlalu</a:t>
          </a:r>
          <a:r>
            <a:rPr lang="en-US" sz="1600" dirty="0" smtClean="0">
              <a:latin typeface="Century Gothic" pitchFamily="34" charset="0"/>
            </a:rPr>
            <a:t> </a:t>
          </a:r>
          <a:r>
            <a:rPr lang="en-US" sz="1600" dirty="0" err="1" smtClean="0">
              <a:latin typeface="Century Gothic" pitchFamily="34" charset="0"/>
            </a:rPr>
            <a:t>beresiko</a:t>
          </a:r>
          <a:r>
            <a:rPr lang="en-US" sz="1600" dirty="0" smtClean="0">
              <a:latin typeface="Century Gothic" pitchFamily="34" charset="0"/>
              <a:sym typeface="Wingdings" pitchFamily="2" charset="2"/>
            </a:rPr>
            <a:t> </a:t>
          </a:r>
          <a:endParaRPr lang="id-ID" sz="1600" dirty="0">
            <a:latin typeface="Century Gothic" pitchFamily="34" charset="0"/>
          </a:endParaRPr>
        </a:p>
      </dgm:t>
    </dgm:pt>
    <dgm:pt modelId="{F8A26E11-86E0-4888-BF02-552BB05B74DC}" type="parTrans" cxnId="{53CA2688-26DA-4426-AEF5-26192C4A20DE}">
      <dgm:prSet/>
      <dgm:spPr/>
      <dgm:t>
        <a:bodyPr/>
        <a:lstStyle/>
        <a:p>
          <a:endParaRPr lang="id-ID"/>
        </a:p>
      </dgm:t>
    </dgm:pt>
    <dgm:pt modelId="{AA08B9F0-D3B4-493A-92A6-F9B331C7AC9C}" type="sibTrans" cxnId="{53CA2688-26DA-4426-AEF5-26192C4A20DE}">
      <dgm:prSet/>
      <dgm:spPr/>
      <dgm:t>
        <a:bodyPr/>
        <a:lstStyle/>
        <a:p>
          <a:endParaRPr lang="id-ID"/>
        </a:p>
      </dgm:t>
    </dgm:pt>
    <dgm:pt modelId="{B36164C5-8C9F-4970-83FA-DECE84F9E5DA}">
      <dgm:prSet phldrT="[Text]" custT="1"/>
      <dgm:spPr/>
      <dgm:t>
        <a:bodyPr/>
        <a:lstStyle/>
        <a:p>
          <a:r>
            <a:rPr lang="en-US" sz="2800" dirty="0" err="1" smtClean="0">
              <a:latin typeface="Century Gothic" pitchFamily="34" charset="0"/>
            </a:rPr>
            <a:t>Struktur</a:t>
          </a:r>
          <a:r>
            <a:rPr lang="en-US" sz="2800" dirty="0" smtClean="0">
              <a:latin typeface="Century Gothic" pitchFamily="34" charset="0"/>
            </a:rPr>
            <a:t> </a:t>
          </a:r>
          <a:r>
            <a:rPr lang="en-US" sz="2800" dirty="0" err="1" smtClean="0">
              <a:latin typeface="Century Gothic" pitchFamily="34" charset="0"/>
            </a:rPr>
            <a:t>Fungsional</a:t>
          </a:r>
          <a:endParaRPr lang="id-ID" sz="2800" dirty="0">
            <a:latin typeface="Century Gothic" pitchFamily="34" charset="0"/>
          </a:endParaRPr>
        </a:p>
      </dgm:t>
    </dgm:pt>
    <dgm:pt modelId="{6754CA42-BAD1-43F6-9337-C2DC0433C728}" type="parTrans" cxnId="{AD02C893-E373-468C-9600-3CA258B55907}">
      <dgm:prSet/>
      <dgm:spPr/>
      <dgm:t>
        <a:bodyPr/>
        <a:lstStyle/>
        <a:p>
          <a:endParaRPr lang="id-ID"/>
        </a:p>
      </dgm:t>
    </dgm:pt>
    <dgm:pt modelId="{12539F29-533F-4838-97D1-FF5497E60DE5}" type="sibTrans" cxnId="{AD02C893-E373-468C-9600-3CA258B55907}">
      <dgm:prSet/>
      <dgm:spPr/>
      <dgm:t>
        <a:bodyPr/>
        <a:lstStyle/>
        <a:p>
          <a:endParaRPr lang="id-ID"/>
        </a:p>
      </dgm:t>
    </dgm:pt>
    <dgm:pt modelId="{DB25CA21-7539-4300-91B3-C6DC414F21F2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Kekuatan</a:t>
          </a:r>
          <a:r>
            <a:rPr lang="en-US" dirty="0" smtClean="0">
              <a:latin typeface="Century Gothic" pitchFamily="34" charset="0"/>
            </a:rPr>
            <a:t> =&gt; </a:t>
          </a:r>
          <a:r>
            <a:rPr lang="en-US" dirty="0" err="1" smtClean="0">
              <a:latin typeface="Century Gothic" pitchFamily="34" charset="0"/>
            </a:rPr>
            <a:t>Penghematan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biaya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dari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spesialisasi</a:t>
          </a:r>
          <a:r>
            <a:rPr lang="en-US" dirty="0" smtClean="0">
              <a:latin typeface="Century Gothic" pitchFamily="34" charset="0"/>
            </a:rPr>
            <a:t>, </a:t>
          </a:r>
          <a:r>
            <a:rPr lang="en-US" dirty="0" err="1" smtClean="0">
              <a:latin typeface="Century Gothic" pitchFamily="34" charset="0"/>
            </a:rPr>
            <a:t>para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pekerja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dikelompokkan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dalam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pembagian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tugas</a:t>
          </a:r>
          <a:r>
            <a:rPr lang="en-US" dirty="0" smtClean="0">
              <a:latin typeface="Century Gothic" pitchFamily="34" charset="0"/>
            </a:rPr>
            <a:t> yang </a:t>
          </a:r>
          <a:r>
            <a:rPr lang="en-US" dirty="0" err="1" smtClean="0">
              <a:latin typeface="Century Gothic" pitchFamily="34" charset="0"/>
            </a:rPr>
            <a:t>sejenis</a:t>
          </a:r>
          <a:endParaRPr lang="id-ID" dirty="0">
            <a:latin typeface="Century Gothic" pitchFamily="34" charset="0"/>
          </a:endParaRPr>
        </a:p>
      </dgm:t>
    </dgm:pt>
    <dgm:pt modelId="{2CD63D33-530B-4BBF-8FC0-3D2D7A211F52}" type="parTrans" cxnId="{58CD6C32-8FFD-4826-9B64-34138BCC786A}">
      <dgm:prSet/>
      <dgm:spPr/>
      <dgm:t>
        <a:bodyPr/>
        <a:lstStyle/>
        <a:p>
          <a:endParaRPr lang="id-ID"/>
        </a:p>
      </dgm:t>
    </dgm:pt>
    <dgm:pt modelId="{3111C664-678B-492C-B5DB-468C636C38E7}" type="sibTrans" cxnId="{58CD6C32-8FFD-4826-9B64-34138BCC786A}">
      <dgm:prSet/>
      <dgm:spPr/>
      <dgm:t>
        <a:bodyPr/>
        <a:lstStyle/>
        <a:p>
          <a:endParaRPr lang="id-ID"/>
        </a:p>
      </dgm:t>
    </dgm:pt>
    <dgm:pt modelId="{3BDE71B6-B2EF-4B2C-8C01-E185AF1CF831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Kelemahan</a:t>
          </a:r>
          <a:r>
            <a:rPr lang="en-US" dirty="0" smtClean="0">
              <a:latin typeface="Century Gothic" pitchFamily="34" charset="0"/>
            </a:rPr>
            <a:t> =&gt; </a:t>
          </a:r>
          <a:r>
            <a:rPr lang="en-US" dirty="0" err="1" smtClean="0">
              <a:latin typeface="Century Gothic" pitchFamily="34" charset="0"/>
            </a:rPr>
            <a:t>Karena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terlalu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fungsionalis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mengakibatkan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seorang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manajer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kehilangan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fokus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terhadap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tujuan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perusahaan</a:t>
          </a:r>
          <a:r>
            <a:rPr lang="en-US" dirty="0" smtClean="0">
              <a:latin typeface="Century Gothic" pitchFamily="34" charset="0"/>
            </a:rPr>
            <a:t> , </a:t>
          </a:r>
          <a:r>
            <a:rPr lang="en-US" dirty="0" err="1" smtClean="0">
              <a:latin typeface="Century Gothic" pitchFamily="34" charset="0"/>
            </a:rPr>
            <a:t>karyawan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hanya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memiliki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pengetahuan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terbatas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tidak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memahami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pekerjaan</a:t>
          </a:r>
          <a:r>
            <a:rPr lang="en-US" dirty="0" smtClean="0">
              <a:latin typeface="Century Gothic" pitchFamily="34" charset="0"/>
            </a:rPr>
            <a:t> unit </a:t>
          </a:r>
          <a:r>
            <a:rPr lang="en-US" dirty="0" err="1" smtClean="0">
              <a:latin typeface="Century Gothic" pitchFamily="34" charset="0"/>
            </a:rPr>
            <a:t>organisasi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lainnya</a:t>
          </a:r>
          <a:endParaRPr lang="id-ID" dirty="0">
            <a:latin typeface="Century Gothic" pitchFamily="34" charset="0"/>
          </a:endParaRPr>
        </a:p>
      </dgm:t>
    </dgm:pt>
    <dgm:pt modelId="{FD367B81-7F5A-48F5-9811-EBA8FCE58E5B}" type="parTrans" cxnId="{F03F7317-4D73-41EC-8701-EA85070E8167}">
      <dgm:prSet/>
      <dgm:spPr/>
      <dgm:t>
        <a:bodyPr/>
        <a:lstStyle/>
        <a:p>
          <a:endParaRPr lang="id-ID"/>
        </a:p>
      </dgm:t>
    </dgm:pt>
    <dgm:pt modelId="{42446FF7-995C-4DCE-9EFD-8C6B6B536F7C}" type="sibTrans" cxnId="{F03F7317-4D73-41EC-8701-EA85070E8167}">
      <dgm:prSet/>
      <dgm:spPr/>
      <dgm:t>
        <a:bodyPr/>
        <a:lstStyle/>
        <a:p>
          <a:endParaRPr lang="id-ID"/>
        </a:p>
      </dgm:t>
    </dgm:pt>
    <dgm:pt modelId="{BC2B5989-4787-4362-8765-AF502BBA2E3A}">
      <dgm:prSet phldrT="[Text]" custT="1"/>
      <dgm:spPr/>
      <dgm:t>
        <a:bodyPr/>
        <a:lstStyle/>
        <a:p>
          <a:r>
            <a:rPr lang="en-US" sz="2800" dirty="0" err="1" smtClean="0">
              <a:latin typeface="Century Gothic" pitchFamily="34" charset="0"/>
            </a:rPr>
            <a:t>Struktur</a:t>
          </a:r>
          <a:r>
            <a:rPr lang="en-US" sz="2800" dirty="0" smtClean="0">
              <a:latin typeface="Century Gothic" pitchFamily="34" charset="0"/>
            </a:rPr>
            <a:t> divisional</a:t>
          </a:r>
          <a:endParaRPr lang="id-ID" sz="2800" dirty="0">
            <a:latin typeface="Century Gothic" pitchFamily="34" charset="0"/>
          </a:endParaRPr>
        </a:p>
      </dgm:t>
    </dgm:pt>
    <dgm:pt modelId="{7CD7660F-93EF-4868-ABFB-F0CDD52C4858}" type="parTrans" cxnId="{03FE04EC-AFFA-405C-AF88-17F8509B4C2F}">
      <dgm:prSet/>
      <dgm:spPr/>
      <dgm:t>
        <a:bodyPr/>
        <a:lstStyle/>
        <a:p>
          <a:endParaRPr lang="id-ID"/>
        </a:p>
      </dgm:t>
    </dgm:pt>
    <dgm:pt modelId="{2C70CBBC-F06E-4F0E-BEAA-2F26A1C80371}" type="sibTrans" cxnId="{03FE04EC-AFFA-405C-AF88-17F8509B4C2F}">
      <dgm:prSet/>
      <dgm:spPr/>
      <dgm:t>
        <a:bodyPr/>
        <a:lstStyle/>
        <a:p>
          <a:endParaRPr lang="id-ID"/>
        </a:p>
      </dgm:t>
    </dgm:pt>
    <dgm:pt modelId="{A3331DFA-9463-455E-91C6-AE88525525AE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Kekuatan</a:t>
          </a:r>
          <a:r>
            <a:rPr lang="en-US" dirty="0" smtClean="0">
              <a:latin typeface="Century Gothic" pitchFamily="34" charset="0"/>
            </a:rPr>
            <a:t> =&gt; </a:t>
          </a:r>
          <a:r>
            <a:rPr lang="en-US" dirty="0" err="1" smtClean="0">
              <a:latin typeface="Century Gothic" pitchFamily="34" charset="0"/>
            </a:rPr>
            <a:t>Berfokus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pada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hasil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dimana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manajer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divisi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bertanggung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jawab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terhadap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keberhasilan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produk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layanannya</a:t>
          </a:r>
          <a:endParaRPr lang="id-ID" dirty="0">
            <a:latin typeface="Century Gothic" pitchFamily="34" charset="0"/>
          </a:endParaRPr>
        </a:p>
      </dgm:t>
    </dgm:pt>
    <dgm:pt modelId="{8101854B-E2AA-40A4-8652-5764D3C39FAE}" type="parTrans" cxnId="{567B758D-7F4D-42F0-8373-FE055B778042}">
      <dgm:prSet/>
      <dgm:spPr/>
      <dgm:t>
        <a:bodyPr/>
        <a:lstStyle/>
        <a:p>
          <a:endParaRPr lang="id-ID"/>
        </a:p>
      </dgm:t>
    </dgm:pt>
    <dgm:pt modelId="{1A379315-82B9-4F0D-8437-7C5AC771252C}" type="sibTrans" cxnId="{567B758D-7F4D-42F0-8373-FE055B778042}">
      <dgm:prSet/>
      <dgm:spPr/>
      <dgm:t>
        <a:bodyPr/>
        <a:lstStyle/>
        <a:p>
          <a:endParaRPr lang="id-ID"/>
        </a:p>
      </dgm:t>
    </dgm:pt>
    <dgm:pt modelId="{4C116005-A5B3-440E-9DDC-571E737AF9D7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Kelemahan</a:t>
          </a:r>
          <a:r>
            <a:rPr lang="en-US" dirty="0" smtClean="0">
              <a:latin typeface="Century Gothic" pitchFamily="34" charset="0"/>
            </a:rPr>
            <a:t> =&gt; </a:t>
          </a:r>
          <a:r>
            <a:rPr lang="en-US" dirty="0" err="1" smtClean="0">
              <a:latin typeface="Century Gothic" pitchFamily="34" charset="0"/>
            </a:rPr>
            <a:t>Duplikasi</a:t>
          </a:r>
          <a:r>
            <a:rPr lang="en-US" dirty="0" smtClean="0">
              <a:latin typeface="Century Gothic" pitchFamily="34" charset="0"/>
            </a:rPr>
            <a:t>  </a:t>
          </a:r>
          <a:r>
            <a:rPr lang="en-US" dirty="0" err="1" smtClean="0">
              <a:latin typeface="Century Gothic" pitchFamily="34" charset="0"/>
            </a:rPr>
            <a:t>aktivitas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sumber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daya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akan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menambah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biaya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dan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mengurangi</a:t>
          </a:r>
          <a:r>
            <a:rPr lang="en-US" dirty="0" smtClean="0">
              <a:latin typeface="Century Gothic" pitchFamily="34" charset="0"/>
            </a:rPr>
            <a:t> </a:t>
          </a:r>
          <a:r>
            <a:rPr lang="en-US" dirty="0" err="1" smtClean="0">
              <a:latin typeface="Century Gothic" pitchFamily="34" charset="0"/>
            </a:rPr>
            <a:t>efisiensi</a:t>
          </a:r>
          <a:endParaRPr lang="id-ID" dirty="0">
            <a:latin typeface="Century Gothic" pitchFamily="34" charset="0"/>
          </a:endParaRPr>
        </a:p>
      </dgm:t>
    </dgm:pt>
    <dgm:pt modelId="{9F32EF40-4556-41EE-ACDF-7674B7CF6314}" type="parTrans" cxnId="{628333BD-1947-46A0-9364-9D08702EA570}">
      <dgm:prSet/>
      <dgm:spPr/>
      <dgm:t>
        <a:bodyPr/>
        <a:lstStyle/>
        <a:p>
          <a:endParaRPr lang="id-ID"/>
        </a:p>
      </dgm:t>
    </dgm:pt>
    <dgm:pt modelId="{BE42BC29-EF7D-4016-8667-FE32F0694156}" type="sibTrans" cxnId="{628333BD-1947-46A0-9364-9D08702EA570}">
      <dgm:prSet/>
      <dgm:spPr/>
      <dgm:t>
        <a:bodyPr/>
        <a:lstStyle/>
        <a:p>
          <a:endParaRPr lang="id-ID"/>
        </a:p>
      </dgm:t>
    </dgm:pt>
    <dgm:pt modelId="{1F5ABBCC-D464-4658-B61D-09AA6D003784}" type="pres">
      <dgm:prSet presAssocID="{089D1770-B4F0-4080-BC6B-00F11B44C5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4779874-2006-45B3-9184-29C8373F502C}" type="pres">
      <dgm:prSet presAssocID="{7A48DA63-53B7-49A5-BCB4-A8BFFD5D2846}" presName="linNode" presStyleCnt="0"/>
      <dgm:spPr/>
    </dgm:pt>
    <dgm:pt modelId="{8355EFD1-4559-4187-AB3C-B33B18C056ED}" type="pres">
      <dgm:prSet presAssocID="{7A48DA63-53B7-49A5-BCB4-A8BFFD5D2846}" presName="parentText" presStyleLbl="node1" presStyleIdx="0" presStyleCnt="3" custScaleX="7168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DB29818-A009-47AF-BE59-A3B0FC6E49CD}" type="pres">
      <dgm:prSet presAssocID="{7A48DA63-53B7-49A5-BCB4-A8BFFD5D2846}" presName="descendantText" presStyleLbl="alignAccFollowNode1" presStyleIdx="0" presStyleCnt="3" custScaleY="13426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198ECF-65C3-455E-BD66-4AC1D993D602}" type="pres">
      <dgm:prSet presAssocID="{111E4CD2-E512-449B-A6D2-D6F7310D83D1}" presName="sp" presStyleCnt="0"/>
      <dgm:spPr/>
    </dgm:pt>
    <dgm:pt modelId="{19FB64F2-C908-4743-B014-B82848A25147}" type="pres">
      <dgm:prSet presAssocID="{B36164C5-8C9F-4970-83FA-DECE84F9E5DA}" presName="linNode" presStyleCnt="0"/>
      <dgm:spPr/>
    </dgm:pt>
    <dgm:pt modelId="{3155355D-0209-4691-9377-637262D20319}" type="pres">
      <dgm:prSet presAssocID="{B36164C5-8C9F-4970-83FA-DECE84F9E5DA}" presName="parentText" presStyleLbl="node1" presStyleIdx="1" presStyleCnt="3" custScaleX="8290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F53E02-BD11-49C6-A02D-85D44B1C9893}" type="pres">
      <dgm:prSet presAssocID="{B36164C5-8C9F-4970-83FA-DECE84F9E5DA}" presName="descendantText" presStyleLbl="alignAccFollowNode1" presStyleIdx="1" presStyleCnt="3" custScaleY="20426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65714EA-7A3C-4A40-A693-B4B6086EB256}" type="pres">
      <dgm:prSet presAssocID="{12539F29-533F-4838-97D1-FF5497E60DE5}" presName="sp" presStyleCnt="0"/>
      <dgm:spPr/>
    </dgm:pt>
    <dgm:pt modelId="{C3116A16-133A-4C92-A7ED-331F35006E5C}" type="pres">
      <dgm:prSet presAssocID="{BC2B5989-4787-4362-8765-AF502BBA2E3A}" presName="linNode" presStyleCnt="0"/>
      <dgm:spPr/>
    </dgm:pt>
    <dgm:pt modelId="{39B8D6BF-6CF6-4C80-A997-41716795F499}" type="pres">
      <dgm:prSet presAssocID="{BC2B5989-4787-4362-8765-AF502BBA2E3A}" presName="parentText" presStyleLbl="node1" presStyleIdx="2" presStyleCnt="3" custScaleX="7192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BDA08C-EF52-4CB6-9C84-54E89F48211B}" type="pres">
      <dgm:prSet presAssocID="{BC2B5989-4787-4362-8765-AF502BBA2E3A}" presName="descendantText" presStyleLbl="alignAccFollowNode1" presStyleIdx="2" presStyleCnt="3" custScaleY="18007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D02C893-E373-468C-9600-3CA258B55907}" srcId="{089D1770-B4F0-4080-BC6B-00F11B44C583}" destId="{B36164C5-8C9F-4970-83FA-DECE84F9E5DA}" srcOrd="1" destOrd="0" parTransId="{6754CA42-BAD1-43F6-9337-C2DC0433C728}" sibTransId="{12539F29-533F-4838-97D1-FF5497E60DE5}"/>
    <dgm:cxn modelId="{521C564E-7500-4D11-93CC-72223C6E12CE}" type="presOf" srcId="{BC2B5989-4787-4362-8765-AF502BBA2E3A}" destId="{39B8D6BF-6CF6-4C80-A997-41716795F499}" srcOrd="0" destOrd="0" presId="urn:microsoft.com/office/officeart/2005/8/layout/vList5"/>
    <dgm:cxn modelId="{567B758D-7F4D-42F0-8373-FE055B778042}" srcId="{BC2B5989-4787-4362-8765-AF502BBA2E3A}" destId="{A3331DFA-9463-455E-91C6-AE88525525AE}" srcOrd="0" destOrd="0" parTransId="{8101854B-E2AA-40A4-8652-5764D3C39FAE}" sibTransId="{1A379315-82B9-4F0D-8437-7C5AC771252C}"/>
    <dgm:cxn modelId="{1AF16A46-CFCF-4BB6-92A7-6855D719ECC0}" srcId="{7A48DA63-53B7-49A5-BCB4-A8BFFD5D2846}" destId="{5AAB5BAA-0BDD-42B8-995C-2C1B2092A5D0}" srcOrd="0" destOrd="0" parTransId="{B03CA266-5368-4179-81AE-45A5743FEF9C}" sibTransId="{118E4955-C81A-4877-A7EF-75506E884A61}"/>
    <dgm:cxn modelId="{63031238-BB4A-477C-BB8C-BD4786444E07}" type="presOf" srcId="{7A48DA63-53B7-49A5-BCB4-A8BFFD5D2846}" destId="{8355EFD1-4559-4187-AB3C-B33B18C056ED}" srcOrd="0" destOrd="0" presId="urn:microsoft.com/office/officeart/2005/8/layout/vList5"/>
    <dgm:cxn modelId="{5D83041C-290C-4478-966C-22E7574FD1F3}" type="presOf" srcId="{4C116005-A5B3-440E-9DDC-571E737AF9D7}" destId="{A8BDA08C-EF52-4CB6-9C84-54E89F48211B}" srcOrd="0" destOrd="1" presId="urn:microsoft.com/office/officeart/2005/8/layout/vList5"/>
    <dgm:cxn modelId="{03FE04EC-AFFA-405C-AF88-17F8509B4C2F}" srcId="{089D1770-B4F0-4080-BC6B-00F11B44C583}" destId="{BC2B5989-4787-4362-8765-AF502BBA2E3A}" srcOrd="2" destOrd="0" parTransId="{7CD7660F-93EF-4868-ABFB-F0CDD52C4858}" sibTransId="{2C70CBBC-F06E-4F0E-BEAA-2F26A1C80371}"/>
    <dgm:cxn modelId="{D821E485-DEAC-4E78-86F5-7AB9D1E06A8E}" type="presOf" srcId="{089D1770-B4F0-4080-BC6B-00F11B44C583}" destId="{1F5ABBCC-D464-4658-B61D-09AA6D003784}" srcOrd="0" destOrd="0" presId="urn:microsoft.com/office/officeart/2005/8/layout/vList5"/>
    <dgm:cxn modelId="{F03F7317-4D73-41EC-8701-EA85070E8167}" srcId="{B36164C5-8C9F-4970-83FA-DECE84F9E5DA}" destId="{3BDE71B6-B2EF-4B2C-8C01-E185AF1CF831}" srcOrd="1" destOrd="0" parTransId="{FD367B81-7F5A-48F5-9811-EBA8FCE58E5B}" sibTransId="{42446FF7-995C-4DCE-9EFD-8C6B6B536F7C}"/>
    <dgm:cxn modelId="{52B32A8A-F980-42FA-922A-6AF1D27D6D3C}" srcId="{089D1770-B4F0-4080-BC6B-00F11B44C583}" destId="{7A48DA63-53B7-49A5-BCB4-A8BFFD5D2846}" srcOrd="0" destOrd="0" parTransId="{89729D15-2672-4A71-93A9-D374D382C089}" sibTransId="{111E4CD2-E512-449B-A6D2-D6F7310D83D1}"/>
    <dgm:cxn modelId="{A700AA49-AB02-433E-A0A4-9CE095A9809A}" type="presOf" srcId="{B36164C5-8C9F-4970-83FA-DECE84F9E5DA}" destId="{3155355D-0209-4691-9377-637262D20319}" srcOrd="0" destOrd="0" presId="urn:microsoft.com/office/officeart/2005/8/layout/vList5"/>
    <dgm:cxn modelId="{53CA2688-26DA-4426-AEF5-26192C4A20DE}" srcId="{7A48DA63-53B7-49A5-BCB4-A8BFFD5D2846}" destId="{4CE0D7AB-ABAD-4C2B-8893-875DF09DA496}" srcOrd="1" destOrd="0" parTransId="{F8A26E11-86E0-4888-BF02-552BB05B74DC}" sibTransId="{AA08B9F0-D3B4-493A-92A6-F9B331C7AC9C}"/>
    <dgm:cxn modelId="{3C451ED3-733C-4B80-9D1C-659BA4C2AEAB}" type="presOf" srcId="{4CE0D7AB-ABAD-4C2B-8893-875DF09DA496}" destId="{BDB29818-A009-47AF-BE59-A3B0FC6E49CD}" srcOrd="0" destOrd="1" presId="urn:microsoft.com/office/officeart/2005/8/layout/vList5"/>
    <dgm:cxn modelId="{41707D39-7E82-4575-8FCE-57629BA7E7CA}" type="presOf" srcId="{5AAB5BAA-0BDD-42B8-995C-2C1B2092A5D0}" destId="{BDB29818-A009-47AF-BE59-A3B0FC6E49CD}" srcOrd="0" destOrd="0" presId="urn:microsoft.com/office/officeart/2005/8/layout/vList5"/>
    <dgm:cxn modelId="{58CD6C32-8FFD-4826-9B64-34138BCC786A}" srcId="{B36164C5-8C9F-4970-83FA-DECE84F9E5DA}" destId="{DB25CA21-7539-4300-91B3-C6DC414F21F2}" srcOrd="0" destOrd="0" parTransId="{2CD63D33-530B-4BBF-8FC0-3D2D7A211F52}" sibTransId="{3111C664-678B-492C-B5DB-468C636C38E7}"/>
    <dgm:cxn modelId="{76F9732D-F7BE-47C3-B8D6-CECA159A45C5}" type="presOf" srcId="{DB25CA21-7539-4300-91B3-C6DC414F21F2}" destId="{82F53E02-BD11-49C6-A02D-85D44B1C9893}" srcOrd="0" destOrd="0" presId="urn:microsoft.com/office/officeart/2005/8/layout/vList5"/>
    <dgm:cxn modelId="{91AAECDA-1466-4BB7-BCC8-A7636CAAB419}" type="presOf" srcId="{3BDE71B6-B2EF-4B2C-8C01-E185AF1CF831}" destId="{82F53E02-BD11-49C6-A02D-85D44B1C9893}" srcOrd="0" destOrd="1" presId="urn:microsoft.com/office/officeart/2005/8/layout/vList5"/>
    <dgm:cxn modelId="{7F7455A2-CF10-47FC-9398-5420B855B96F}" type="presOf" srcId="{A3331DFA-9463-455E-91C6-AE88525525AE}" destId="{A8BDA08C-EF52-4CB6-9C84-54E89F48211B}" srcOrd="0" destOrd="0" presId="urn:microsoft.com/office/officeart/2005/8/layout/vList5"/>
    <dgm:cxn modelId="{628333BD-1947-46A0-9364-9D08702EA570}" srcId="{BC2B5989-4787-4362-8765-AF502BBA2E3A}" destId="{4C116005-A5B3-440E-9DDC-571E737AF9D7}" srcOrd="1" destOrd="0" parTransId="{9F32EF40-4556-41EE-ACDF-7674B7CF6314}" sibTransId="{BE42BC29-EF7D-4016-8667-FE32F0694156}"/>
    <dgm:cxn modelId="{D2028230-2464-4D0D-B00C-30EE12093910}" type="presParOf" srcId="{1F5ABBCC-D464-4658-B61D-09AA6D003784}" destId="{74779874-2006-45B3-9184-29C8373F502C}" srcOrd="0" destOrd="0" presId="urn:microsoft.com/office/officeart/2005/8/layout/vList5"/>
    <dgm:cxn modelId="{BDDDA842-0DD3-4EEA-B432-95BCCDB8356A}" type="presParOf" srcId="{74779874-2006-45B3-9184-29C8373F502C}" destId="{8355EFD1-4559-4187-AB3C-B33B18C056ED}" srcOrd="0" destOrd="0" presId="urn:microsoft.com/office/officeart/2005/8/layout/vList5"/>
    <dgm:cxn modelId="{ADA2F2BB-AC41-4A60-8438-F587618BB7EF}" type="presParOf" srcId="{74779874-2006-45B3-9184-29C8373F502C}" destId="{BDB29818-A009-47AF-BE59-A3B0FC6E49CD}" srcOrd="1" destOrd="0" presId="urn:microsoft.com/office/officeart/2005/8/layout/vList5"/>
    <dgm:cxn modelId="{9A03E21B-D884-4569-8595-27453DA057FE}" type="presParOf" srcId="{1F5ABBCC-D464-4658-B61D-09AA6D003784}" destId="{0F198ECF-65C3-455E-BD66-4AC1D993D602}" srcOrd="1" destOrd="0" presId="urn:microsoft.com/office/officeart/2005/8/layout/vList5"/>
    <dgm:cxn modelId="{6DF34F0C-080B-423E-B33A-D21DAF7FA846}" type="presParOf" srcId="{1F5ABBCC-D464-4658-B61D-09AA6D003784}" destId="{19FB64F2-C908-4743-B014-B82848A25147}" srcOrd="2" destOrd="0" presId="urn:microsoft.com/office/officeart/2005/8/layout/vList5"/>
    <dgm:cxn modelId="{612329C2-F0FB-4361-B79E-498B810C9671}" type="presParOf" srcId="{19FB64F2-C908-4743-B014-B82848A25147}" destId="{3155355D-0209-4691-9377-637262D20319}" srcOrd="0" destOrd="0" presId="urn:microsoft.com/office/officeart/2005/8/layout/vList5"/>
    <dgm:cxn modelId="{FBE33091-C977-4E5E-A600-933C8C5A595D}" type="presParOf" srcId="{19FB64F2-C908-4743-B014-B82848A25147}" destId="{82F53E02-BD11-49C6-A02D-85D44B1C9893}" srcOrd="1" destOrd="0" presId="urn:microsoft.com/office/officeart/2005/8/layout/vList5"/>
    <dgm:cxn modelId="{7F1FC6C6-753C-49BE-84AD-0C27E67728BB}" type="presParOf" srcId="{1F5ABBCC-D464-4658-B61D-09AA6D003784}" destId="{B65714EA-7A3C-4A40-A693-B4B6086EB256}" srcOrd="3" destOrd="0" presId="urn:microsoft.com/office/officeart/2005/8/layout/vList5"/>
    <dgm:cxn modelId="{67DD96AE-5179-4489-8F9D-A2FDD4DF1287}" type="presParOf" srcId="{1F5ABBCC-D464-4658-B61D-09AA6D003784}" destId="{C3116A16-133A-4C92-A7ED-331F35006E5C}" srcOrd="4" destOrd="0" presId="urn:microsoft.com/office/officeart/2005/8/layout/vList5"/>
    <dgm:cxn modelId="{1ED87FA2-9C7A-4DFD-BB1C-0E33AD798B9C}" type="presParOf" srcId="{C3116A16-133A-4C92-A7ED-331F35006E5C}" destId="{39B8D6BF-6CF6-4C80-A997-41716795F499}" srcOrd="0" destOrd="0" presId="urn:microsoft.com/office/officeart/2005/8/layout/vList5"/>
    <dgm:cxn modelId="{1B1EC68D-E47C-438E-8E03-1F8CE5AEDE5C}" type="presParOf" srcId="{C3116A16-133A-4C92-A7ED-331F35006E5C}" destId="{A8BDA08C-EF52-4CB6-9C84-54E89F4821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0A6A9E-9B96-4724-88CF-4759B1E2B7A2}" type="doc">
      <dgm:prSet loTypeId="urn:microsoft.com/office/officeart/2005/8/layout/pyramid2" loCatId="list" qsTypeId="urn:microsoft.com/office/officeart/2005/8/quickstyle/3d4" qsCatId="3D" csTypeId="urn:microsoft.com/office/officeart/2005/8/colors/accent0_3" csCatId="mainScheme" phldr="1"/>
      <dgm:spPr/>
    </dgm:pt>
    <dgm:pt modelId="{3230E30E-D2E4-4B41-AE39-A698EB542204}">
      <dgm:prSet phldrT="[Text]"/>
      <dgm:spPr/>
      <dgm:t>
        <a:bodyPr/>
        <a:lstStyle/>
        <a:p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Desain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Organisasi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Kontemporer</a:t>
          </a:r>
          <a:endParaRPr lang="id-ID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8C13F04-D38A-47B1-883F-4EEBBF1E5C75}" type="parTrans" cxnId="{45FECDD2-FAB3-4584-9117-43BC61C2AA5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DC56C87-8183-4A26-BDFE-1722395C5FD0}" type="sibTrans" cxnId="{45FECDD2-FAB3-4584-9117-43BC61C2AA50}">
      <dgm:prSet/>
      <dgm:spPr/>
      <dgm:t>
        <a:bodyPr/>
        <a:lstStyle/>
        <a:p>
          <a:endParaRPr lang="id-ID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D120AAFA-448A-4267-AE5E-EB1C388DC185}" type="pres">
      <dgm:prSet presAssocID="{AE0A6A9E-9B96-4724-88CF-4759B1E2B7A2}" presName="compositeShape" presStyleCnt="0">
        <dgm:presLayoutVars>
          <dgm:dir/>
          <dgm:resizeHandles/>
        </dgm:presLayoutVars>
      </dgm:prSet>
      <dgm:spPr/>
    </dgm:pt>
    <dgm:pt modelId="{28144620-565E-4767-A93C-6EDCEA10CC4F}" type="pres">
      <dgm:prSet presAssocID="{AE0A6A9E-9B96-4724-88CF-4759B1E2B7A2}" presName="pyramid" presStyleLbl="node1" presStyleIdx="0" presStyleCnt="1" custScaleX="43949" custLinFactNeighborX="-40361" custLinFactNeighborY="-632"/>
      <dgm:spPr/>
    </dgm:pt>
    <dgm:pt modelId="{1BCB72F3-728D-4BF3-B17E-B6D20C1B7608}" type="pres">
      <dgm:prSet presAssocID="{AE0A6A9E-9B96-4724-88CF-4759B1E2B7A2}" presName="theList" presStyleCnt="0"/>
      <dgm:spPr/>
    </dgm:pt>
    <dgm:pt modelId="{11C383B4-51C7-4168-97DF-BA15B1182243}" type="pres">
      <dgm:prSet presAssocID="{3230E30E-D2E4-4B41-AE39-A698EB542204}" presName="aNode" presStyleLbl="fgAcc1" presStyleIdx="0" presStyleCnt="1" custScaleX="235108" custScaleY="14834" custLinFactY="-41069" custLinFactNeighborX="8280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D1E3C7-3FE0-4BA1-BFF5-E1547968DC6C}" type="pres">
      <dgm:prSet presAssocID="{3230E30E-D2E4-4B41-AE39-A698EB542204}" presName="aSpace" presStyleCnt="0"/>
      <dgm:spPr/>
    </dgm:pt>
  </dgm:ptLst>
  <dgm:cxnLst>
    <dgm:cxn modelId="{45FECDD2-FAB3-4584-9117-43BC61C2AA50}" srcId="{AE0A6A9E-9B96-4724-88CF-4759B1E2B7A2}" destId="{3230E30E-D2E4-4B41-AE39-A698EB542204}" srcOrd="0" destOrd="0" parTransId="{08C13F04-D38A-47B1-883F-4EEBBF1E5C75}" sibTransId="{7DC56C87-8183-4A26-BDFE-1722395C5FD0}"/>
    <dgm:cxn modelId="{713B2210-0C25-4841-ABF4-AEAC328AECFC}" type="presOf" srcId="{AE0A6A9E-9B96-4724-88CF-4759B1E2B7A2}" destId="{D120AAFA-448A-4267-AE5E-EB1C388DC185}" srcOrd="0" destOrd="0" presId="urn:microsoft.com/office/officeart/2005/8/layout/pyramid2"/>
    <dgm:cxn modelId="{19153B9E-3EB8-4B00-830B-A0431763C73E}" type="presOf" srcId="{3230E30E-D2E4-4B41-AE39-A698EB542204}" destId="{11C383B4-51C7-4168-97DF-BA15B1182243}" srcOrd="0" destOrd="0" presId="urn:microsoft.com/office/officeart/2005/8/layout/pyramid2"/>
    <dgm:cxn modelId="{834C487D-836D-4615-AA94-79D7379BFBFB}" type="presParOf" srcId="{D120AAFA-448A-4267-AE5E-EB1C388DC185}" destId="{28144620-565E-4767-A93C-6EDCEA10CC4F}" srcOrd="0" destOrd="0" presId="urn:microsoft.com/office/officeart/2005/8/layout/pyramid2"/>
    <dgm:cxn modelId="{89AC6C69-1DCF-4419-A3AD-8F434BF33BC7}" type="presParOf" srcId="{D120AAFA-448A-4267-AE5E-EB1C388DC185}" destId="{1BCB72F3-728D-4BF3-B17E-B6D20C1B7608}" srcOrd="1" destOrd="0" presId="urn:microsoft.com/office/officeart/2005/8/layout/pyramid2"/>
    <dgm:cxn modelId="{41E446E7-1D69-4C02-8396-38BF249A01DE}" type="presParOf" srcId="{1BCB72F3-728D-4BF3-B17E-B6D20C1B7608}" destId="{11C383B4-51C7-4168-97DF-BA15B1182243}" srcOrd="0" destOrd="0" presId="urn:microsoft.com/office/officeart/2005/8/layout/pyramid2"/>
    <dgm:cxn modelId="{21EE96A4-D28C-4139-83D3-8D5A35655A74}" type="presParOf" srcId="{1BCB72F3-728D-4BF3-B17E-B6D20C1B7608}" destId="{F8D1E3C7-3FE0-4BA1-BFF5-E1547968DC6C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A2DCB-BCE5-4811-993F-81ACCBBBEC49}">
      <dsp:nvSpPr>
        <dsp:cNvPr id="0" name=""/>
        <dsp:cNvSpPr/>
      </dsp:nvSpPr>
      <dsp:spPr>
        <a:xfrm>
          <a:off x="0" y="3054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8E613-AC9F-4ABC-B12A-1CDAC0A54157}">
      <dsp:nvSpPr>
        <dsp:cNvPr id="0" name=""/>
        <dsp:cNvSpPr/>
      </dsp:nvSpPr>
      <dsp:spPr>
        <a:xfrm>
          <a:off x="413386" y="84013"/>
          <a:ext cx="5787409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Membagi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pekerjaan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menjadi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suatu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department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secara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spesifik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105629"/>
        <a:ext cx="5744177" cy="399568"/>
      </dsp:txXfrm>
    </dsp:sp>
    <dsp:sp modelId="{09CDDC35-13CC-4698-A0E5-8BDDAF779F47}">
      <dsp:nvSpPr>
        <dsp:cNvPr id="0" name=""/>
        <dsp:cNvSpPr/>
      </dsp:nvSpPr>
      <dsp:spPr>
        <a:xfrm>
          <a:off x="0" y="9858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71C21-E5C7-4BEA-83C9-CF29EF3B0B94}">
      <dsp:nvSpPr>
        <dsp:cNvPr id="0" name=""/>
        <dsp:cNvSpPr/>
      </dsp:nvSpPr>
      <dsp:spPr>
        <a:xfrm>
          <a:off x="413386" y="764413"/>
          <a:ext cx="5787409" cy="442800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Membebankan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dan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tanggung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jawab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 yang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berhubungan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dengan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individual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786029"/>
        <a:ext cx="5744177" cy="399568"/>
      </dsp:txXfrm>
    </dsp:sp>
    <dsp:sp modelId="{63C72D3A-3711-420C-9625-E42D18862588}">
      <dsp:nvSpPr>
        <dsp:cNvPr id="0" name=""/>
        <dsp:cNvSpPr/>
      </dsp:nvSpPr>
      <dsp:spPr>
        <a:xfrm>
          <a:off x="0" y="16662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609C5-8385-46C6-BE5F-6EDA2DE089B1}">
      <dsp:nvSpPr>
        <dsp:cNvPr id="0" name=""/>
        <dsp:cNvSpPr/>
      </dsp:nvSpPr>
      <dsp:spPr>
        <a:xfrm>
          <a:off x="469916" y="1444813"/>
          <a:ext cx="5787409" cy="44280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Koordinasi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tugas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organisasi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yang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berbeda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91532" y="1466429"/>
        <a:ext cx="5744177" cy="399568"/>
      </dsp:txXfrm>
    </dsp:sp>
    <dsp:sp modelId="{2D8A577E-239C-47D2-A311-100BF2066F73}">
      <dsp:nvSpPr>
        <dsp:cNvPr id="0" name=""/>
        <dsp:cNvSpPr/>
      </dsp:nvSpPr>
      <dsp:spPr>
        <a:xfrm>
          <a:off x="0" y="23466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272DB-29BA-483E-A08C-02E5B6B48509}">
      <dsp:nvSpPr>
        <dsp:cNvPr id="0" name=""/>
        <dsp:cNvSpPr/>
      </dsp:nvSpPr>
      <dsp:spPr>
        <a:xfrm>
          <a:off x="413386" y="2125213"/>
          <a:ext cx="5787409" cy="4428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Mengelompokan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pekerjaan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dalam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satu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unit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2146829"/>
        <a:ext cx="5744177" cy="399568"/>
      </dsp:txXfrm>
    </dsp:sp>
    <dsp:sp modelId="{EE36F1F9-17EB-4127-B3B9-9E20A8BFEB2B}">
      <dsp:nvSpPr>
        <dsp:cNvPr id="0" name=""/>
        <dsp:cNvSpPr/>
      </dsp:nvSpPr>
      <dsp:spPr>
        <a:xfrm>
          <a:off x="0" y="30270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E5939-CD6A-49E6-BEDB-A153E893F1CD}">
      <dsp:nvSpPr>
        <dsp:cNvPr id="0" name=""/>
        <dsp:cNvSpPr/>
      </dsp:nvSpPr>
      <dsp:spPr>
        <a:xfrm>
          <a:off x="413386" y="2805613"/>
          <a:ext cx="5787409" cy="44280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Membangun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hubungan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antara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individual,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kelompok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dan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 department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2827229"/>
        <a:ext cx="5744177" cy="399568"/>
      </dsp:txXfrm>
    </dsp:sp>
    <dsp:sp modelId="{2156B97F-166C-4F5D-83D7-104C38E50CC9}">
      <dsp:nvSpPr>
        <dsp:cNvPr id="0" name=""/>
        <dsp:cNvSpPr/>
      </dsp:nvSpPr>
      <dsp:spPr>
        <a:xfrm>
          <a:off x="0" y="37074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25CE2-CC57-4AD8-BBAC-6F688BBBD211}">
      <dsp:nvSpPr>
        <dsp:cNvPr id="0" name=""/>
        <dsp:cNvSpPr/>
      </dsp:nvSpPr>
      <dsp:spPr>
        <a:xfrm>
          <a:off x="413386" y="3486013"/>
          <a:ext cx="5787409" cy="442800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Membangun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garis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wewenang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formal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3507629"/>
        <a:ext cx="5744177" cy="399568"/>
      </dsp:txXfrm>
    </dsp:sp>
    <dsp:sp modelId="{65D012B8-AF8C-49D5-A8B6-24B625C1114C}">
      <dsp:nvSpPr>
        <dsp:cNvPr id="0" name=""/>
        <dsp:cNvSpPr/>
      </dsp:nvSpPr>
      <dsp:spPr>
        <a:xfrm>
          <a:off x="0" y="4387813"/>
          <a:ext cx="82677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1015B-2250-4124-8A5F-53E427972204}">
      <dsp:nvSpPr>
        <dsp:cNvPr id="0" name=""/>
        <dsp:cNvSpPr/>
      </dsp:nvSpPr>
      <dsp:spPr>
        <a:xfrm>
          <a:off x="413386" y="4166413"/>
          <a:ext cx="5787409" cy="4428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750" tIns="0" rIns="21875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Alokasi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sumber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daya</a:t>
          </a:r>
          <a:r>
            <a:rPr lang="en-US" sz="1600" b="1" kern="1200" dirty="0" smtClean="0">
              <a:solidFill>
                <a:schemeClr val="tx1"/>
              </a:solidFill>
              <a:latin typeface="Century Gothic" pitchFamily="34" charset="0"/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  <a:latin typeface="Century Gothic" pitchFamily="34" charset="0"/>
            </a:rPr>
            <a:t>organisasi</a:t>
          </a:r>
          <a:endParaRPr lang="id-ID" sz="1600" b="1" kern="1200" dirty="0">
            <a:solidFill>
              <a:schemeClr val="tx1"/>
            </a:solidFill>
            <a:latin typeface="Century Gothic" pitchFamily="34" charset="0"/>
          </a:endParaRPr>
        </a:p>
      </dsp:txBody>
      <dsp:txXfrm>
        <a:off x="435002" y="4188029"/>
        <a:ext cx="5744177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714F5-184D-4D48-BD6A-17EC4013B475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Spesialisasi</a:t>
          </a:r>
          <a:r>
            <a:rPr lang="en-US" sz="2100" b="1" kern="1200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Kerja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0" y="591343"/>
        <a:ext cx="2571749" cy="1543050"/>
      </dsp:txXfrm>
    </dsp:sp>
    <dsp:sp modelId="{5405D59D-9057-42E2-9788-0123F56BFB4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Rantai</a:t>
          </a:r>
          <a:r>
            <a:rPr lang="en-US" sz="2100" b="1" kern="1200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Komando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2828925" y="591343"/>
        <a:ext cx="2571749" cy="1543050"/>
      </dsp:txXfrm>
    </dsp:sp>
    <dsp:sp modelId="{F12EC96F-D9A5-40A8-8489-5EEB8F371928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Rentang</a:t>
          </a:r>
          <a:r>
            <a:rPr lang="en-US" sz="2100" b="1" kern="1200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Kendali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5657849" y="591343"/>
        <a:ext cx="2571749" cy="1543050"/>
      </dsp:txXfrm>
    </dsp:sp>
    <dsp:sp modelId="{F68059C1-04E5-4C3A-8764-22824DAFB59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Formalisasi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0" y="2391569"/>
        <a:ext cx="2571749" cy="1543050"/>
      </dsp:txXfrm>
    </dsp:sp>
    <dsp:sp modelId="{42C8A390-147B-4067-A7AA-B9791E9D4D88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Desentralisasi</a:t>
          </a:r>
          <a:r>
            <a:rPr lang="en-US" sz="2100" b="1" kern="1200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dan</a:t>
          </a:r>
          <a:r>
            <a:rPr lang="en-US" sz="2100" b="1" kern="1200" dirty="0" smtClean="0">
              <a:solidFill>
                <a:schemeClr val="bg1"/>
              </a:solidFill>
              <a:latin typeface="Century Gothic" pitchFamily="34" charset="0"/>
            </a:rPr>
            <a:t> </a:t>
          </a: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Sentralisasi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2828925" y="2391569"/>
        <a:ext cx="2571749" cy="1543050"/>
      </dsp:txXfrm>
    </dsp:sp>
    <dsp:sp modelId="{4EFE5A46-043E-4640-9A74-5B1AB8805405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  <a:latin typeface="Century Gothic" pitchFamily="34" charset="0"/>
            </a:rPr>
            <a:t>Depertmentalisasi</a:t>
          </a:r>
          <a:endParaRPr lang="id-ID" sz="21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5657849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278EE-06FD-4C57-94E9-F52D711F444B}">
      <dsp:nvSpPr>
        <dsp:cNvPr id="0" name=""/>
        <dsp:cNvSpPr/>
      </dsp:nvSpPr>
      <dsp:spPr>
        <a:xfrm>
          <a:off x="0" y="5061"/>
          <a:ext cx="8229600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Spesialisasi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Kerja</a:t>
          </a:r>
          <a:endParaRPr lang="id-ID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37467" y="42528"/>
        <a:ext cx="8154666" cy="692586"/>
      </dsp:txXfrm>
    </dsp:sp>
    <dsp:sp modelId="{72C325B3-6965-4268-8D0F-A09745C6087E}">
      <dsp:nvSpPr>
        <dsp:cNvPr id="0" name=""/>
        <dsp:cNvSpPr/>
      </dsp:nvSpPr>
      <dsp:spPr>
        <a:xfrm>
          <a:off x="0" y="772581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>
              <a:effectLst/>
              <a:latin typeface="Century Gothic" pitchFamily="34" charset="0"/>
            </a:rPr>
            <a:t>Membagi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kegiatan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pekerjaan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dalam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tugas-tugas</a:t>
          </a:r>
          <a:r>
            <a:rPr lang="en-US" sz="2500" kern="1200" dirty="0" smtClean="0">
              <a:effectLst/>
              <a:latin typeface="Century Gothic" pitchFamily="34" charset="0"/>
            </a:rPr>
            <a:t> yang </a:t>
          </a:r>
          <a:r>
            <a:rPr lang="en-US" sz="2500" kern="1200" dirty="0" err="1" smtClean="0">
              <a:effectLst/>
              <a:latin typeface="Century Gothic" pitchFamily="34" charset="0"/>
            </a:rPr>
            <a:t>terpisah</a:t>
          </a:r>
          <a:r>
            <a:rPr lang="en-US" sz="2500" kern="1200" dirty="0" smtClean="0">
              <a:effectLst/>
              <a:latin typeface="Century Gothic" pitchFamily="34" charset="0"/>
            </a:rPr>
            <a:t>. Hal </a:t>
          </a:r>
          <a:r>
            <a:rPr lang="en-US" sz="2500" kern="1200" dirty="0" err="1" smtClean="0">
              <a:effectLst/>
              <a:latin typeface="Century Gothic" pitchFamily="34" charset="0"/>
            </a:rPr>
            <a:t>ini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disebut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juga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dengan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pembagian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kerja</a:t>
          </a:r>
          <a:r>
            <a:rPr lang="en-US" sz="2500" kern="1200" dirty="0" smtClean="0">
              <a:effectLst/>
              <a:latin typeface="Century Gothic" pitchFamily="34" charset="0"/>
            </a:rPr>
            <a:t> =&gt; Adidas Thailand, Mc </a:t>
          </a:r>
          <a:r>
            <a:rPr lang="en-US" sz="2500" kern="1200" dirty="0" err="1" smtClean="0">
              <a:effectLst/>
              <a:latin typeface="Century Gothic" pitchFamily="34" charset="0"/>
            </a:rPr>
            <a:t>Donalds</a:t>
          </a:r>
          <a:r>
            <a:rPr lang="en-US" sz="2500" kern="1200" dirty="0" smtClean="0">
              <a:effectLst/>
              <a:latin typeface="Century Gothic" pitchFamily="34" charset="0"/>
            </a:rPr>
            <a:t>.</a:t>
          </a:r>
          <a:endParaRPr lang="id-ID" sz="2500" kern="1200" dirty="0">
            <a:effectLst/>
            <a:latin typeface="Century Gothic" pitchFamily="34" charset="0"/>
          </a:endParaRPr>
        </a:p>
      </dsp:txBody>
      <dsp:txXfrm>
        <a:off x="0" y="772581"/>
        <a:ext cx="8229600" cy="1490400"/>
      </dsp:txXfrm>
    </dsp:sp>
    <dsp:sp modelId="{D78176CC-15EA-46A5-AB88-E4C3F447BE1C}">
      <dsp:nvSpPr>
        <dsp:cNvPr id="0" name=""/>
        <dsp:cNvSpPr/>
      </dsp:nvSpPr>
      <dsp:spPr>
        <a:xfrm>
          <a:off x="0" y="2262981"/>
          <a:ext cx="8229600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Departmentalisasi</a:t>
          </a:r>
          <a:endParaRPr lang="id-ID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37467" y="2300448"/>
        <a:ext cx="8154666" cy="692586"/>
      </dsp:txXfrm>
    </dsp:sp>
    <dsp:sp modelId="{43C1EA74-76BC-4676-96DC-E6759F20A79B}">
      <dsp:nvSpPr>
        <dsp:cNvPr id="0" name=""/>
        <dsp:cNvSpPr/>
      </dsp:nvSpPr>
      <dsp:spPr>
        <a:xfrm>
          <a:off x="0" y="3030501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>
              <a:effectLst/>
              <a:latin typeface="Century Gothic" pitchFamily="34" charset="0"/>
            </a:rPr>
            <a:t>Dasar</a:t>
          </a:r>
          <a:r>
            <a:rPr lang="en-US" sz="2500" kern="1200" dirty="0" smtClean="0">
              <a:effectLst/>
              <a:latin typeface="Century Gothic" pitchFamily="34" charset="0"/>
            </a:rPr>
            <a:t> yang </a:t>
          </a:r>
          <a:r>
            <a:rPr lang="en-US" sz="2500" kern="1200" dirty="0" err="1" smtClean="0">
              <a:effectLst/>
              <a:latin typeface="Century Gothic" pitchFamily="34" charset="0"/>
            </a:rPr>
            <a:t>digunakan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untuk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mengelompokkan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perkerjaan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dalam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suatu</a:t>
          </a:r>
          <a:r>
            <a:rPr lang="en-US" sz="2500" kern="1200" dirty="0" smtClean="0">
              <a:effectLst/>
              <a:latin typeface="Century Gothic" pitchFamily="34" charset="0"/>
            </a:rPr>
            <a:t> group </a:t>
          </a:r>
          <a:r>
            <a:rPr lang="en-US" sz="2500" kern="1200" dirty="0" err="1" smtClean="0">
              <a:effectLst/>
              <a:latin typeface="Century Gothic" pitchFamily="34" charset="0"/>
            </a:rPr>
            <a:t>atau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satu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kelompok</a:t>
          </a:r>
          <a:r>
            <a:rPr lang="en-US" sz="2500" kern="1200" dirty="0" smtClean="0">
              <a:effectLst/>
              <a:latin typeface="Century Gothic" pitchFamily="34" charset="0"/>
            </a:rPr>
            <a:t> =&gt; </a:t>
          </a:r>
          <a:r>
            <a:rPr lang="en-US" sz="2500" kern="1200" dirty="0" err="1" smtClean="0">
              <a:effectLst/>
              <a:latin typeface="Century Gothic" pitchFamily="34" charset="0"/>
            </a:rPr>
            <a:t>tim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lintas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fungsi</a:t>
          </a:r>
          <a:r>
            <a:rPr lang="en-US" sz="2500" kern="1200" dirty="0" smtClean="0">
              <a:effectLst/>
              <a:latin typeface="Century Gothic" pitchFamily="34" charset="0"/>
            </a:rPr>
            <a:t> yang </a:t>
          </a:r>
          <a:r>
            <a:rPr lang="en-US" sz="2500" kern="1200" dirty="0" err="1" smtClean="0">
              <a:effectLst/>
              <a:latin typeface="Century Gothic" pitchFamily="34" charset="0"/>
            </a:rPr>
            <a:t>diterapkan</a:t>
          </a:r>
          <a:r>
            <a:rPr lang="en-US" sz="2500" kern="1200" dirty="0" smtClean="0">
              <a:effectLst/>
              <a:latin typeface="Century Gothic" pitchFamily="34" charset="0"/>
            </a:rPr>
            <a:t> </a:t>
          </a:r>
          <a:r>
            <a:rPr lang="en-US" sz="2500" kern="1200" dirty="0" err="1" smtClean="0">
              <a:effectLst/>
              <a:latin typeface="Century Gothic" pitchFamily="34" charset="0"/>
            </a:rPr>
            <a:t>oleh</a:t>
          </a:r>
          <a:r>
            <a:rPr lang="en-US" sz="2500" kern="1200" dirty="0" smtClean="0">
              <a:effectLst/>
              <a:latin typeface="Century Gothic" pitchFamily="34" charset="0"/>
            </a:rPr>
            <a:t> Ford </a:t>
          </a:r>
          <a:endParaRPr lang="id-ID" sz="2500" kern="1200" dirty="0">
            <a:effectLst/>
            <a:latin typeface="Century Gothic" pitchFamily="34" charset="0"/>
          </a:endParaRPr>
        </a:p>
      </dsp:txBody>
      <dsp:txXfrm>
        <a:off x="0" y="3030501"/>
        <a:ext cx="8229600" cy="1490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88A28-0625-409A-8157-2AFDE2AD1775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Century Gothic" pitchFamily="34" charset="0"/>
            </a:rPr>
            <a:t>Departmentalisasi</a:t>
          </a:r>
          <a:r>
            <a:rPr lang="en-US" sz="2600" b="1" kern="1200" dirty="0" smtClean="0">
              <a:latin typeface="Century Gothic" pitchFamily="34" charset="0"/>
            </a:rPr>
            <a:t> </a:t>
          </a:r>
          <a:r>
            <a:rPr lang="en-US" sz="2600" b="1" kern="1200" dirty="0" err="1" smtClean="0">
              <a:latin typeface="Century Gothic" pitchFamily="34" charset="0"/>
            </a:rPr>
            <a:t>Fungsional</a:t>
          </a:r>
          <a:endParaRPr lang="id-ID" sz="2600" b="1" kern="1200" dirty="0">
            <a:latin typeface="Century Gothic" pitchFamily="34" charset="0"/>
          </a:endParaRPr>
        </a:p>
      </dsp:txBody>
      <dsp:txXfrm rot="10800000">
        <a:off x="1743264" y="3357"/>
        <a:ext cx="5290281" cy="729613"/>
      </dsp:txXfrm>
    </dsp:sp>
    <dsp:sp modelId="{BD5B295D-57FD-4219-8E27-F9C117247AF4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2AA2-29FE-4431-A190-951D68D2DE1F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Century Gothic" pitchFamily="34" charset="0"/>
            </a:rPr>
            <a:t>Departmentalisasi</a:t>
          </a:r>
          <a:r>
            <a:rPr lang="en-US" sz="2600" b="1" kern="1200" dirty="0" smtClean="0">
              <a:latin typeface="Century Gothic" pitchFamily="34" charset="0"/>
            </a:rPr>
            <a:t> </a:t>
          </a:r>
          <a:r>
            <a:rPr lang="en-US" sz="2600" b="1" kern="1200" dirty="0" err="1" smtClean="0">
              <a:latin typeface="Century Gothic" pitchFamily="34" charset="0"/>
            </a:rPr>
            <a:t>Proses</a:t>
          </a:r>
          <a:endParaRPr lang="id-ID" sz="2600" b="1" kern="1200" dirty="0">
            <a:latin typeface="Century Gothic" pitchFamily="34" charset="0"/>
          </a:endParaRPr>
        </a:p>
      </dsp:txBody>
      <dsp:txXfrm rot="10800000">
        <a:off x="1743264" y="950766"/>
        <a:ext cx="5290281" cy="729613"/>
      </dsp:txXfrm>
    </dsp:sp>
    <dsp:sp modelId="{BA81BAEE-EBF1-4E0B-90C4-87C1DD0087D3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BF2A2-F85D-4C5A-8735-75D621480740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Century Gothic" pitchFamily="34" charset="0"/>
            </a:rPr>
            <a:t>Departmentalisasi</a:t>
          </a:r>
          <a:r>
            <a:rPr lang="en-US" sz="2600" b="1" kern="1200" dirty="0" smtClean="0">
              <a:latin typeface="Century Gothic" pitchFamily="34" charset="0"/>
            </a:rPr>
            <a:t> </a:t>
          </a:r>
          <a:r>
            <a:rPr lang="en-US" sz="2600" b="1" kern="1200" dirty="0" err="1" smtClean="0">
              <a:latin typeface="Century Gothic" pitchFamily="34" charset="0"/>
            </a:rPr>
            <a:t>Geografis</a:t>
          </a:r>
          <a:endParaRPr lang="id-ID" sz="2600" b="1" kern="1200" dirty="0">
            <a:latin typeface="Century Gothic" pitchFamily="34" charset="0"/>
          </a:endParaRPr>
        </a:p>
      </dsp:txBody>
      <dsp:txXfrm rot="10800000">
        <a:off x="1743264" y="1898174"/>
        <a:ext cx="5290281" cy="729613"/>
      </dsp:txXfrm>
    </dsp:sp>
    <dsp:sp modelId="{F459F0A3-D0B3-4464-B178-EF8ADCD2C3B6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2972B-9557-40CB-8047-5CC104BF16B0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Century Gothic" pitchFamily="34" charset="0"/>
            </a:rPr>
            <a:t>Departmentalisasi</a:t>
          </a:r>
          <a:r>
            <a:rPr lang="en-US" sz="2600" b="1" kern="1200" dirty="0" smtClean="0">
              <a:latin typeface="Century Gothic" pitchFamily="34" charset="0"/>
            </a:rPr>
            <a:t> </a:t>
          </a:r>
          <a:r>
            <a:rPr lang="en-US" sz="2600" b="1" kern="1200" dirty="0" err="1" smtClean="0">
              <a:latin typeface="Century Gothic" pitchFamily="34" charset="0"/>
            </a:rPr>
            <a:t>Produk</a:t>
          </a:r>
          <a:endParaRPr lang="id-ID" sz="2600" b="1" kern="1200" dirty="0">
            <a:latin typeface="Century Gothic" pitchFamily="34" charset="0"/>
          </a:endParaRPr>
        </a:p>
      </dsp:txBody>
      <dsp:txXfrm rot="10800000">
        <a:off x="1743264" y="2845583"/>
        <a:ext cx="5290281" cy="729613"/>
      </dsp:txXfrm>
    </dsp:sp>
    <dsp:sp modelId="{BE19A10A-3247-46C9-A133-C6FA69AFC385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80BEC-4212-49BB-8CD6-1D0C42308360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Century Gothic" pitchFamily="34" charset="0"/>
            </a:rPr>
            <a:t>Departmentalisasi</a:t>
          </a:r>
          <a:r>
            <a:rPr lang="en-US" sz="2600" b="1" kern="1200" dirty="0" smtClean="0">
              <a:latin typeface="Century Gothic" pitchFamily="34" charset="0"/>
            </a:rPr>
            <a:t> </a:t>
          </a:r>
          <a:r>
            <a:rPr lang="en-US" sz="2600" b="1" kern="1200" dirty="0" err="1" smtClean="0">
              <a:latin typeface="Century Gothic" pitchFamily="34" charset="0"/>
            </a:rPr>
            <a:t>Pelanggan</a:t>
          </a:r>
          <a:endParaRPr lang="id-ID" sz="2600" b="1" kern="1200" dirty="0">
            <a:latin typeface="Century Gothic" pitchFamily="34" charset="0"/>
          </a:endParaRPr>
        </a:p>
      </dsp:txBody>
      <dsp:txXfrm rot="10800000">
        <a:off x="1743264" y="3792991"/>
        <a:ext cx="5290281" cy="729613"/>
      </dsp:txXfrm>
    </dsp:sp>
    <dsp:sp modelId="{79DA15F8-395C-4132-B5D9-1DD1F92130A0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31D9-BB41-4C70-B295-E29A96DFBAF5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CC483-C71C-438F-BB5C-7A38A05B1AB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404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CC483-C71C-438F-BB5C-7A38A05B1AB7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68DC-7493-4E7F-83F3-9CBE35F6417F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592C-0F02-49D7-BF83-0B3A417C1C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avy_equipme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en.wikipedia.org/wiki/Crane_(machine)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DESAIN DAN STRUKTUR ORGANISASI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Pertemuan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 4</a:t>
            </a:r>
            <a:endParaRPr lang="id-ID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Organizational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sz="2400" b="1" dirty="0" err="1" smtClean="0">
                <a:latin typeface="Century Gothic" pitchFamily="34" charset="0"/>
              </a:rPr>
              <a:t>Departmentalisasi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Produk</a:t>
            </a:r>
            <a:r>
              <a:rPr lang="en-US" sz="2400" b="1" dirty="0" smtClean="0">
                <a:latin typeface="Century Gothic" pitchFamily="34" charset="0"/>
              </a:rPr>
              <a:t> </a:t>
            </a:r>
          </a:p>
          <a:p>
            <a:pPr marL="514350" lvl="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	</a:t>
            </a:r>
            <a:r>
              <a:rPr lang="en-US" sz="1800" b="1" dirty="0" err="1" smtClean="0">
                <a:latin typeface="Century Gothic" pitchFamily="34" charset="0"/>
              </a:rPr>
              <a:t>Kelompok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Pekerjaan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berdasarkan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Lini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Produk</a:t>
            </a:r>
            <a:endParaRPr lang="id-ID" sz="1800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endParaRPr lang="id-ID" b="1" i="1" dirty="0">
              <a:latin typeface="Century Gothic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496"/>
            <a:ext cx="692948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 Diagonal Corner Rectangle 5"/>
          <p:cNvSpPr/>
          <p:nvPr/>
        </p:nvSpPr>
        <p:spPr>
          <a:xfrm>
            <a:off x="214282" y="5143512"/>
            <a:ext cx="4572032" cy="1500198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sz="1400" dirty="0" err="1" smtClean="0">
                <a:latin typeface="Century Gothic" pitchFamily="34" charset="0"/>
              </a:rPr>
              <a:t>Kelebihan</a:t>
            </a:r>
            <a:r>
              <a:rPr lang="en-US" sz="1400" dirty="0" smtClean="0">
                <a:latin typeface="Century Gothic" pitchFamily="34" charset="0"/>
              </a:rPr>
              <a:t> : </a:t>
            </a:r>
          </a:p>
          <a:p>
            <a:pPr marL="342900" indent="-342900" algn="ctr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Memungkinkan</a:t>
            </a:r>
            <a:r>
              <a:rPr lang="en-US" sz="1400" dirty="0" smtClean="0">
                <a:latin typeface="Century Gothic" pitchFamily="34" charset="0"/>
              </a:rPr>
              <a:t>  </a:t>
            </a:r>
            <a:r>
              <a:rPr lang="en-US" sz="1400" dirty="0" err="1" smtClean="0">
                <a:latin typeface="Century Gothic" pitchFamily="34" charset="0"/>
              </a:rPr>
              <a:t>spesialisasi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dalam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produk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layanan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tertentu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Manajer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bisa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menjadi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pakar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dalam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industri</a:t>
            </a:r>
            <a:r>
              <a:rPr lang="en-US" sz="1400" dirty="0" smtClean="0">
                <a:latin typeface="Century Gothic" pitchFamily="34" charset="0"/>
              </a:rPr>
              <a:t> yang </a:t>
            </a:r>
            <a:r>
              <a:rPr lang="en-US" sz="1400" dirty="0" err="1" smtClean="0">
                <a:latin typeface="Century Gothic" pitchFamily="34" charset="0"/>
              </a:rPr>
              <a:t>digeluti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Lebih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dekat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dengan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konsumen</a:t>
            </a:r>
            <a:endParaRPr lang="id-ID" sz="1400" dirty="0">
              <a:latin typeface="Century Gothic" pitchFamily="34" charset="0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5214942" y="5214950"/>
            <a:ext cx="3500462" cy="135732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Kelemahan</a:t>
            </a:r>
            <a:r>
              <a:rPr lang="en-US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Duplikasi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Organizational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b="1" dirty="0" err="1" smtClean="0">
                <a:latin typeface="Century Gothic" pitchFamily="34" charset="0"/>
              </a:rPr>
              <a:t>Departmentalisasi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Geografis</a:t>
            </a:r>
            <a:endParaRPr lang="id-ID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endParaRPr lang="id-ID" b="1" i="1" dirty="0">
              <a:latin typeface="Century Gothic" pitchFamily="34" charset="0"/>
            </a:endParaRPr>
          </a:p>
        </p:txBody>
      </p:sp>
      <p:pic>
        <p:nvPicPr>
          <p:cNvPr id="2050" name="Picture 2" descr="http://1.bp.blogspot.com/-2cW8CnUqgIo/UapAPC7uFSI/AAAAAAAACV0/ScTpHY_KtB8/s1600/Departementasi+Lokas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428868"/>
            <a:ext cx="5929354" cy="2357454"/>
          </a:xfrm>
          <a:prstGeom prst="rect">
            <a:avLst/>
          </a:prstGeom>
          <a:noFill/>
        </p:spPr>
      </p:pic>
      <p:sp>
        <p:nvSpPr>
          <p:cNvPr id="6" name="Round Diagonal Corner Rectangle 5"/>
          <p:cNvSpPr/>
          <p:nvPr/>
        </p:nvSpPr>
        <p:spPr>
          <a:xfrm>
            <a:off x="500034" y="4857760"/>
            <a:ext cx="4214842" cy="157163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 pitchFamily="34" charset="0"/>
              </a:rPr>
              <a:t>Kelebihan</a:t>
            </a:r>
            <a:r>
              <a:rPr lang="en-US" sz="1400" dirty="0" smtClean="0">
                <a:latin typeface="Century Gothic" pitchFamily="34" charset="0"/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Lebih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efektif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efisien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dalam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menangani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permasalahan</a:t>
            </a:r>
            <a:r>
              <a:rPr lang="en-US" sz="1400" dirty="0" smtClean="0">
                <a:latin typeface="Century Gothic" pitchFamily="34" charset="0"/>
              </a:rPr>
              <a:t> yang </a:t>
            </a:r>
            <a:r>
              <a:rPr lang="en-US" sz="1400" dirty="0" err="1" smtClean="0">
                <a:latin typeface="Century Gothic" pitchFamily="34" charset="0"/>
              </a:rPr>
              <a:t>muncul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wilayah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tertentu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Memenuhi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kebutuhan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pasar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wilayah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geografis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tertentu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dengan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lebih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baik</a:t>
            </a:r>
            <a:endParaRPr lang="id-ID" sz="1400" dirty="0">
              <a:latin typeface="Century Gothic" pitchFamily="34" charset="0"/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5143504" y="5000636"/>
            <a:ext cx="3571900" cy="1285884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Kelemahan</a:t>
            </a:r>
            <a:r>
              <a:rPr lang="en-US" dirty="0" smtClean="0">
                <a:latin typeface="Century Gothic" pitchFamily="34" charset="0"/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Duplikasi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fungsi</a:t>
            </a:r>
            <a:endParaRPr lang="en-US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Terisolasi</a:t>
            </a:r>
            <a:endParaRPr lang="id-ID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Organizational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Departmentalisasi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Pelanggan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marL="514350" lvl="0" indent="-51435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	=&gt;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Kelompok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Pekerjaan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Berdasarkan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Hakikat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Spesifik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dan</a:t>
            </a:r>
            <a:r>
              <a:rPr lang="en-US" sz="2000" b="1" dirty="0" smtClean="0">
                <a:latin typeface="Century Gothic" pitchFamily="34" charset="0"/>
              </a:rPr>
              <a:t> 	</a:t>
            </a:r>
            <a:r>
              <a:rPr lang="en-US" sz="2000" b="1" dirty="0" err="1" smtClean="0">
                <a:latin typeface="Century Gothic" pitchFamily="34" charset="0"/>
              </a:rPr>
              <a:t>Unik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konsumen</a:t>
            </a:r>
            <a:r>
              <a:rPr lang="en-US" sz="2000" b="1" dirty="0" smtClean="0">
                <a:latin typeface="Century Gothic" pitchFamily="34" charset="0"/>
              </a:rPr>
              <a:t> yang </a:t>
            </a:r>
            <a:r>
              <a:rPr lang="en-US" sz="2000" b="1" dirty="0" err="1" smtClean="0">
                <a:latin typeface="Century Gothic" pitchFamily="34" charset="0"/>
              </a:rPr>
              <a:t>dimiliki</a:t>
            </a:r>
            <a:endParaRPr lang="en-US" sz="2000" b="1" dirty="0" smtClean="0">
              <a:latin typeface="Century Gothic" pitchFamily="34" charset="0"/>
            </a:endParaRPr>
          </a:p>
          <a:p>
            <a:pPr marL="514350" lvl="0" indent="-514350">
              <a:buNone/>
            </a:pPr>
            <a:endParaRPr lang="id-ID" sz="2000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endParaRPr lang="id-ID" sz="2000" b="1" i="1" dirty="0">
              <a:latin typeface="Century Gothic" pitchFamily="34" charset="0"/>
            </a:endParaRPr>
          </a:p>
        </p:txBody>
      </p:sp>
      <p:pic>
        <p:nvPicPr>
          <p:cNvPr id="21506" name="Picture 2" descr="http://1.bp.blogspot.com/_E5MffPWJlU0/TOENKOudlgI/AAAAAAAAADQ/H5_4L73RjxM/s400/pelangg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928934"/>
            <a:ext cx="5643602" cy="1981201"/>
          </a:xfrm>
          <a:prstGeom prst="rect">
            <a:avLst/>
          </a:prstGeom>
          <a:noFill/>
        </p:spPr>
      </p:pic>
      <p:sp>
        <p:nvSpPr>
          <p:cNvPr id="6" name="Round Diagonal Corner Rectangle 5"/>
          <p:cNvSpPr/>
          <p:nvPr/>
        </p:nvSpPr>
        <p:spPr>
          <a:xfrm>
            <a:off x="857224" y="5286388"/>
            <a:ext cx="3643338" cy="1214446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Kelebihan</a:t>
            </a:r>
            <a:r>
              <a:rPr lang="en-US" dirty="0" smtClean="0">
                <a:latin typeface="Century Gothic" pitchFamily="34" charset="0"/>
              </a:rPr>
              <a:t> :</a:t>
            </a:r>
          </a:p>
          <a:p>
            <a:pPr algn="ctr"/>
            <a:r>
              <a:rPr lang="en-US" dirty="0" err="1" smtClean="0">
                <a:latin typeface="Century Gothic" pitchFamily="34" charset="0"/>
              </a:rPr>
              <a:t>Kebutuhan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masalah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pelanggan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bisa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ditangani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oleh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para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spesialis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5500694" y="5214950"/>
            <a:ext cx="3143272" cy="1200152"/>
          </a:xfrm>
          <a:prstGeom prst="snip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Kelemahan</a:t>
            </a:r>
            <a:r>
              <a:rPr lang="en-US" dirty="0" smtClean="0">
                <a:latin typeface="Century Gothic" pitchFamily="34" charset="0"/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Duplikasi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fungsi</a:t>
            </a:r>
            <a:endParaRPr lang="en-US" dirty="0" smtClean="0">
              <a:latin typeface="Century Gothic" pitchFamily="34" charset="0"/>
            </a:endParaRPr>
          </a:p>
          <a:p>
            <a:pPr marL="342900" indent="-342900" algn="ctr"/>
            <a:r>
              <a:rPr lang="en-US" dirty="0" smtClean="0">
                <a:latin typeface="Century Gothic" pitchFamily="34" charset="0"/>
              </a:rPr>
              <a:t>2. </a:t>
            </a:r>
            <a:r>
              <a:rPr lang="en-US" dirty="0" err="1" smtClean="0">
                <a:latin typeface="Century Gothic" pitchFamily="34" charset="0"/>
              </a:rPr>
              <a:t>Terbatasnya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sudut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pandang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organisasi</a:t>
            </a:r>
            <a:endParaRPr lang="id-ID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Rantai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Komando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Hirarki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wewenang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tidak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terputus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membentang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dari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tingkat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atas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sampai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tingkatan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paling 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bawah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suatu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organisasi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menjelaskan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siapa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melapor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kepada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siapa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Tiga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konsep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harus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dipahami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rantai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komando</a:t>
            </a:r>
            <a:r>
              <a:rPr lang="en-US" b="1" dirty="0" smtClean="0">
                <a:latin typeface="Century Gothic" pitchFamily="34" charset="0"/>
              </a:rPr>
              <a:t> :</a:t>
            </a:r>
          </a:p>
          <a:p>
            <a:pPr algn="just">
              <a:buNone/>
            </a:pPr>
            <a:r>
              <a:rPr lang="en-US" b="1" dirty="0" smtClean="0">
                <a:latin typeface="Century Gothic" pitchFamily="34" charset="0"/>
              </a:rPr>
              <a:t> 	- </a:t>
            </a:r>
            <a:r>
              <a:rPr lang="en-US" b="1" dirty="0" err="1" smtClean="0">
                <a:latin typeface="Century Gothic" pitchFamily="34" charset="0"/>
              </a:rPr>
              <a:t>wewenang</a:t>
            </a:r>
            <a:endParaRPr lang="en-US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entury Gothic" pitchFamily="34" charset="0"/>
              </a:rPr>
              <a:t>	- </a:t>
            </a:r>
            <a:r>
              <a:rPr lang="en-US" b="1" dirty="0" err="1" smtClean="0">
                <a:latin typeface="Century Gothic" pitchFamily="34" charset="0"/>
              </a:rPr>
              <a:t>tanggung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jawab</a:t>
            </a:r>
            <a:endParaRPr lang="en-US" b="1" dirty="0" smtClean="0">
              <a:latin typeface="Century Gothic" pitchFamily="34" charset="0"/>
            </a:endParaRPr>
          </a:p>
          <a:p>
            <a:pPr algn="just">
              <a:buNone/>
            </a:pPr>
            <a:r>
              <a:rPr lang="en-US" b="1" dirty="0" smtClean="0">
                <a:latin typeface="Century Gothic" pitchFamily="34" charset="0"/>
              </a:rPr>
              <a:t>	- </a:t>
            </a:r>
            <a:r>
              <a:rPr lang="en-US" b="1" dirty="0" err="1" smtClean="0">
                <a:latin typeface="Century Gothic" pitchFamily="34" charset="0"/>
              </a:rPr>
              <a:t>kesatuan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komando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482" name="AutoShape 2" descr="data:image/jpeg;base64,/9j/4AAQSkZJRgABAQAAAQABAAD/2wCEAAkGBxQSEhQUEhQUFhUVFRYXFRcXFxQVFRQWFRcYGBwWGBUYHCggGBslHBYWITEhJikrLi4uGB8zODMtNygtLysBCgoKDg0OGxAQGywkICQsLywsLCwsLCwsLCwsLCwsLSwsLCwsLCwsLCwsLCwsLCwsLCwsLCwsLCwsLCwsLCwsLP/AABEIAPsAyQMBEQACEQEDEQH/xAAcAAABBQEBAQAAAAAAAAAAAAAAAQQFBgcDAgj/xABGEAACAQMCBAQEAwQHBgQHAAABAgMABBESIQUGEzEHIkFRFDJhcSOBkUKhscEVJDNSYpKyFjRyc+HwF4LR8QhEU1RjwtL/xAAbAQACAwEBAQAAAAAAAAAAAAAAAQIDBAUGB//EADcRAAICAQMBBQYFBAICAwAAAAABAhEDBBIhMQUTQVFhFCIycYHwkaGxwdEVIzPhBkIkNFJy8f/aAAwDAQACEQMRAD8A26pCCgAoAKACgAoAKQGbweLURmv4nt2X4NJ2DdQETGBwmkeXykkj3oESfLniRbT2hurkraL1nhCyOGLMiqxxsCfm7Y9KBky3ONiI45TdwCOUsEcuArFBlhn0IyO/vQFg3ONiIFuDdQiFmKK+rYuO6gd8jvjFACvzfYiBbg3UIhZiiyahguO6j11bdqAEHONj0XnF1D0kfQ0msaQ+M6QfU432zQAHnGx6Kz/FQiJ36ayFwFLgZKk+hxvvQI5W3PPD5DGqXkDNK2lBr3Zs4xg9iSRjOM5oA7tzbZC4+GN1D19Wnp6xq1/3PbV9O9AHMc6WBlEPxcPUMhiCahq6gONOPQ52+9AEBceKlri+6Ss7WQBwWVeuNehjH38qkjc+/agC5cJvevBFNpK9WNJNJOSutQ2kn1xmmMd0AFABQAUAFABQAUAeaBBQAZoAXVRQwzQAuaAAGgDILvwmnklZzJFhuIyzuAz+a1mZGZD5d3zGPL2+tKhDo+H1+karFLAB8bczumuSPXHNo0ATomuNhoOQuO/faigGvCfC65j+EWR7d0g4hJcuMyENEwhwAHU5b8M7E+o3NFAerLw4v4YBHHNbgfGyzugaSPVG6xqoWdY9cbDQchQPmG+1FARXEeSJ+H20JkOt4+JNcxtFDLdRKrJGPxkPnAzH3Gr2zkg0BZz5f5Euby0eQfhOvEnuYhIslusyEKNQC5eHceU4ON/vSoLJ5PDGfpQAm3D/ANIpdzjXO6tGucjVICXkOdzhQaYWC+GE43Btgf6WF4CNWRbDOI86Nm3+Xt9aBWcl8K7gXDAyRPbteG5y0lyJFB3wIUIQyDtrLfl6UUOjq/hnOQ51W+tuLC9DZfPQGryFtGdWWzp7bd6dDHM3IV0svFul8I0V+MprMqujagdLaBshDPnBzkKfeihGicMhZIYkfTrWNFbTnRqVQDpzvjI2zQMc5oANVABqoANVABqoAXVRQBqoA80wCgAoAKACgAoAKADNABmgBGoQADQA04pxeG3R3mkRFRS7ZIyFG2cdzvt96ajZBtGY3findyMTbW0KxD5euz9Rx/e0psn23712MPY05wUrq/vy4/X0M0tTFOiT4Z4twmCdrmPozwJr6WoMJt8DpN65JAwe2fWufqdJLDl7uX39/QtjLcrRK8ic/wAfEMxunRuFGrp6tQdP78bftD3HcVHPpZ4HU0SjJMuRNUFiYmaBhmgGLQRsTFAwxQKwxQFhigLDFAWJTAWkAmaY7OkdRY0LKwUFj2AJO2dhv2FRGQMvNUOYumDIJUgdWGB5LmTpIyq2C+G3YDdQR6kCgRHcO4/eOsLSW2gl2Eq9OXOnSpVkJ2IzrBBIJwCBvpLAcDmGaKwjmuIl+JcoghVJY9crEDQqsGfHzMSAcKCcHFAEzwji0Vz1Olv0n6bMBlC4AJCP2bGcH2IIOCKBkhppWBwqwimeSadDFBpCs+eedLKbiHFbh4QrJE6RiRj+DpiUeT11/iasjHpWPVdp4NMlu6+S6/dk8Onnl6Lgk4uExWzme5Fm2oYMbq0VupGRlF1Ek7nIOx22GK5+P/k+tyTawqVenJrl2bjhFOTX4lT478K8uq3CyzMwIRVVbdcADAhHZcAbsfrW7Q/1DW5ds1/P1fQz5Vgwx4Y7itntI4pYj+Na4kU+/cun/CQSK93qNGnpFj6uK4+nX8f4OPjzXkvwZ9GcOvlmijlQ+WREdfs6hh/GvJtU6OjE75oHYtITYoNArDVRQ7DVRQWGqihWJqooLDVToLFApBYYoC0eKkPg7Qdqrl1JIqXMXEbe6jl6NwqXFlqkUiUgA6Snm6ROVcMybeddewDYqIGac082/CqwhLQh3LxwITlSQNeHGDEGILEIRu5JLdqZFOykXHNaSHU0AJONRIRjkA58zDLZOO/7+1Fi2klwnmp4yrQOyFDlV+ZFIBG0beUE9iwwQCcUw5RfOVOOiYK0JKz26PiJnfofiykyXgbHUmTURrByw041YZmKJms8L4jHOrGORZNDaHZM6NYVSQp9R5h2J9s7UhnrNWkBGpoLKn4n8dNpYkq+h5nWFX/ua86nH1VAxH1xVOW9vAly0ZCL+Y5t4tVpDEiHcfjMrrqDkn5Mjf33qPZP/GYapvPqZW76ff36Fuo7RniWzH0Ibl2zSZpDKDKRgq0mokrk4JJPrjtXrtB2bpsePiKavjjw8H5c+nhVnO1GadrnkeRW4iZumvTz39//AG+gru4dNhxpuEVz1oyynKXVkxq6kRz6qwP3xiqpwqTiVrhmr+Fs2vhNkfaLT/kZl/lXgWqO2iw8UBMMoUHUY3C47klTjH50iDMzg4TxG2MDKJHItRCGU6jCuuNgXU/NICZBt6KN6sSRBpjmzueMLGskiys7HQ6YhUKht4z1AAM5EuvbJzuMdqjwPkjzx3iqssRZvii7CKPREFki6dwQ8owSrFljxuBsPc09oFr5T+Pa4Y3TydERgoCioC7EghiVDMR9MDf1pNLwBWXHNRolQmaBhqp0AuulRGg10UFHIvUqHZw4peGO3kdSA2yrkoCWYhQq9QhS5zhQxALEA1XNck49DNOZeImO3jjjGfK1xozGokOp1h8kZMSk6WZgmxbDYGNooJPwMYubaedpJJdiDglvKo77D6D+J+tA7SI6QAbA59zvj7DP8aQz0ytGwzsdKt+TqGH7mFAEpwDjb206Tx41xHqDOkagNnjLE7IyFwQMknG1AH0VyfbmCdunHi2nOqOVpmPUMimdAkOFRAAzAlQzMTlmyDQBbDJV1FVhmgEyO41wKC7EYuE1iKQSoCSBrUEAkDuNzsdqTQ2ZZ448MaFxeRg6JouhKR+y65MbH6EErn6Ct2k1bwRmvOLX18H+bKnDe16MrPLsGgMfRtBU+66Bj+deuUVtTi+H/CX7HPyyt0dOK/OPtWnB8JBFfTj3SEi4yNbZ/wAI0gA/5q5Or7VhiyyjNcp19Nqf5vg1R0+5Jr75PojkHhptuHWsLDDLEpYezP5yP1Y15KXLN68ywVEW4M0AJmnQHnSM5wM+/r+tAClqdAec0D4EzTDgM0BwGaBcC5pBweakQsjOYuGPcwiJYopVLHqLJNNAMaSBh4QWPcgr2IP61ZOpZDoREvh+Z1QzStG6xrHojPVUJGWCfiSDWx04JJ7nNQsk42Zhzr4c8Re4ZLWCWW3TGl2e3UyNjdtOsYGdhkfX1pAo0NOAeEF47r8XFLFHrVSI+i8hUkZbJkCqoGd/MdvlNAzhxzw54pPPJIliyIWxGnUt/JEgCRp/aeiKo/KgCx8l+DBmiZr/AK9vKGKhQbeRHRlxqGzYO7D6YBH0Bmj2vKhhntNEUDx20caC4fPxWI06YVSNl27+hGBjfIBFhzWgooheb+ZouH25nkBbLKiIuAXduwydhsCSfYVGTpWOKbdIq/B/FUXDiNLGcsewWSA5x7amUfvrM9Vj8WaJabIo7q4OnNPiCkK9G44fcHqjT05DbaW1HGCVkb1I9Kl7RG+GVrDJq2ZDw7jDQAhotUXmMelwzxx9QoqkkDUNWwO2e9drRdtLHBY8i4Xiv0+hmzaJzdx6ni/44ZNbRxuCoBOoqAAWCADHc6j/ABroy/5FihCscW34XwvybIR0Mk6kx7yndyK0kHRtJTNPHqaYyBQ0LeXdSPKGyfrXl9Z2o8uR5J9X5L8Dp4tDJ490eiNY5m41xG0gM0t1wxBjKqEncyn2TLjv9jVffLw5Ko4m+pVeEeJPEColf4eRSc9IRvG7oDglHyQG9ge+3vVD10Y5NjX1JPT+7uTNa4PxRLqCOeI5SRQy++/oR7g5H5V0EZ+g8FA2w2o5FbCmK2IaA5CgOQoDkSgaCmM85oKDrDPp9KjKFlkJ7UeZWDHJDfk7AbfQVHu/Ul3voc9C+zf52/jR3fqHe+gGNPZv87Ud36h3voARPZv87fpR3fqHe+gaV2GG2/xt9/50d36h3vod1u8AAL227/8ASn3XqS7wb6qsohZlv/xAyf1e0XGxnZifbSh29t9R/Sqsnwk8XMjNeWeLx288MjqxWORWYDB2B9BXJzYZys7EM0O72UN+NcV68krYOHkZlJJLAFiwqWLC402+SuWROGyiMSRthq2AC49wH14/zb1qfojOlTPRZjqAY4buo9g2v/USajupcjcd8uB0lwyLjHuSTkkknJNZ5QjOV2bYZp4sfdpD/mLmQ3KW6GMKLeERD9ok5yW37Z22qWLDt8TNKaV8dSS4XcL0I5CQEjQawM5wg3/euPuw965ubHLvnBdW+PqNuPd/Q23w8sHt+HW0cuziPJX+7qJYKfqAQPyr0sOiOTJ8lgY1NIExNVOh2ITRQWGqigsNVFBYuaBbhM0BuCgNwmqnRWKDSEwNAuAoDgKB8CBqKA9UDAUgbYtAkyB5w5Uh4jCIZi66XDo6EalYAj1BBBBIxSatFkZbSs23g3w9fma4c/WUL+5VFQ7uJPvn5lT8VuRrWwtoZbZHDNOEctI7+Uo5xgnHcDeozilG0WYsjk6KBxGJRCpCgE6fTftmubglJ5Wm/M7GrhFYINIjXXYfatifLOdLoat4RcmWl7aSS3UTOwmZFPUlQaQqnsjAdyd6tjjTVlE8kk6TLyvhZwsf/Lk/eac4+2XqaxxXgQ7yXmdrfw54ekiukTALpPSEknRZl3DtHnzN27+1DxRvdXJBzl5lsqwrCgLEoCwNAWIKYWLmkIKACgBcUCOANWBZ6BqNA0GqigoNVFCo9UhoMUDFoA5FqlQrIXm3mmLh8HVkBYltMca/NI3sPoPU0mhxV8EA/Pl1CizXXDmSJgpzHOksih8lS0WAdwD+lOEJTdRTf5hcbqy4cG4xFdQpNAwaNxsfUEd1I9CPUUqB8FJ8bpVNnChPme5TSvqQoYsfsAaz6hqONs06OO7IkjHOKj8FR9R/CuVpn/dZ6DXKsEURUq9vtW2LOVJcG8+BbD+jSB368ur7+XH7sVsh8KMOV0yS5754+BKxRRiSd11b6tESZxrkxvuQcAd8GrIxUnVkEuLK2PEa7hIleIXNnhC00cE1uV1eq62KuMnbfen3SUd29P0XUj146M06yvFmjSWMhkkUMjDsVYZBqNEG3Z11U6FYhaigDNFCFBoGehSAKBiUws85oA5k4GT6b1IENOGcWhuF1QvqXAOdLKCD2ILAah9RTcWiVjzWPce3cd/alyIa3vEoYdPVkVdWrTk/NpUscfZQT+VCTYDiOZWUMCMEAg57g0cojZ6yO2RmgYuKAoheZuYFtekiqJJp2KxIW0DYZLu37KKCCTg/Ss+o1EcMHObpIljxSyOkUTnrgM89yjTXUJKxEKEiZVj6ncqTJkt2w37q4mbt54sn9tXXj9o6mn0KlH3nRD3dnLCh6ga6TA/FNxcDpY2GqFG84XfBB7Het/Y3/Ik88Y5Htbfl+5Tq9C8auHJM+CPFIh8TbLJ5jKZI1OfMgVVZ1J2PmG4rs6iUJZZuHS39/iYpJ7U31HnjdbgRWco+Zbjp/TTIjFv9Arn6tXidmvs91mRlHG/7Mf8AEP51ydJ/k+h6HtP/ABR+ZEO+wrekk2caTbibT4f8S+E5fadVGsNMV/xyGQomfz0j8q1KW2FmHJHdNIjH4tw6BJReCW6vn8rsGkJckfLswjRVz8v1rhQ1Or1OKTitqfST+7/I1yhjxtLqQS8YiMckkSMUjUqLWZtUQaTYNAisQrgnOAPf3q/Q5dXpcsYTe5S8V1+otRjxZIb4ujTPCi/jk4dCiFi0A6cgbZlcbkY9vNt9K7zVJGDIubLhQVBQAUAGKADFAgoGJQNBmgZzlBKke4I/UVJCM/HJM5t7eHVEhg05bqTydUKAChU4EaN3IGRsNqsTSVWSbTbYvDeRZonRmeOUJkMrlikmQwEpUIMSjV3Oon37U+8C0cP/AA/nLIzSQMYYlhQHWcqqTLrJI2b8VTgf3e/rUXJMdo9SeHcn7M40oV6ce4XDKeqpJVu8h1AkHGBTU1fIuCc5R5aks5ZGLqUdFGCTJIWByWMrKGxjbTk/TFKck1SE2WstVdAUPm7l27ur+JoiEgEBRpsgtFl8uET1dgFAPYb1j1WljncYz6J2XYc/dp11Kxwzk62u+KXlvcySmOPRHEzO7zMwjBP4hyABgnB98VqjpdmByjBUmlf0/wBoJ53uVvqNeaOAcNs4MWc1y0yyKryCQqpVmwc6QB2ONhXR0vY+9qWogq/Mqeqbe2I847xGOC34fJAoWSxcF2C4JRmCshb1BUk/lVuo7P2b59Emmvl4lGHK5S2vx+0TXjlJ/VLXHym4B1e34T4/XJ/SuFqV7jRv0nGQyfjnyL9/5VyNJ8bPR9pf44kUw8graviOS/hNo5N4Eb3gEUCydJnkZg+NWkpcF/lyM/LW2MVKFM585NZLIzhXCbadbyZmIgsUdLVdtTsMh7h851u7jv8AaulotPLFPGlBPc658l1+/JcdSnNktNWQnJt1HDxKKWRVYKpLbZwSQpYfbNei7S0sckHCCSdcceT8zPbUPqWXgvHhBxeR8BIL46PZVlQ/hk+nmG33auFq9C8MYy81T/8At/v9i7HLfH5foaqGrnDqg1UUKg1UUOgJoEANACmgDzinZIKQCaqdEA1UUAa6KGGuihhrooYmadAGulQhNVOgRkvJfEVhubiaYEyCa6DAbkSs5A7+mMflXax4nm0ihB/9ufo/4oozupdPD9ircRg1iRfU5/WvRygp49nmqIQe1pj2PjWvhl1GT5mjUONvKY8knH12wa4eqgsuNzlw4xkn6Ovtr0J93tzRa6WWTxYcnhtgD3MkX7oG/wDWvL6ziLOjpVeUzbjnyr9/5VxNJ8TPRdpf44kVMfKK2xXvM5Un7qN+8I3zwmEDuDMv2PUf/wBRXQwtUjm5eJlA5bkZbZoskHzxSj3Kucg/xr1ml2yxwl4x/JrgxZ41ksj+YHZJllQ4KIinyhdYCANsO+4/dW1Y24qa5pytdbTfT5rqvwI46acX4i3V/FNbs0hAwCe+GDDcafY5qnVxxPC9z91r7+v7k8cZRmkjW+QZrs2aG/KB9tBz5zHgEGT01/8AZryCfHJqnV8Dy85psom0SXUCt7GRcj74O350OSQbX4ImI3BAIIIIyCDkEH1B9RTInrNAUhM0C4DNAcCZoAWgZw11ZRWIGooYuuigDXSoD1qooXIaqVDRjnijxmX4/pCWWNIokKCNnXLPklzp9fTf2rn6zLkg1sOlosWOae8ecp8QHxkUM3FLh45EGN8ZlbYR6mUkYz327Vkw67NL4lSNGfR449Cn8+yRwX8xtLmWXddUjMpLONQbJCgEKQo7e9b8GszY5boSa/R/QzTwQ200Qs3HZGJO2/sCM7YzsfU7/lXU/r+r27VS+hn9kx+paPDnk6LiTSiW4khbSSuMZkwd8g7MBtkD3FcWerzPJK5ctc+vzNqwxUFKiC49BJFcNDJcNP0mdQ2tnXAGkFckgDcdqpeV5ItstjiUJKjpcpmDf2z+dYMcqzcHXzQvS2/KyCftXTXU4b6EzYQhGUGQ6QQSEd0J98EHAP1rHLUTVuKaNsNLjdW0cOJIyzSGDrBGYnOoliD21MD5m75NbdPr8kIcTavryZ8+je9pRtfIa3NnJn9pthuTnuBtv9c0e3Sn8U3+LFLRzjwol68NeHWiuvxkMNwZVcqGcEw9IMx1R9twKxZtZLd4tIn7KnFeDIbid3Abp54baMRaTohYh0VimA2knBwfNjtmiOab6vx9Sb0sYq+vHoOuE2ohtxgBuqAz4AAIcHAO3YZXb71g1GaU8rV1X7fbILGqNP8ACxz8FoJJWKeaOMnJ8ivtufbJH5V6bSyc8MW/I5GbibLeTWgpbELfanQBn7UEbYZ+1AWxM/aih2cKsJcBQHAYoE2LigLCglweg1JoizF/FvhE/wAeJkikdZY1AKKz+aPKlTpGxxpP51i1OJyapG3TZYxjVlag4VfgowtrrMZDIek/lIOrIyPfesj0kueOpr9sjxcug5t+AX7yib4KZ26ms648KzatR1KcbE+lP2XJt2rgi9ViuzlfcuXzSOxsZVLsWwkeEXJzhQOw+lTjpciVEXqMbdknytwniEFxFI1nOyJ1BpwBgSIVJUMwAO4P5VF6OT4oPa4Kk3wQXFeWLu0VHuITGjMEU6oySSCcEKxI2BNSyYnCNyFizRlKonu+2hx9h++uVh5zWd7VWtLXyIdx5a6C+I47XukpwXgF3dqzW8BkVTpYgxjDYzjzMPQirI4HLoQeoUepJ/7DcT/+1f8Azw//AN0eyy8he2JeJ7/2D4nj/dj9upDn/XT9jl6B7bHxZ1suSOKq2UgaMkFS3ViGzDBBIY7EGh6Jy4dAtZFdGeH8OOJatPQX7iWPT/HP7qsWkl6FftMWSdny7dR6bZpLLqdh/WFLoM7Ex6cnGew74FZJ9ld5k32S9pW3g1rgHC1tbaKBNwi4ye7MSSzH6liT+ddiEFBUjnTnch/mpEAzTEGaBhQFBSAbLVrEmeglKwsXRSsQvTosBcUhpnG5u0iRpJGCooLMxOygepp0PqQHCOPXV6Heygg6SnGu4maJmA/a6aIxVfYmqs8pYmvd6/mSWOL6sTg3N6yzNbTqsM6khQH1xTY/+nJgZP0IzWp4JxhGclV/f34kaVWnYl9zNI5dbKLqiNwkkx1GFHb9gBAWkb3xgD1aqm4xdMsSS6ki68ShXqSRwXCDJZIg8M4UH5kRmdZNt8ZBrJHN71Mbx2MuH8al4hKY7F0iiXZriWN31sACUij8oJUEZLH8jUp5Wl7oQxq6kVbxK4eRbQyfHvcr8UEKPHCmlgrgkaAG23GN6y6tzWJqS9TZo9jyLb5lKmiDqVPrXBjJxluR67LiWTHtK848v511U7Z5uSqJffCvjDRxzQxtBETIHae4YLDEpUL8uQZHJGy5A23NbMWRwjwYcsNzsuHE3lt4nuf6TmZVbAK28MsLk9jhFGlO4+fNacUpZJV9/wAmeaS6ojP/ABImCCOSDp3GV1uQ3RRGGRLoJDEkbhCR961wwOUnFtJr14+/TqLamty6HafjB6Zmg4rcSuo1FPgg0JH1CjypsRq1elUw0+SU6tV52mh+7VURXGOebmeGO2aMwTThS0isERoGGzozkdPUfKcnarFDbl2S6dW15ffHmgSSTkuSf4PJZXqC3isokESOJo2Ftpdu2tLkklipByRnGRmudkcYNqLsnzw3wceTeNmK9ksSxeEqWtiZDLoKgF4RMQOooycHG2CMmtcIzjFb11Vr7/ArypONov4ep0UINVFDsM0AGaAFoGc1FSYhSaQBmgAzQA14nxFLeJ5pPkjUs2PZfb60pNJWxqLk6RU15Zurjh/Uknjjhl0u0BRpGCKwZUMusDJx5hj6Vwtb21WFzgr5o34tMovkjL3l9bIrcdKO6Sdci3E0sQjxn5BqYyJ5sFTncbdsVl03bubJJe0NpPo+vH7Fz0iaezkgza/HtLDaWY+Icocxfgw2iL2ByPm37nzH27AepzdpYceBQx5d25fb+noYMeGe+3wi6WHIF9ZRo9vdaQEXrwrIsasQPNomaI6d/UrnvvXJydoSlSaW1LyNHcRu31Imx5gexuJby6inHUhKQ5lM6DOCp16vNqI7gAewqWLW6fPj7pOpJ3z5EHiyxd0miO4ByremKB53kso9yGDyJK7Ocs0iB8KNzvgMR3rl6/td6dqEFd9fI1YtPGe5kX4j8P6Nyq4tc6k0GJyZCrebVIHy5Lf3iSPatvtyz4JQabrow02Bxyxp+PQiY3wpPtq/jXJauSR6mM9uNv5jbgHCVuZdMkohiUa5pTjyKT2AJAyd/wBK15tQsMU6bbdJI8/JN2any1Y8EQvDbXEco6Ze5M7SaXjUZLY8sZx3+lGWWpdbOF4mR0NuPj4NYru1m+NtjrSNXcyrFIfIFjViQRk49x9a6mn7UwYksOaL3VdrjpyZp6WeTmLHPLNjbWcbT391+LKyvIjluiugYVFVjhyBgaiD9AK8/q+2Z6zI3hUk/RG32TuoqLIjj3GLG7YLaRzodeX0K5ts99TwsQg3OSQAatj2hrcMbltXo3y/1F7Linw2/oOOXeCx8RvJrq9VJIoSluiQ5WOV1AOornJUZUYzgn7Vfn7acccG002unzZXHTLGmlyW3ma94OV+Fm0OI/kitomdrc43KmFToJ+pFaMKyKfeX9BSimUW1KycQsFtJXnjh1t54ulLbxEMCkpAAOfTt9t67q1CzRSqndt/Sv4MrxqCfqakppmU9ZpAeaYxc0AFAHJZcVJxAXrCjawDqijawsOqKNrAged7aSezkSBdb6o20ZCh1WRWK5PuARVOfFKeNxXiW4ZqM02Z9FxC7uXPDmmLK88SunlVQ4ErOsekaukGVQe/y+maz9n9l6fBazL3Vz8+P/w05s8pLcup6v8AkmSyctdgNDCBjTpYCJpGbyax82pzsK1+waXVY5OM3F81+vJStXkhJRrkf8WkvuHvfG2WVFMsZa5kQAFJkiRFQ40ltRPYHTp968zh7Mi88It9FtX1f+zes142/qTMMaSPBbiS5liu0tp3+Idp43MU0jTaj8igImCNhuu1dLLgWLI4eRnjk3KyMvOGxcJltJp1S7KQyvBoyEJDxRwjzEgLqlZtu3pnFGPCpS211J7+LRPcp2U3FwZ+LKPh0LfDqG6cUpkbGrQMa1XTgFjvqqM9OoZNtW0OEkldjTxH5WhsOGBI11k3EH4z6DLt5FTKqMKERQPtVM41Fv0Zbhf9xL1Rll3LhNPuW/caw4o3K/I7ebJtwqK8W/1IicHfv9vTbtt+db49DkZHybtwnhUd/ZcOS06GqGGEXOfLJGrhCWwF85PSkXB98+lWqzM+RedLK4lgMkEJnRr5JI0UMJcg6TrUjSqhkAz7HJxWXPpIyUvPlX8+pLHkrlEZxDgVslxBa3BeS6Zopbq5Bb+rAtlIYMf2WpgBn+7v3IrTotA44bxrhffPmyGp1STuTNAt7H4mSRbiKFTHIogLqjyvGhGpjqySGx3+9Tz6XC0pJX5+jKMOWbbT4MunguIzMJy1uJ7q4SCLV05LppJG3Z+8Nsi6SWHf09KyQ7Ojkzb6t1x6UbJZ6hTNG5c5cW1WO3+FhkSGBSZyseueXuQFx2znc/StritnXky9491UR/NURs7uK9K6ILiOOC57fgSKT0nbG2k6ihPYbVZpp1KmLLFyRLh66FGIXVRQCaqKANZ9qKAOp9KKAb1YAZ/73oFYooGFABmgZSuBXsNrxi4LxtqaRCpHos0YBYKe+X3JqyeGefBKMWvd5r6f6JSlt2S8CQ8a4nlQsoBWDQCD8zlyH8o9RgY/Wo9lS24pxSbb5r5eH1JZZp5l+BGc2c0R3HBooYJgSYx1h3YaACFJPbzAfXarcegjkyZcz+Gnta+/AcckouMGvmWvlfmG1i4fYQNp0y24VwGBEeUyS+Pck5+9c2PZ+XJunDlLo/P5FmXURj7jXzKN4i2okg6yyFo4EUQrFgQxBiPw37kkFEb8q6WLCoRbmqkk3z4tdH8l+xlw5JKah4Mt/LvMdsLSytXGpFRRIxzhDFgqQfXzAVVn7JyxlOcPDp6lss6SqRUvEjiAkhkdZi5luVVkI2WNHzGVz2/6mq+0MEsek2uFUlz6vqS0U71EX5lDntNeTncFv1OK8hDLsr6HrcuDem14X+xCk7V0Tjl88JOICOdkaVox1Inzr0qFXVnI/aG+MdhqzXX0OPvMGRJXLyrn6HN1txlFmoNxdX4gjxXDNmYR6cnpdIR7sPQnVmti0ko6RqcF0u/G7/gxrJ/dtPgrMt6IL7iJmRusbuGWMZ2aFMackehVdqNBpZ5MVRdR5v6pFmq6r78SWfmVHufjGKhokREiGos6vnV5iMZXUfptWj+nzji9nj0k23Lya6fiUyyylk3FS4jxOKbiE7Ll1WFIo+sDqQNlmcZPfW3ep6TQKCkpP31V15c/r+xPM5PGi284XMBmMqXDdRbdBH02OkSq22SNuxyRVegw5e72Sxqt3N9aIZJW1T8B5xq9tXmWR7tHja3MdxB5mWVcHYY2DZb77Cs2LSZXhli7rly4l5Fsp1JNMqXK3OUcEnws7Yh3+Hkd1JVR2ilbbt2DfanqsPs01jlK/vx/bz+ZZs3rcl8zREcEAggg7g+lUldC5pgIWooR5106Ab6qsoQaqKANVFABNAFL8U+ISRWsaxkqJZQrkahlQC2nykHBIGcVn1U5QxNxNWmipzpna35VsL14hZ3M0F30lkXUZZYQv7SKJTkrnOMNXMwa+WKSknyb82j92n0K3Pyzxl5XHRml0ORrcoqvoJ+Us2ynK4+ma14+1dRi6NfgjL7Lj8i/8H8H+H6AbhnmmOeoVk6a6+5ARDtjtjNYZ6qeSTlJ8vqXqCSpFR535AurO4QcLiuJIGRTjV1Ar6mDBg3YEaP31qw9oZ8KUYS48iE8EJ/EhhYcm8XnKpcAW0GxkeQxhQD5CdOfM2M4Bx6VbPtfP8UpL8EVrSY0+EeOKeHvEraaVbJZJYQQI2DoSy6NerTnA3DDt3I96owdo5oKoSdevNfKyc8MJfEhrx/lXiMVt17whI1khGgkan6uk7Y/uHykHHY96hqu0c2WDhKVpk9PhhDIml4oiZX0hz9M/nXBjHc0j0+SWxTZW5G2rrHn2aTceHOu1YWa9e6iddTpMoBB0kroY47NkHbtUMGeSba4HlxpIYW3IvGpCI9BA7Fmlj0rsdiwJP7O+Pce9b12nqEqWRmR4Md3tLPxjwzYW8kiXM8t9DHFrjBQAs2ksofSC4xq0/bFJ9o5rUlKn6cfjXUl3MaporFtypxiYf2UkYQeYylYgWDBu57jzDfthSKf9R1PXvGR9lxr/qWLifhLJFZdRJWm4grZdVlCqY8nypkA5AwdyPWqX2jNz3Ob3ed81/BZ3dLpwVyy5D4sya2idFTOepKE2j8x2ySdRIwQD8pqyXaOeuZv8SHdY/IXi9jFw63WFoobm+kPUkmbU6QIwGlFRsBnxucjbNZlrsjfxMvWG1dDXg8CR26toVml1a/KvbW4xuDgDQu31NcXV5Z5M797p/r+TRDCqTL54ZznpzwZJSGUdLPdUkUPpz7Ak/rXqOzcssmmjKXXp+BydVFKfBcCTXQSMx4ZqYjzmmM4VMgFAHoPRQWKJKW0RSfFexkmto2jVm6cuWCgs2GUrnA9jj9azavG5Y6j539/iaNLNRnyVGy4xdi6spjaSE2aRxoixyjWkee5wdzqJrivR5KaSfPodV5oPqyf4bz1xCO/a5eK7+HkkzJB05HATGnCagMEYHbFReizJcxdi7zH5l9h5x4XDD1wrIyPJIImVkmM8i5dNLd3Ib7Y7GoPTSiujsqUlZl7+I14GLrNdKOrI/m0smls6FwU2xtnfG1Qeky+X6mqM8Q25f5wImYXH4sEyk3EcjPIJHRWcSAE+VtSjYbYoeCVV4j34214eZPcu+Jd1Dc654SkDxsOnFAy5YKAjAkZOMAd+xqfsmWK91Mq3wb6lI4lxi7uGjF3JO46gZRJq0hif2QQAPyqWTC8cW2q4J4pKU4peaO9ycpJ9j+4mudj4nE7Wa5Y50QDdq6iOE+hN8C4jeRiQ2YmGtdEjQox274LKNu/3qMdNKfRNkpZ4r4qLzwrmu5tTc9Hht1pnjjABEi6JAhVpNlO7Hfbfal7BnroRnqcLfDIuHmK98kc0F+bcxLHcJiRmdh3lRmXKtkKcZxtUf6fmSbSfX7Qd9irqajxfnuz/o0TNFJIrMIhbupEpkQBirqfYYYnfYirHint21yQWSD8TG+E8alkvTNOsrRzMyTHDroil8pOsDYIDn/y1W9HJLoy/wBpj0bLN4hcwXgvkhtBcGGzaIRqiuRI6KCSzL8wwcfbNWQ005qqsr72K8Stcf4Je3NzPLFb3OiWQuOphWGvfBy3ocj7AVbHQ5EuY/oRepiujHfD7K7gUJc2s2kfI0aCUjcncRnvknBPvvWHU9k5ZS3QXzJx1kejZoHInDnihd5VKSTyNIUOMxqPIiH66VB/Ou7o8Hc4YwOTny758dCxFq2UVHhjTGJmmA2zVhVYZoCwzQFhmgLFDUUMNVFDsUNSoVshpOFMboTEx6FOtRp/F1dLpaS/bRg6sYznFQ7tN2ySye7tZL9/qKsdCtHDinC7e4iRZEBIbURuBkdu1QjuU7fTwBZKHA+9SHdlP8VEzb25Ppcp+9XFc7tJf2GzZoP86+/EokS5VvqW/ia8rJ1JfQ9lCNwl62V0LkGurdM88laZqPg5/u8//OH+ha7Gh/xv5/wcvVv3kaNaW4kD+YAqNQB9R671qyT2Vx1MqVjQHNWhdEVa6nmGpGBjkuXdiMKeqEjjVD+35IwxI7dqo7prLvHOa2pIlZoQ6sh7MCp+xGKuunZHdIhLPmCBCUcyqOpMvWl06ZJIidfmB77HGQNhtTWPj3a+RKpEhHx+2ZgomjLH01ffb6Hyt+hpd3IKZwu+bLSNdXWVu3lXzNjUF7fQmh45ePBJRbOq8y2hbSLiLVnGNWDnOMfrt+dLu5C2vrQjcyWgx/WIt/8AF9v3eYb/AFqSxyfgJpnnhvMVvcYEcg1MSAh+fYkdv/KcU3jkuQaa6kr0zUNxHchpr+lW0K0Gv6UUFhr+lFBYa/pRQWBenQWKJKVDsOpRQWHUooTY/wCE3aL1C/qhC7Z3rPqMcpbdvmOEoq7GIlrRtIWKJKVErKl4nyf1aEY73Mf7gx/lXO7S408jb2dzqF9P1KND8p+7fxNeRl1X0PbR+CX1ICEd66c30OBjVpmm+ELYtpx/+f8A/RK7ugV4r9X+xxta6mi8663UY7PBc1KgHEFszI0gxpT5t9/0qqWSMZKHiw2Nq0cddWUEXasrt3yikoKvK5TqSTIoCjRJKxbVnHmxk4B23oe18NFqyNdBqOSgWmVpisUgjOI1VXMiGQ6icbYLg7bnG9Dq7SH3j8jvaclRIJQJX/FAGyoApDq4IAHug2pua8hd5I9T8kRSKVeVzq1ZwFGdcwmP232pSnF/9fvqCySTv76UEfIcQDDqtvE0WdKA6Tp3J9SNA+lHer/4j7yR34fyksUsUgmf8InSAFUlSWOhmG7LlzsaJZE18InK0yzZqmimmR4NaaIi5oChM0UFBmigoM0AeXlVQSxAABJJOAAPUmhkis3XOigjo280qtkhyBEjAbZQv8wowxlmTeNN18q/Nr8rLe5a+J0SPBeY0nOlo5InKlgsgwGVTgsjDZgD39qUlte18PyfX+PwZCWNr3k+BvccekfQbeJSkjlI5pmZIpGBwemqAu4z+0BiqZ5krUea+/v9SzuVHmTHUsl5bI0t3CjQKzK8sHVxEVOMvG41aP8AGuR61TDXQk6aotem4uJK28ocBlIKsAQw3BB7EH1FbGZqplX8T1/q0J9rmP8Agw/nXN7SX/jyN3Z3/sL78SjMcI32Y15FcyR7Wfu4pfUr8TbGupJWzzsHSNN8JVHw0xHcznP0wi4rvaBLufq/2ONrv8i+RNy3aXFw8DyyRQQIHuGiSRpHyMiNGRToAByzd9wB71V2hrY4FtumS0+By5asZcV4LZSMs3CrmS3CjDnReMupfNqclSD5e+r2FV6btDFLC4Tvd4NP9V0f6luXG0+VwO+Gc0E2LzO2NGsTBcgM0Z7hTv5vKQD710IThOKyyXQxShJZNiEj4NZ3UKm/4jpuZgrJCjlYo9XZBGMGQ42Jzue1c32+SlbXHlbX6Vf1NscCjGoicR4VFY24lsb2WZ49TNBIWaOaOPeRUBHkZVBOx9N6ktc3Ppx5df15B4E1z1Ju2uFdVZTlXUMp9wwyK67RifDO1IBaQBigAoAM/WnQDcNU6KqF10UFBqooKFDUqHR5dqaQnwV7m2fKxwBSTPIqkZIHTQh5NRHYaVIP3zWfWTUMXPjx9/Q0aWNyvyLZccStr1hA1g56QHSbqQRoUBCnpSaxqVdsgdtq5Gn1mbTtvHKrN08UJ9Ud7zl6LiVoECG2FvI6wvCyyFk0aZApwAQ2plPfdc71VLUTlNzb5YRxRqq4OtnzjaRrDFHbzaERVQ6IgsQXygOxf8LcY82N6r7zmr5JtRroTfC+YfiHeMwlURWMjF4nQDOADoYjzDLYz2G4GRSXoSUrM55VYC2Up8heYxD2iMrlB9tOmvR4V/bj8jkah/3GRHiVvBCfa4TA98qw/wCtY+1V/wCNI2dlv/yI/fiUy7H4bf8ACa8fi+NHttTzikvQr8fY11H1POLoaJ4P8PuLoTwwOsSq6vLMRrZQy6VWNDsWOljk7DbY10dPq1hxtVyYs2FTlbLPcWlhZSyIl0JJRvIGLSzu7kAqqouCSSvkXttkV5HtPT6zVZt3VfgdLS5sWGNVyWazsSZbXoW8ckTDXLPLGA6A7iMK2GU9tsV2uy9HDT6WXeS97yOfqck8mVUuCpcV5dllv5/h5EksluVuZzp1ETAgm3GDiQZVSfYHB9qt1vaGTDpWoK/IcMSci1QWYWOSSWK2jjK4DS4jA3yAGPyDO+2O21eW02p12WTcb/b6G/JHBFdOSP5nuYE4aGhZXlvf6ok/VklVBJkOVkkYlV0qcAdzivT9mwyTUY5OphyNJWjlbxhFVFGAihR9lGBXrzjNnYPSoLDqUUFiF6KCz0tJhYun60WFjUN9atoVnoN9aVBYaqKCzzrp0M43t2Io5JW3EaM5HqQoJx+6ozairfQSW5peZ64bwqW2SPid5LGHMeV1ECG1SUDCr6vIwOCd++BXhu2dXrsuRQxL3fQ7elw44J2WG151s7kRwmOS4lJwUFs/kIK+ZhIBoXzqcn0qekjkWNd4+RyaH3EriW4uGsraToRQqpuZkC61LjKQRZGFYjctjYEY3O2oPQrtreGGVouF28lxGjMjlmEUBfJ1BpZMtM+rJZgDv61yfYMq1PfufH3wOU1touFzYNNYSQyqls80TxsIm1LG0gKjDYXV3HpXXiRfCM55dlJgRWCq0ZaJgvyhoWMZ0/Ty5/OvTYZ78akcjPHbNkP4jqOhCfUXCY+uVcH91Ye1Velka+y3/fiU24b8NtvSvHQXvo9tml/afyIM9q6S6nBdUTnKt3cLDOsNw8CAh3ZNQ1v5UVDpGXJDPhQe9dPS4Yyi5yfCMGWVSSND4ByfHAILq4JheB2meMKoTVIqhEBH7QCLnHdiaUtO8+Tbi8fyK55FCPJpPBOLi7tpTbAo41oNfpJpyCcdxuO1Q1ejnppqMwwZ+9T4KO9hxWxS1t4pQ4aNo3EUcYigPkHVaSTztIcyNqO2R8u9ZppSXJfyiU4Fym/xEhmkNxErk2yyl5THrC6pGL7atiBgbAntnFVRik+OA6nDjPFI75bjhsn4OXC28gGodSNgy6wfd1/Q13v6dkx4o6iPPizCtVctr6ENwS/aQNHMjR3EOFnjKlSG3wwz3VsZBFbsOZZY7kZ82LZL0JMLVpUGmiwExRYC4oAMUAcM1MiLQAUAJQMhuP8AEkKTQKWMhiYHRHJKE1qQNehTp/PeqM2WEU4t8v5/sXYscpNSS4I3kPglxcXduVD6IyZJ3cTiIBGXponUADnC6e2wzXBzxxpJR5fidFepf+F8Ut04rpto0d5/LcTjUSWQHAXfGBpAJ9T9q2f0pw0jzzdPwRQtReRJdCC47wCe84jfxfixQA9RW0sI+v0oEilHYSY0ybZ2x71yjYy68I4HcW1kkdu6GZf25VOGLMXkbSO2SxOKlj2brndEZqVe71HXOdrdSQxi10l1kRn3wDp3GM+mrG1bez8mnjlffdGmjPqY5HFUUPjPC7iyLX0kcaxTFPi0Q/2Uuor8QAPKVbKlvUHfetOPVYseRwi3s8G/AplhlOCvqVTxA4pDLBF05Y3YTK2FZWOAr74HpT7TlF6dpPrRboMcoZU2VPiMhEQx64B/SvJ4Ip5T1esm1gVeNEPEM5H0rfJ1ycePPBoPhZwtriUQq8QQXMc7EyJ1G+HCtpSHOo5bT5u2Aa14s+3C4vxM+bF/cTT9DfuKcMhuIjHIBoJB2OMHOxB96rwZpYZ74PkhlwxyRphwrhsNnFojwqDclj3J9Sx9anqNTkzz35HyGLFHEqQ14jxWzVVllniVGfpqxcBWcEjSCDuRg1QWOjgnNMC3nwWkq+BpOwViRq0j64rP38d+0t7tuG47S8p2rXHxBj/E1Bs5OksOzFexNdRdoZ1i7pS90xvS43Kyu+IXIyXC3F1EZfijCFjVZekhePOgncAnc9ziqMWaWN+66LZQT6lE/wBsY0IjkiueuNnQR6mDAbnY4IOCdq7P9QwKNydHOejyN8D7hnMUU79MCSOTGQkqGNmA9Vz3q3Bq8ObjHKyvJgyY/iRLCtJUGaADqfSjaA3DfSrKInrV9KKATVRQxnxe8MMEsg7pG7D7gHH78VDLLbBy8kSgt0kvUpnhfzXLZXZ+aSOdWadSMsTHG8pdPN8+xGT3BrybySk25HeUEuEbNwXxMsbiATO5gBkMQWXTksFViRoJBXDDJ9M70KvATjwWODh1vb6pUjij2JZwoXbuSTVmTUZpxUZybXkymOGEXaRIKQwB7g9vYiqS45X15HCheVlRF7sxwB+dKUtqsDkL5ZIupE6EMuUYnyH6/aoqSlG0DRWeL8caGX8ae3+HdemI0y8zyMvZVGc7+lZ55JwVl2PHvVI+d+O2aR3GAzlsEyh10NHIzkFceuAc596eOcpY7ZYoJTSOvEI9UW3pg/8Af5VmwS25OTr6yG/Ba+ZAg4/h+veulRwk6LRy3l7qIpG7IisZkjOHaEY1jbuMenr29azY7gnbNGeMZ8xVF05WtIr9b2CIiSCGOX4OMkgIZpJmD9LbzL5MEjI2xj10p+HiYnGi2cMSPihieZOpDb2MJaOTzKbiXJPkb5mAjxqI/a+9OfCEuWPuCWZv+H3Fs1uLSNlaKLCfKGGCwQ4xj6YqnBOTvcWTgl0IziTzcON8vWed4+H/ABNvJMkRcOpZJNLKo8q/hnSe2qrXji5bqIKTXBVefr7iUbx2kd1NPkG4UxZSfpaFGJDCF21azjHoKg5pPksx4mxhwPgd7xpYRM8y29vGVkkmLO0spZnOhDjUQCqjPYDvRklxUeo1Fx5Y04fwT4W6uU7iLQinSEOJB1SCo7HCBSPqa5Wvn7ij43z+n7miHVs83kpHw7EaZFuINJGcjUzK2c/3l2P1WtHYspR1cVHo/wDX39TNrOYO/Ivhr6CecPJpgeaYHjrfSpbQPSPmk1QC5pAN+I23WhkjO2tGTPtqBFQyQUouL8SUZbZJmQ20M0U2giWNgTG7IrkhG8j4wNwVJ7d68vPR5otx2t/RndhnhSdjyaKSKR4oFllgDSBWEMimVJFVDnK5GVUDtsd6g9JqK5g7+TGs2PzVG023PVk62zyLfRvCmnpdGZs5UKQ+Bpft3zT/AKbqG02n+DKu9x+a/FE9Y+I1rJJHHouY+oSFeWFo0yFZsFifZT+lWz0eXGveQlmi+h4g8QeHXRaNi2jpvJqlhdYnSMamZSw3wN6qlglt5XBJZEVDnDm+G7i02d70IwUTpiznMxZwzDQRjClUPYfnvUHppvhL7/AsjkS5bM4sZJLe8t54WkvGibWUMciMpVmUq4bVp3B3zSWkyTuCiS7+K8Rpx+Tq3JuXYZui8pjXWTCGYlVZioBPlOw9BVU8MseKq6FuKUZTXI5j7D7CuVLqejgvcRW7kYZsejHH5GutjdxV+R5vKqk68y6+FPFpbW5a4Fs88ZRonKaAy5KttqOCdhtkd604dFPNzFcFGTURhxJjKWO9ju5bu1tpYMyO6BdJ0K25U7+YfTFT/pufpt/NfyKOsxroy5cmcwmCPa1luRmBxIJEhXqRxDUAGwSFdmGMY2q6HZWZ9ePn92UPUY4umy0t4sGJmFzZPH+Gzx6ZUkZsMqhSMALkuBnJpZdDPG0vP7/clDPGV0QvGuaXuJblpLKZXeya2tk8kigzFuo7yqdKjyxbd/L9as/pmboR9ox9bKdy1BxOyn68aI8nSMeZJQ+xxj9rO2kYFVz7HzPy+/oTWuxpUy02PM8klxazXxZZ7MyhraEBjcdVCVmUBtIUDIJJ9Ntziqf6ZqE2iXtcKtdBpxgRQyq1ik81veQrcqFGtopdbbsXIOlvMCCdsHFc3Udk5dRzFdOPoy5auGP4mMuHcLllmjkli6UURLqhxl5MEL5QTpVck7nJJJ9a7PY3ZMtNJ5cnXw/n79PIx6vWwyLbAtT4r0SOSeTimAUARnFuJdBNZjZxkA6SoIyQB377mpvpZKMdzoa2nMkJMiyHpMjMpUnOdJA2IGCctjAyaEt3w/f3a/Ek8cl0H78ZhCoxcaZCQh3OojuMAbYxvmju5XRHaxs3MtsAfPnYnAVixAAOcY2G437Gm8cr/P6Eu7l5Dvh94JY1kXIVgCARgjNJpCkqdMck/WkQEBoHYw4rZTSdIwqrMjOSrasYeJ49XlB+XXnHrjvWfUw3w23XJZiyxi3ZGcZszHBHGpzotrpQfUqlpJn9dqo7QSWGl98Mu08t2Rv76klY2UX4c2heoIkUPjcDSNhW7ZFO65KJSl0vgeW1qiMzIihnOXIABY+5PrRVEXJlQ514VHBBEIUwGuMsclmLFHwMn0+lcbtaCWC153+NnR0GRyzc+RExtkA/SvGSVM9zB3BMrtwf4n+NdaB5vK+X9TQPDD/dpf8AnH/Qlek7M/wfV/scPXfGvkW/NdGjGc+5xUvCxM88X4KFePrxLrTDR5wSv1H5jt9Krxzx5eVzT/MmpShx5j7iFxHJ0xGujCgP/iPvUcUJw3Obvngi2utHPiVp0XKag2w3HbcZqWHJ3sd1UA0dcg4GCQRnbOPv+dWghjwPhgt1xqZ2IVdTYGFQYVQBsAMn8yT61XDFHGqiW5cjm7JLXU6KgzQITVRQBqooBpxK0WZCjEgEqdsZ8rBvX7VJcdUSi6dkXecrRSHJZs63fbTgM+k9sbgaBt9TQ9rq10LI5ZRHQ4FHpjUkkR6yMBVz1AynIUYHzHtipOd+BHvHyMP9j4vKC7YGOyxqxA2xqVQew96N0aS29CXfSJqxt+lGqai2kAAkAHAGANtthUepW3bs65piDNAErwHjQti+V1B1x6Agjtv7d6yavS9+lTqmTx5HC6RW+LxzEh40TS8dxEC+oBesoQuMA6ioLDH1FSz6fvkoX06/f38yeDIoXY7tYQiKo7KoX67DFaWVN27O6GosRWfEInp249DMd/qEbA/PJrj9sutP9V+50Oy1ecrJlCx6vZa8Yo7p16nt5zUMG5eCICXtn6munHrR56XKs0Xw3wLRsdzK+f0X/pXqOzV/YX1/U4et/wApZGauikZTzq3BBxj+VSoB3xXizXBUuBlVC59Tj1NU4NNHCmo+Lscm5O2MupV+0QvUz3pbaA9B6VAGuigFL0qA9dSjaITVRQBQM54pgeqQBQAUBQYpgJigBCKBnHFTAst4g/ouE43EpwfbJbNczG37dJehbS7v6kAtdApPQFAFZ58/s4P+eP8AQ9cftrnTfVfozodmcZ0Va6X8H8l/lXj8f+X6nrs//rfREQw8oreupxn8JfPDgf1aT/nH/Qten7L/AMC+bOLrf8i+RZzXTMp4xTsBdNFgAFFgegoqNsQuKLGLigKDFAC4osKEoELQF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Rantai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Komando</a:t>
            </a:r>
            <a:r>
              <a:rPr lang="en-US" b="1" dirty="0" smtClean="0">
                <a:latin typeface="Century Gothic" pitchFamily="34" charset="0"/>
              </a:rPr>
              <a:t>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id-ID" b="1" i="1" dirty="0">
              <a:latin typeface="Century Gothic" pitchFamily="34" charset="0"/>
            </a:endParaRPr>
          </a:p>
        </p:txBody>
      </p:sp>
      <p:sp>
        <p:nvSpPr>
          <p:cNvPr id="26626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818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4820" name="Picture 4" descr="http://everyday-manager.com/wp-content/uploads/2012/09/CHAIN-OF-COMM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7429552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Rantai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Komando</a:t>
            </a:r>
            <a:r>
              <a:rPr lang="en-US" b="1" dirty="0" smtClean="0">
                <a:latin typeface="Century Gothic" pitchFamily="34" charset="0"/>
              </a:rPr>
              <a:t>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id-ID" b="1" i="1" dirty="0">
              <a:latin typeface="Century Gothic" pitchFamily="34" charset="0"/>
            </a:endParaRPr>
          </a:p>
        </p:txBody>
      </p:sp>
      <p:sp>
        <p:nvSpPr>
          <p:cNvPr id="26626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818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28" name="Picture 4" descr="http://4.bp.blogspot.com/-BZvn3kG5Yvg/TYy73BKhvUI/AAAAAAAAAAM/-o6_4h5AGYQ/s1600/struktur%2Borganisasi%2Bp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7286676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Rentang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Pengendalian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Jumlah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karyawan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dapat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kelola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oleh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seorang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manager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secara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efektif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efisien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lvl="1" algn="just">
              <a:buNone/>
            </a:pPr>
            <a:r>
              <a:rPr lang="en-US" b="1" dirty="0" err="1" smtClean="0">
                <a:latin typeface="Century Gothic" pitchFamily="34" charset="0"/>
              </a:rPr>
              <a:t>Lebarnya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rentang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kendali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dipengaruhi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oleh</a:t>
            </a:r>
            <a:r>
              <a:rPr lang="en-US" b="1" dirty="0" smtClean="0">
                <a:latin typeface="Century Gothic" pitchFamily="34" charset="0"/>
              </a:rPr>
              <a:t> :</a:t>
            </a: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Keahlian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kemampuan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seorang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manajer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Karakteristik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dari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para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pekerja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Karakteristik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pekerjaan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Kesamaan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tugas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Kompleksitas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tugas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Jarak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fisik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dengan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bahawan</a:t>
            </a:r>
            <a:endParaRPr lang="en-US" b="1" dirty="0" smtClean="0">
              <a:latin typeface="Century Gothic" pitchFamily="34" charset="0"/>
            </a:endParaRPr>
          </a:p>
          <a:p>
            <a:pPr marL="971550" lvl="1" indent="-514350" algn="just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Standarisasi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tugas</a:t>
            </a:r>
            <a:endParaRPr lang="en-US" b="1" dirty="0" smtClean="0">
              <a:latin typeface="Century Gothic" pitchFamily="34" charset="0"/>
            </a:endParaRPr>
          </a:p>
          <a:p>
            <a:pPr lvl="1" algn="just">
              <a:buNone/>
            </a:pPr>
            <a:endParaRPr lang="en-US" b="1" dirty="0" smtClean="0">
              <a:latin typeface="Century Gothic" pitchFamily="34" charset="0"/>
            </a:endParaRPr>
          </a:p>
          <a:p>
            <a:pPr algn="just">
              <a:buNone/>
            </a:pPr>
            <a:endParaRPr lang="id-ID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Sentralisasi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Desentralisasi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Sentralisasi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Pengambilan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keputusan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terpusat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pada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satu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titik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endParaRPr lang="id-ID" b="1" dirty="0">
              <a:latin typeface="Century Gothic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entury Gothic" pitchFamily="34" charset="0"/>
              </a:rPr>
              <a:t>Desentralisasi</a:t>
            </a:r>
            <a:endParaRPr lang="id-ID" sz="2800" dirty="0">
              <a:latin typeface="Century Gothic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dirty="0" err="1" smtClean="0">
                <a:latin typeface="Century Gothic" pitchFamily="34" charset="0"/>
              </a:rPr>
              <a:t>Pengambilan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keputusan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dimana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karyawan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tingkat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bawah</a:t>
            </a:r>
            <a:r>
              <a:rPr lang="en-US" b="1" dirty="0" smtClean="0">
                <a:latin typeface="Century Gothic" pitchFamily="34" charset="0"/>
              </a:rPr>
              <a:t>  </a:t>
            </a:r>
            <a:r>
              <a:rPr lang="en-US" b="1" dirty="0" err="1" smtClean="0">
                <a:latin typeface="Century Gothic" pitchFamily="34" charset="0"/>
              </a:rPr>
              <a:t>dapat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memberi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masukan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pengambilan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keputusan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– </a:t>
            </a:r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mempengaruhi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sentralisasi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Lingkungan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lebih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stabil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Manajer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pada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tingkat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rendah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belum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berpengalaman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pengambilan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keputusan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seperti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manajer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puncak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Keputusan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bersifat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signifikan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Perusahaan yang </a:t>
            </a:r>
            <a:r>
              <a:rPr lang="en-US" dirty="0" err="1" smtClean="0">
                <a:latin typeface="Century Gothic" pitchFamily="34" charset="0"/>
              </a:rPr>
              <a:t>terlalu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besar</a:t>
            </a:r>
            <a:endParaRPr lang="en-US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Organisasi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menghadapi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krisis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atau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resiko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– </a:t>
            </a:r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mempengaruhi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Desentralisasi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entury Gothic" pitchFamily="34" charset="0"/>
              </a:rPr>
              <a:t>Lingkungan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bersifat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komplek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tidak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pasti</a:t>
            </a:r>
            <a:endParaRPr lang="en-US" sz="20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entury Gothic" pitchFamily="34" charset="0"/>
              </a:rPr>
              <a:t>Manajer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pada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tingkat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rendah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memiliki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kemampuan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dan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pengalaman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dalam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pengambilan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keputusan</a:t>
            </a:r>
            <a:endParaRPr lang="en-US" sz="20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entury Gothic" pitchFamily="34" charset="0"/>
              </a:rPr>
              <a:t>Keputusan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bersifat</a:t>
            </a:r>
            <a:r>
              <a:rPr lang="en-US" sz="2000" dirty="0" smtClean="0">
                <a:latin typeface="Century Gothic" pitchFamily="34" charset="0"/>
              </a:rPr>
              <a:t> minor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Century Gothic" pitchFamily="34" charset="0"/>
              </a:rPr>
              <a:t>Keputusan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relatif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kurang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penting</a:t>
            </a:r>
            <a:endParaRPr lang="en-US" sz="20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Century Gothic" pitchFamily="34" charset="0"/>
              </a:rPr>
              <a:t>Perusahaan </a:t>
            </a:r>
            <a:r>
              <a:rPr lang="en-US" sz="2000" dirty="0" err="1" smtClean="0">
                <a:latin typeface="Century Gothic" pitchFamily="34" charset="0"/>
              </a:rPr>
              <a:t>mempunyai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budaya</a:t>
            </a:r>
            <a:r>
              <a:rPr lang="en-US" sz="2000" dirty="0" smtClean="0">
                <a:latin typeface="Century Gothic" pitchFamily="34" charset="0"/>
              </a:rPr>
              <a:t> yang </a:t>
            </a:r>
            <a:r>
              <a:rPr lang="en-US" sz="2000" dirty="0" err="1" smtClean="0">
                <a:latin typeface="Century Gothic" pitchFamily="34" charset="0"/>
              </a:rPr>
              <a:t>lebih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terbuka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sehingga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mamajer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memiliki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pengaruh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terhadap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pengambilan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keputusan</a:t>
            </a:r>
            <a:endParaRPr lang="en-US" sz="2000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Century Gothic" pitchFamily="34" charset="0"/>
              </a:rPr>
              <a:t>Perusahaan </a:t>
            </a:r>
            <a:r>
              <a:rPr lang="en-US" sz="2000" dirty="0" err="1" smtClean="0">
                <a:latin typeface="Century Gothic" pitchFamily="34" charset="0"/>
              </a:rPr>
              <a:t>terpencar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secara</a:t>
            </a:r>
            <a:r>
              <a:rPr lang="en-US" sz="2000" dirty="0" smtClean="0">
                <a:latin typeface="Century Gothic" pitchFamily="34" charset="0"/>
              </a:rPr>
              <a:t> </a:t>
            </a:r>
            <a:r>
              <a:rPr lang="en-US" sz="2000" dirty="0" err="1" smtClean="0">
                <a:latin typeface="Century Gothic" pitchFamily="34" charset="0"/>
              </a:rPr>
              <a:t>geografis</a:t>
            </a:r>
            <a:endParaRPr lang="id-ID" sz="2000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0" name="Picture 2" descr="http://www.wuryanano.com/wp-content/uploads/yapb_cache/delegate_3.9gf8s61s8ikg0go8g0s4c448c.6ylu316ao144c8c4woosog48w.th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588010"/>
            <a:ext cx="2452688" cy="1903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Desain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Struktur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Organisasi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1800" b="1" dirty="0" err="1" smtClean="0">
                <a:latin typeface="Century Gothic" pitchFamily="34" charset="0"/>
              </a:rPr>
              <a:t>Penyusunan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dan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pengubahan</a:t>
            </a:r>
            <a:r>
              <a:rPr lang="en-US" sz="1800" b="1" dirty="0" smtClean="0">
                <a:latin typeface="Century Gothic" pitchFamily="34" charset="0"/>
              </a:rPr>
              <a:t>  </a:t>
            </a:r>
            <a:r>
              <a:rPr lang="en-US" sz="1800" b="1" dirty="0" err="1" smtClean="0">
                <a:latin typeface="Century Gothic" pitchFamily="34" charset="0"/>
              </a:rPr>
              <a:t>struktur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organisasi</a:t>
            </a:r>
            <a:r>
              <a:rPr lang="en-US" sz="1800" b="1" dirty="0" smtClean="0">
                <a:latin typeface="Century Gothic" pitchFamily="34" charset="0"/>
              </a:rPr>
              <a:t> </a:t>
            </a:r>
            <a:r>
              <a:rPr lang="en-US" sz="1800" b="1" dirty="0" err="1" smtClean="0">
                <a:latin typeface="Century Gothic" pitchFamily="34" charset="0"/>
              </a:rPr>
              <a:t>dimana</a:t>
            </a:r>
            <a:r>
              <a:rPr lang="en-US" sz="1800" b="1" dirty="0" smtClean="0">
                <a:latin typeface="Century Gothic" pitchFamily="34" charset="0"/>
              </a:rPr>
              <a:t> 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proses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itu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melibatkan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enam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komponen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penting</a:t>
            </a:r>
            <a:r>
              <a:rPr lang="en-US" sz="1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:</a:t>
            </a:r>
          </a:p>
          <a:p>
            <a:pPr>
              <a:buFontTx/>
              <a:buChar char="-"/>
            </a:pP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Work </a:t>
            </a:r>
            <a:r>
              <a:rPr lang="en-US" sz="1800" b="1" i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specialisation</a:t>
            </a:r>
            <a:endParaRPr lang="en-US" sz="1800" b="1" i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Departmentalization</a:t>
            </a:r>
          </a:p>
          <a:p>
            <a:pPr>
              <a:buFontTx/>
              <a:buChar char="-"/>
            </a:pP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Chain of Command</a:t>
            </a:r>
          </a:p>
          <a:p>
            <a:pPr>
              <a:buFontTx/>
              <a:buChar char="-"/>
            </a:pP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Span of Control</a:t>
            </a:r>
          </a:p>
          <a:p>
            <a:pPr>
              <a:buFontTx/>
              <a:buChar char="-"/>
            </a:pPr>
            <a:r>
              <a:rPr lang="en-US" sz="1800" b="1" i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Centarlization</a:t>
            </a: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&amp; Decentralization</a:t>
            </a:r>
          </a:p>
          <a:p>
            <a:pPr>
              <a:buFontTx/>
              <a:buChar char="-"/>
            </a:pPr>
            <a:r>
              <a:rPr lang="en-US" sz="1800" b="1" i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Formalization</a:t>
            </a:r>
          </a:p>
          <a:p>
            <a:pPr>
              <a:buFontTx/>
              <a:buChar char="-"/>
            </a:pPr>
            <a:endParaRPr lang="id-ID" sz="1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  <a:p>
            <a:endParaRPr lang="id-ID" sz="18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Century Gothic" pitchFamily="34" charset="0"/>
              </a:rPr>
              <a:t>Kerangka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kerja</a:t>
            </a:r>
            <a:r>
              <a:rPr lang="en-US" sz="2000" b="1" dirty="0" smtClean="0">
                <a:latin typeface="Century Gothic" pitchFamily="34" charset="0"/>
              </a:rPr>
              <a:t> formal </a:t>
            </a:r>
            <a:r>
              <a:rPr lang="en-US" sz="2000" b="1" dirty="0" err="1" smtClean="0">
                <a:latin typeface="Century Gothic" pitchFamily="34" charset="0"/>
              </a:rPr>
              <a:t>dimana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terdapat</a:t>
            </a:r>
            <a:r>
              <a:rPr lang="en-US" sz="2000" b="1" dirty="0" smtClean="0">
                <a:latin typeface="Century Gothic" pitchFamily="34" charset="0"/>
              </a:rPr>
              <a:t>  </a:t>
            </a:r>
            <a:r>
              <a:rPr lang="en-US" sz="2000" b="1" dirty="0" err="1" smtClean="0">
                <a:latin typeface="Century Gothic" pitchFamily="34" charset="0"/>
              </a:rPr>
              <a:t>pembagian</a:t>
            </a:r>
            <a:r>
              <a:rPr lang="en-US" sz="2000" b="1" dirty="0" smtClean="0">
                <a:latin typeface="Century Gothic" pitchFamily="34" charset="0"/>
              </a:rPr>
              <a:t>, </a:t>
            </a:r>
            <a:r>
              <a:rPr lang="en-US" sz="2000" b="1" dirty="0" err="1" smtClean="0">
                <a:latin typeface="Century Gothic" pitchFamily="34" charset="0"/>
              </a:rPr>
              <a:t>pengelompokkan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dan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pengkoordinasian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tugas</a:t>
            </a:r>
            <a:r>
              <a:rPr lang="en-US" sz="2000" b="1" dirty="0" smtClean="0">
                <a:latin typeface="Century Gothic" pitchFamily="34" charset="0"/>
              </a:rPr>
              <a:t> </a:t>
            </a:r>
            <a:r>
              <a:rPr lang="en-US" sz="2000" b="1" dirty="0" err="1" smtClean="0">
                <a:latin typeface="Century Gothic" pitchFamily="34" charset="0"/>
              </a:rPr>
              <a:t>pekerjaan</a:t>
            </a:r>
            <a:endParaRPr lang="id-ID" sz="2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Penerapan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sistem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desentralisasi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Terex </a:t>
            </a:r>
            <a:r>
              <a:rPr lang="en-US" sz="2400" b="1" dirty="0" err="1" smtClean="0">
                <a:latin typeface="Century Gothic" pitchFamily="34" charset="0"/>
              </a:rPr>
              <a:t>Coorporation</a:t>
            </a:r>
            <a:r>
              <a:rPr lang="en-US" sz="2400" b="1" dirty="0" smtClean="0">
                <a:latin typeface="Century Gothic" pitchFamily="34" charset="0"/>
              </a:rPr>
              <a:t> =&gt; CEO Ron </a:t>
            </a:r>
            <a:r>
              <a:rPr lang="en-US" sz="2400" b="1" dirty="0" err="1" smtClean="0">
                <a:latin typeface="Century Gothic" pitchFamily="34" charset="0"/>
              </a:rPr>
              <a:t>Defeo</a:t>
            </a:r>
            <a:endParaRPr lang="en-US" sz="2400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	</a:t>
            </a:r>
            <a:r>
              <a:rPr lang="en-US" sz="1700" b="1" dirty="0" smtClean="0">
                <a:latin typeface="Century Gothic" pitchFamily="34" charset="0"/>
              </a:rPr>
              <a:t>“</a:t>
            </a:r>
            <a:r>
              <a:rPr lang="en-US" sz="1700" dirty="0" smtClean="0"/>
              <a:t>American manufacturer of a broad range of </a:t>
            </a:r>
            <a:r>
              <a:rPr lang="en-US" sz="1700" dirty="0" smtClean="0">
                <a:hlinkClick r:id="rId3" tooltip="Heavy equipment"/>
              </a:rPr>
              <a:t>heavy equipment</a:t>
            </a:r>
            <a:r>
              <a:rPr lang="en-US" sz="1700" dirty="0" smtClean="0"/>
              <a:t> for a variety of industries, including construction, infrastructure, quarrying, recycling, surface mining, shipping, transportation, refining, utility and maintenance. The company's major business segments include aerial work platforms, construction </a:t>
            </a:r>
            <a:r>
              <a:rPr lang="en-US" sz="1700" dirty="0" smtClean="0">
                <a:hlinkClick r:id="rId4" tooltip="Crane (machine)"/>
              </a:rPr>
              <a:t>cranes</a:t>
            </a:r>
            <a:r>
              <a:rPr lang="en-US" sz="1700" dirty="0" smtClean="0"/>
              <a:t>, materials processing and mining, and </a:t>
            </a:r>
            <a:r>
              <a:rPr lang="en-US" sz="1700" dirty="0" err="1" smtClean="0"/>
              <a:t>roadbuilding</a:t>
            </a:r>
            <a:r>
              <a:rPr lang="en-US" sz="1700" dirty="0" smtClean="0"/>
              <a:t> and utility products”</a:t>
            </a:r>
            <a:endParaRPr lang="en-US" sz="1700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	Perusahaan </a:t>
            </a:r>
            <a:r>
              <a:rPr lang="en-US" sz="2400" b="1" dirty="0" err="1" smtClean="0">
                <a:latin typeface="Century Gothic" pitchFamily="34" charset="0"/>
              </a:rPr>
              <a:t>menghasilkan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penerimaan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sekitar</a:t>
            </a:r>
            <a:r>
              <a:rPr lang="en-US" sz="2400" b="1" dirty="0" smtClean="0">
                <a:latin typeface="Century Gothic" pitchFamily="34" charset="0"/>
              </a:rPr>
              <a:t> $ 9.1 </a:t>
            </a:r>
            <a:r>
              <a:rPr lang="en-US" sz="2400" b="1" dirty="0" err="1" smtClean="0">
                <a:latin typeface="Century Gothic" pitchFamily="34" charset="0"/>
              </a:rPr>
              <a:t>miliar</a:t>
            </a:r>
            <a:r>
              <a:rPr lang="en-US" sz="2400" b="1" dirty="0" smtClean="0">
                <a:latin typeface="Century Gothic" pitchFamily="34" charset="0"/>
              </a:rPr>
              <a:t> dollar </a:t>
            </a:r>
            <a:r>
              <a:rPr lang="en-US" sz="2400" b="1" dirty="0" err="1" smtClean="0">
                <a:latin typeface="Century Gothic" pitchFamily="34" charset="0"/>
              </a:rPr>
              <a:t>pada</a:t>
            </a:r>
            <a:r>
              <a:rPr lang="en-US" sz="2400" b="1" dirty="0" smtClean="0">
                <a:latin typeface="Century Gothic" pitchFamily="34" charset="0"/>
              </a:rPr>
              <a:t> 2007.</a:t>
            </a:r>
          </a:p>
          <a:p>
            <a:pPr marL="51435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	</a:t>
            </a:r>
            <a:r>
              <a:rPr lang="en-US" sz="2400" b="1" dirty="0" err="1" smtClean="0">
                <a:latin typeface="Century Gothic" pitchFamily="34" charset="0"/>
              </a:rPr>
              <a:t>Jumlah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karyawan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mencapai</a:t>
            </a:r>
            <a:r>
              <a:rPr lang="en-US" sz="2400" b="1" dirty="0" smtClean="0">
                <a:latin typeface="Century Gothic" pitchFamily="34" charset="0"/>
              </a:rPr>
              <a:t> 21.000 </a:t>
            </a:r>
            <a:r>
              <a:rPr lang="en-US" sz="2400" b="1" dirty="0" err="1" smtClean="0">
                <a:latin typeface="Century Gothic" pitchFamily="34" charset="0"/>
              </a:rPr>
              <a:t>orang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diseluruh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dunia</a:t>
            </a:r>
            <a:endParaRPr lang="en-US" sz="2400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2. AT &amp; T Universal Card Services</a:t>
            </a:r>
          </a:p>
          <a:p>
            <a:pPr marL="514350" indent="-514350">
              <a:buNone/>
            </a:pPr>
            <a:r>
              <a:rPr lang="en-US" sz="2400" b="1" dirty="0" smtClean="0">
                <a:latin typeface="Century Gothic" pitchFamily="34" charset="0"/>
              </a:rPr>
              <a:t>3. </a:t>
            </a:r>
            <a:r>
              <a:rPr lang="en-US" sz="2400" b="1" dirty="0" err="1" smtClean="0">
                <a:latin typeface="Century Gothic" pitchFamily="34" charset="0"/>
              </a:rPr>
              <a:t>Morisson</a:t>
            </a:r>
            <a:r>
              <a:rPr lang="en-US" sz="2400" b="1" dirty="0" smtClean="0">
                <a:latin typeface="Century Gothic" pitchFamily="34" charset="0"/>
              </a:rPr>
              <a:t> &amp; Tesco (</a:t>
            </a:r>
            <a:r>
              <a:rPr lang="en-US" sz="2400" b="1" dirty="0" err="1" smtClean="0">
                <a:latin typeface="Century Gothic" pitchFamily="34" charset="0"/>
              </a:rPr>
              <a:t>jaringan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supermaket</a:t>
            </a:r>
            <a:r>
              <a:rPr lang="en-US" sz="2400" b="1" dirty="0" smtClean="0">
                <a:latin typeface="Century Gothic" pitchFamily="34" charset="0"/>
              </a:rPr>
              <a:t>)</a:t>
            </a:r>
          </a:p>
          <a:p>
            <a:pPr marL="514350" indent="-514350">
              <a:buNone/>
            </a:pPr>
            <a:endParaRPr lang="en-US" sz="2400" b="1" dirty="0" smtClean="0">
              <a:latin typeface="Century Gothic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d-ID" sz="2400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0" name="Picture 2" descr="http://www.wuryanano.com/wp-content/uploads/yapb_cache/delegate_3.9gf8s61s8ikg0go8g0s4c448c.6ylu316ao144c8c4woosog48w.th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5238382"/>
            <a:ext cx="1809746" cy="1404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Penerapan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sistem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Sentralisasi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latin typeface="Century Gothic" pitchFamily="34" charset="0"/>
              </a:rPr>
              <a:t>1. Honda Motor Company</a:t>
            </a:r>
          </a:p>
          <a:p>
            <a:pPr marL="514350" indent="-514350">
              <a:buNone/>
            </a:pPr>
            <a:r>
              <a:rPr lang="en-US" b="1" dirty="0" smtClean="0">
                <a:latin typeface="Century Gothic" pitchFamily="34" charset="0"/>
              </a:rPr>
              <a:t>2. Burger King</a:t>
            </a:r>
          </a:p>
          <a:p>
            <a:pPr marL="514350" indent="-514350">
              <a:buNone/>
            </a:pPr>
            <a:r>
              <a:rPr lang="en-US" b="1" dirty="0" smtClean="0">
                <a:latin typeface="Century Gothic" pitchFamily="34" charset="0"/>
              </a:rPr>
              <a:t>3. Mc </a:t>
            </a:r>
            <a:r>
              <a:rPr lang="en-US" b="1" dirty="0" err="1" smtClean="0">
                <a:latin typeface="Century Gothic" pitchFamily="34" charset="0"/>
              </a:rPr>
              <a:t>Donalds</a:t>
            </a:r>
            <a:endParaRPr lang="en-US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Century Gothic" pitchFamily="34" charset="0"/>
              </a:rPr>
              <a:t>4. Pizza Hut</a:t>
            </a:r>
          </a:p>
          <a:p>
            <a:pPr marL="514350" indent="-514350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050" name="Picture 2" descr="http://www.wuryanano.com/wp-content/uploads/yapb_cache/delegate_3.9gf8s61s8ikg0go8g0s4c448c.6ylu316ao144c8c4woosog48w.th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588010"/>
            <a:ext cx="2452688" cy="1903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Formalization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Formalisasi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adalah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tingkat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dimana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pekerjaan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standarisasi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kadar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dimana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perilaku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diarahkan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oleh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peraturan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entury Gothic" pitchFamily="34" charset="0"/>
              </a:rPr>
              <a:t>prosedur</a:t>
            </a: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Ex : </a:t>
            </a:r>
            <a:r>
              <a:rPr lang="en-US" dirty="0" err="1" smtClean="0">
                <a:latin typeface="Century Gothic" pitchFamily="34" charset="0"/>
              </a:rPr>
              <a:t>Pegawai</a:t>
            </a:r>
            <a:r>
              <a:rPr lang="en-US" dirty="0" smtClean="0">
                <a:latin typeface="Century Gothic" pitchFamily="34" charset="0"/>
              </a:rPr>
              <a:t> studio </a:t>
            </a:r>
            <a:r>
              <a:rPr lang="en-US" dirty="0" err="1" smtClean="0">
                <a:latin typeface="Century Gothic" pitchFamily="34" charset="0"/>
              </a:rPr>
              <a:t>foto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menerima</a:t>
            </a:r>
            <a:r>
              <a:rPr lang="en-US" dirty="0" smtClean="0">
                <a:latin typeface="Century Gothic" pitchFamily="34" charset="0"/>
              </a:rPr>
              <a:t> roll film </a:t>
            </a:r>
            <a:r>
              <a:rPr lang="en-US" dirty="0" err="1" smtClean="0">
                <a:latin typeface="Century Gothic" pitchFamily="34" charset="0"/>
              </a:rPr>
              <a:t>lebih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waktu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ditetapkan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perusahaan</a:t>
            </a:r>
            <a:r>
              <a:rPr lang="en-US" dirty="0" smtClean="0">
                <a:latin typeface="Century Gothic" pitchFamily="34" charset="0"/>
              </a:rPr>
              <a:t>. 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Dua</a:t>
            </a:r>
            <a:r>
              <a:rPr lang="en-US" b="1" dirty="0" smtClean="0">
                <a:latin typeface="Century Gothic" pitchFamily="34" charset="0"/>
              </a:rPr>
              <a:t> Model </a:t>
            </a:r>
            <a:r>
              <a:rPr lang="en-US" b="1" dirty="0" err="1" smtClean="0">
                <a:latin typeface="Century Gothic" pitchFamily="34" charset="0"/>
              </a:rPr>
              <a:t>Desain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endParaRPr lang="id-ID" dirty="0"/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785786" y="2714620"/>
            <a:ext cx="4000528" cy="33575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kaku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terkontrol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ketat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Ciri-cirinya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Spesialisasi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tinggi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Departmentalisasi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kaku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Rentang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kendali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sempit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Formalisasi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tinggi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Jaringan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terbatas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Partisipasi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pengambilan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keputusan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sangat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sedikit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level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bawah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29256" y="2714620"/>
            <a:ext cx="3357586" cy="307183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Century Gothic" pitchFamily="34" charset="0"/>
              </a:rPr>
              <a:t>Struktur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adaptif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fleksibel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err="1" smtClean="0">
                <a:latin typeface="Century Gothic" pitchFamily="34" charset="0"/>
              </a:rPr>
              <a:t>Ciri-cirinya</a:t>
            </a:r>
            <a:r>
              <a:rPr lang="en-US" sz="1400" dirty="0" smtClean="0">
                <a:latin typeface="Century Gothic" pitchFamily="34" charset="0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Pekerjaan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tidak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terstandarisasi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Dikelola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dalam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tim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pekerja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Kurangnya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pengawasan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langsung</a:t>
            </a:r>
            <a:endParaRPr lang="en-US" sz="1400" dirty="0" smtClean="0">
              <a:latin typeface="Century Gothic" pitchFamily="34" charset="0"/>
            </a:endParaRP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Sedikitnya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aturan</a:t>
            </a:r>
            <a:r>
              <a:rPr lang="en-US" sz="1400" dirty="0" smtClean="0">
                <a:latin typeface="Century Gothic" pitchFamily="34" charset="0"/>
              </a:rPr>
              <a:t> formal</a:t>
            </a: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Jaringan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komunikasi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lebih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terbuka</a:t>
            </a:r>
            <a:r>
              <a:rPr lang="en-US" sz="1400" dirty="0" smtClean="0">
                <a:latin typeface="Century Gothic" pitchFamily="34" charset="0"/>
              </a:rPr>
              <a:t>\</a:t>
            </a:r>
          </a:p>
          <a:p>
            <a:pPr marL="342900" indent="-342900">
              <a:buAutoNum type="arabicPeriod"/>
            </a:pPr>
            <a:r>
              <a:rPr lang="en-US" sz="1400" dirty="0" err="1" smtClean="0">
                <a:latin typeface="Century Gothic" pitchFamily="34" charset="0"/>
              </a:rPr>
              <a:t>Memberi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wewenang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kepada</a:t>
            </a:r>
            <a:r>
              <a:rPr lang="en-US" sz="1400" dirty="0" smtClean="0">
                <a:latin typeface="Century Gothic" pitchFamily="34" charset="0"/>
              </a:rPr>
              <a:t> </a:t>
            </a:r>
            <a:r>
              <a:rPr lang="en-US" sz="1400" dirty="0" err="1" smtClean="0">
                <a:latin typeface="Century Gothic" pitchFamily="34" charset="0"/>
              </a:rPr>
              <a:t>karyawan</a:t>
            </a:r>
            <a:endParaRPr lang="en-US" sz="1400" dirty="0" smtClean="0">
              <a:latin typeface="Century Gothic" pitchFamily="34" charset="0"/>
            </a:endParaRPr>
          </a:p>
        </p:txBody>
      </p:sp>
      <p:sp>
        <p:nvSpPr>
          <p:cNvPr id="14" name="Flowchart: Punched Tape 13"/>
          <p:cNvSpPr/>
          <p:nvPr/>
        </p:nvSpPr>
        <p:spPr>
          <a:xfrm>
            <a:off x="928662" y="1643050"/>
            <a:ext cx="3000396" cy="804672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Organisasi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Mekanistik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15" name="Flowchart: Punched Tape 14"/>
          <p:cNvSpPr/>
          <p:nvPr/>
        </p:nvSpPr>
        <p:spPr>
          <a:xfrm>
            <a:off x="5429256" y="1643050"/>
            <a:ext cx="3286148" cy="804672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Organisasi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id-ID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Kontingensi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Century Gothic" pitchFamily="34" charset="0"/>
              </a:rPr>
              <a:t>Faktor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struktural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dipengaruhi</a:t>
            </a:r>
            <a:r>
              <a:rPr lang="en-US" b="1" dirty="0" smtClean="0">
                <a:latin typeface="Century Gothic" pitchFamily="34" charset="0"/>
              </a:rPr>
              <a:t> :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Keseluruhan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strategi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organisasi</a:t>
            </a: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514350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Struktural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mengikuti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strategi</a:t>
            </a:r>
            <a:endParaRPr lang="en-US" b="1" dirty="0" smtClean="0">
              <a:latin typeface="Century Gothic" pitchFamily="34" charset="0"/>
            </a:endParaRPr>
          </a:p>
          <a:p>
            <a:pPr marL="914400" lvl="1" indent="-514350"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Ukuran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Struktur</a:t>
            </a: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514350"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besar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lebih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banyak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spesialisasi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kerjanya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departementalisasi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sentralisasi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peraturan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Tehnologi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digunakan</a:t>
            </a: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514350">
              <a:buNone/>
            </a:pPr>
            <a:r>
              <a:rPr lang="en-US" b="1" dirty="0" smtClean="0">
                <a:latin typeface="Century Gothic" pitchFamily="34" charset="0"/>
              </a:rPr>
              <a:t>	Perusahaan </a:t>
            </a:r>
            <a:r>
              <a:rPr lang="en-US" b="1" dirty="0" err="1" smtClean="0">
                <a:latin typeface="Century Gothic" pitchFamily="34" charset="0"/>
              </a:rPr>
              <a:t>mengadaptasikan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struktur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mereka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terhadap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tehnologi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dipergunakan</a:t>
            </a:r>
            <a:endParaRPr lang="en-US" b="1" dirty="0" smtClean="0">
              <a:latin typeface="Century Gothic" pitchFamily="34" charset="0"/>
            </a:endParaRPr>
          </a:p>
          <a:p>
            <a:pPr marL="914400" lvl="1" indent="-514350">
              <a:buFont typeface="Wingdings" pitchFamily="2" charset="2"/>
              <a:buChar char="ü"/>
            </a:pP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Ketidak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pastian</a:t>
            </a: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34" charset="0"/>
              </a:rPr>
              <a:t>Lingkungan</a:t>
            </a:r>
            <a:endParaRPr lang="en-US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914400" lvl="1" indent="-514350">
              <a:buNone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Perbedaan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lingkungan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menyebabkan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terjadinya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perbedaan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kebutuhan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bentuk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organis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atau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mekanis</a:t>
            </a:r>
            <a:r>
              <a:rPr lang="en-US" b="1" dirty="0" smtClean="0">
                <a:latin typeface="Century Gothic" pitchFamily="34" charset="0"/>
              </a:rPr>
              <a:t>.</a:t>
            </a:r>
          </a:p>
          <a:p>
            <a:pPr marL="914400" lvl="1" indent="-514350">
              <a:buNone/>
            </a:pPr>
            <a:endParaRPr lang="en-US" b="1" dirty="0" smtClean="0"/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i="1" dirty="0" err="1" smtClean="0">
                <a:latin typeface="Century Gothic" pitchFamily="34" charset="0"/>
              </a:rPr>
              <a:t>Woodwards</a:t>
            </a:r>
            <a:r>
              <a:rPr lang="en-US" sz="2800" b="1" i="1" dirty="0" smtClean="0">
                <a:latin typeface="Century Gothic" pitchFamily="34" charset="0"/>
              </a:rPr>
              <a:t> findings on technology, structure and effectiveness </a:t>
            </a:r>
            <a:endParaRPr lang="id-ID" sz="2800" b="1" i="1" dirty="0">
              <a:latin typeface="Century Gothic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27285">
                <a:tc>
                  <a:txBody>
                    <a:bodyPr/>
                    <a:lstStyle/>
                    <a:p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Produksi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Unit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Produksi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Massal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Produksi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Proses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5002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Karakteristik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Struktural</a:t>
                      </a:r>
                      <a:endParaRPr lang="id-ID" dirty="0">
                        <a:solidFill>
                          <a:srgbClr val="C00000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Diferensiasi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vertikal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rendah</a:t>
                      </a:r>
                      <a:endParaRPr lang="en-US" dirty="0" smtClean="0">
                        <a:latin typeface="Century Gothic" pitchFamily="34" charset="0"/>
                      </a:endParaRPr>
                    </a:p>
                    <a:p>
                      <a:endParaRPr lang="en-US" dirty="0" smtClean="0">
                        <a:latin typeface="Century Gothic" pitchFamily="34" charset="0"/>
                      </a:endParaRPr>
                    </a:p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Diferensiasi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horizontal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rendah</a:t>
                      </a:r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n-US" baseline="0" dirty="0" err="1" smtClean="0">
                          <a:latin typeface="Century Gothic" pitchFamily="34" charset="0"/>
                        </a:rPr>
                        <a:t>Formalisasi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rendah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Diferensiasi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vertikal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sedang</a:t>
                      </a:r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n-US" baseline="0" dirty="0" err="1" smtClean="0">
                          <a:latin typeface="Century Gothic" pitchFamily="34" charset="0"/>
                        </a:rPr>
                        <a:t>Diferensiasi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Horizontal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tinggi</a:t>
                      </a:r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n-US" baseline="0" dirty="0" err="1" smtClean="0">
                          <a:latin typeface="Century Gothic" pitchFamily="34" charset="0"/>
                        </a:rPr>
                        <a:t>Formalitas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tinggi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Direrensiasi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vertikal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entury Gothic" pitchFamily="34" charset="0"/>
                        </a:rPr>
                        <a:t>tinggi</a:t>
                      </a:r>
                      <a:endParaRPr lang="en-US" dirty="0" smtClean="0">
                        <a:latin typeface="Century Gothic" pitchFamily="34" charset="0"/>
                      </a:endParaRPr>
                    </a:p>
                    <a:p>
                      <a:endParaRPr lang="en-US" dirty="0" smtClean="0">
                        <a:latin typeface="Century Gothic" pitchFamily="34" charset="0"/>
                      </a:endParaRPr>
                    </a:p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Diferensiasi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horizontal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rendah</a:t>
                      </a:r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endParaRPr lang="en-US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n-US" baseline="0" dirty="0" err="1" smtClean="0">
                          <a:latin typeface="Century Gothic" pitchFamily="34" charset="0"/>
                        </a:rPr>
                        <a:t>Formalitas</a:t>
                      </a:r>
                      <a:r>
                        <a:rPr lang="en-US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entury Gothic" pitchFamily="34" charset="0"/>
                        </a:rPr>
                        <a:t>rendah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3750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Struktur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 yang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lebih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entury Gothic" pitchFamily="34" charset="0"/>
                        </a:rPr>
                        <a:t>efektif</a:t>
                      </a:r>
                      <a:endParaRPr lang="id-ID" dirty="0">
                        <a:solidFill>
                          <a:srgbClr val="C00000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Organik</a:t>
                      </a:r>
                      <a:r>
                        <a:rPr lang="en-US" dirty="0" smtClean="0">
                          <a:latin typeface="Century Gothic" pitchFamily="34" charset="0"/>
                        </a:rPr>
                        <a:t> 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Mekanistik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entury Gothic" pitchFamily="34" charset="0"/>
                        </a:rPr>
                        <a:t>Organik</a:t>
                      </a:r>
                      <a:endParaRPr lang="id-ID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Desain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Organisasi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Umum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Desain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Organisasi</a:t>
            </a:r>
            <a:r>
              <a:rPr lang="en-US" sz="2800" b="1" dirty="0" smtClean="0">
                <a:latin typeface="Century Gothic" pitchFamily="34" charset="0"/>
              </a:rPr>
              <a:t> yang </a:t>
            </a:r>
            <a:r>
              <a:rPr lang="en-US" sz="2800" b="1" dirty="0" err="1" smtClean="0">
                <a:latin typeface="Century Gothic" pitchFamily="34" charset="0"/>
              </a:rPr>
              <a:t>Umum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2571736" y="2500306"/>
            <a:ext cx="5000660" cy="15716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1. </a:t>
            </a:r>
            <a:r>
              <a:rPr lang="en-US" b="1" dirty="0" err="1" smtClean="0">
                <a:latin typeface="Century Gothic" pitchFamily="34" charset="0"/>
              </a:rPr>
              <a:t>Struktur</a:t>
            </a:r>
            <a:r>
              <a:rPr lang="en-US" b="1" dirty="0" smtClean="0">
                <a:latin typeface="Century Gothic" pitchFamily="34" charset="0"/>
              </a:rPr>
              <a:t> simple</a:t>
            </a:r>
          </a:p>
          <a:p>
            <a:pPr algn="ctr">
              <a:buFontTx/>
              <a:buChar char="-"/>
            </a:pPr>
            <a:r>
              <a:rPr lang="en-US" dirty="0" err="1" smtClean="0">
                <a:latin typeface="Century Gothic" pitchFamily="34" charset="0"/>
              </a:rPr>
              <a:t>Departmentalisasi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rendah</a:t>
            </a:r>
            <a:endParaRPr lang="en-US" dirty="0" smtClean="0">
              <a:latin typeface="Century Gothic" pitchFamily="34" charset="0"/>
            </a:endParaRPr>
          </a:p>
          <a:p>
            <a:pPr lvl="1" algn="ctr">
              <a:buFontTx/>
              <a:buChar char="-"/>
            </a:pPr>
            <a:r>
              <a:rPr lang="en-US" dirty="0" err="1" smtClean="0">
                <a:latin typeface="Century Gothic" pitchFamily="34" charset="0"/>
              </a:rPr>
              <a:t>Rentang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pengendalian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luas</a:t>
            </a:r>
            <a:endParaRPr lang="en-US" dirty="0" smtClean="0">
              <a:latin typeface="Century Gothic" pitchFamily="34" charset="0"/>
            </a:endParaRPr>
          </a:p>
          <a:p>
            <a:pPr lvl="1" algn="ctr">
              <a:buFontTx/>
              <a:buChar char="-"/>
            </a:pPr>
            <a:r>
              <a:rPr lang="en-US" dirty="0" err="1" smtClean="0">
                <a:latin typeface="Century Gothic" pitchFamily="34" charset="0"/>
              </a:rPr>
              <a:t>Wewenang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tersentralisasi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pada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satu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orang</a:t>
            </a:r>
            <a:r>
              <a:rPr lang="en-US" dirty="0" smtClean="0">
                <a:latin typeface="Century Gothic" pitchFamily="34" charset="0"/>
              </a:rPr>
              <a:t> 	</a:t>
            </a:r>
          </a:p>
          <a:p>
            <a:pPr algn="ctr"/>
            <a:endParaRPr lang="id-ID" dirty="0"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5786" y="4143380"/>
            <a:ext cx="4643470" cy="11287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2. </a:t>
            </a:r>
            <a:r>
              <a:rPr lang="en-US" b="1" dirty="0" err="1" smtClean="0">
                <a:latin typeface="Century Gothic" pitchFamily="34" charset="0"/>
              </a:rPr>
              <a:t>Struktur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Fungsional</a:t>
            </a:r>
            <a:endParaRPr lang="en-US" b="1" dirty="0" smtClean="0"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n-US" dirty="0" err="1" smtClean="0">
                <a:latin typeface="Century Gothic" pitchFamily="34" charset="0"/>
              </a:rPr>
              <a:t>Departmentalisasi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berdasarkan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fungsinya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masing-masing</a:t>
            </a:r>
            <a:endParaRPr lang="en-US" dirty="0" smtClean="0">
              <a:latin typeface="Century Gothic" pitchFamily="34" charset="0"/>
            </a:endParaRPr>
          </a:p>
          <a:p>
            <a:pPr algn="ctr">
              <a:buFontTx/>
              <a:buChar char="-"/>
            </a:pPr>
            <a:r>
              <a:rPr lang="en-US" dirty="0" err="1" smtClean="0">
                <a:latin typeface="Century Gothic" pitchFamily="34" charset="0"/>
              </a:rPr>
              <a:t>Misalnya</a:t>
            </a:r>
            <a:r>
              <a:rPr lang="en-US" dirty="0" smtClean="0">
                <a:latin typeface="Century Gothic" pitchFamily="34" charset="0"/>
              </a:rPr>
              <a:t> : </a:t>
            </a:r>
            <a:r>
              <a:rPr lang="en-US" dirty="0" err="1" smtClean="0">
                <a:latin typeface="Century Gothic" pitchFamily="34" charset="0"/>
              </a:rPr>
              <a:t>Operasi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keuangan</a:t>
            </a:r>
            <a:r>
              <a:rPr lang="en-US" dirty="0" smtClean="0">
                <a:latin typeface="Century Gothic" pitchFamily="34" charset="0"/>
              </a:rPr>
              <a:t>, SDM  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71802" y="5429264"/>
            <a:ext cx="5214974" cy="10572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3.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Struktur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Divisional</a:t>
            </a:r>
          </a:p>
          <a:p>
            <a:pPr algn="ctr"/>
            <a:r>
              <a:rPr lang="en-US" dirty="0" smtClean="0">
                <a:latin typeface="Century Gothic" pitchFamily="34" charset="0"/>
              </a:rPr>
              <a:t>- </a:t>
            </a:r>
            <a:r>
              <a:rPr lang="en-US" dirty="0" err="1" smtClean="0">
                <a:latin typeface="Century Gothic" pitchFamily="34" charset="0"/>
              </a:rPr>
              <a:t>Terdiri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satu</a:t>
            </a:r>
            <a:r>
              <a:rPr lang="en-US" dirty="0" smtClean="0">
                <a:latin typeface="Century Gothic" pitchFamily="34" charset="0"/>
              </a:rPr>
              <a:t> unit yang </a:t>
            </a:r>
            <a:r>
              <a:rPr lang="en-US" dirty="0" err="1" smtClean="0">
                <a:latin typeface="Century Gothic" pitchFamily="34" charset="0"/>
              </a:rPr>
              <a:t>terpisah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otonomi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terbatas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dibawah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koordinasi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kendali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perusahaan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induk</a:t>
            </a:r>
            <a:endParaRPr lang="id-ID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Kekuatan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Kelemahan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Desain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Organisasi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Tradisional</a:t>
            </a:r>
            <a:endParaRPr lang="id-ID" sz="2800" b="1" dirty="0">
              <a:latin typeface="Century Gothic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Desain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Organisasi</a:t>
            </a:r>
            <a:r>
              <a:rPr lang="en-US" sz="2800" b="1" dirty="0" smtClean="0">
                <a:latin typeface="Century Gothic" pitchFamily="34" charset="0"/>
              </a:rPr>
              <a:t> yang </a:t>
            </a:r>
            <a:r>
              <a:rPr lang="en-US" sz="2800" b="1" dirty="0" err="1" smtClean="0">
                <a:latin typeface="Century Gothic" pitchFamily="34" charset="0"/>
              </a:rPr>
              <a:t>Umum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2428860" y="1857364"/>
            <a:ext cx="5000660" cy="1357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b="1" dirty="0" err="1" smtClean="0">
                <a:latin typeface="Century Gothic" pitchFamily="34" charset="0"/>
              </a:rPr>
              <a:t>Struktur</a:t>
            </a:r>
            <a:r>
              <a:rPr lang="en-US" b="1" dirty="0" smtClean="0">
                <a:latin typeface="Century Gothic" pitchFamily="34" charset="0"/>
              </a:rPr>
              <a:t> Tim</a:t>
            </a:r>
          </a:p>
          <a:p>
            <a:pPr marL="342900" indent="-342900" algn="ctr"/>
            <a:r>
              <a:rPr lang="en-US" b="1" dirty="0" err="1" smtClean="0">
                <a:latin typeface="Century Gothic" pitchFamily="34" charset="0"/>
              </a:rPr>
              <a:t>Struktur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dimana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keseluruhan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terdiri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dari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tim-tim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kerja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melakukan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tugas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endParaRPr lang="en-US" b="1" dirty="0">
              <a:latin typeface="Century Gothic" pitchFamily="34" charset="0"/>
            </a:endParaRPr>
          </a:p>
          <a:p>
            <a:pPr marL="342900" indent="-342900" algn="ctr"/>
            <a:r>
              <a:rPr lang="en-US" b="1" dirty="0" smtClean="0">
                <a:latin typeface="Century Gothic" pitchFamily="34" charset="0"/>
              </a:rPr>
              <a:t>Ex : Google, Amazon, Boeing, HP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1472" y="3357562"/>
            <a:ext cx="6858048" cy="16287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entury Gothic" pitchFamily="34" charset="0"/>
              </a:rPr>
              <a:t>2. </a:t>
            </a:r>
            <a:r>
              <a:rPr lang="en-US" sz="1600" b="1" dirty="0" err="1" smtClean="0">
                <a:latin typeface="Century Gothic" pitchFamily="34" charset="0"/>
              </a:rPr>
              <a:t>Struktur</a:t>
            </a:r>
            <a:r>
              <a:rPr lang="en-US" sz="1600" b="1" dirty="0" smtClean="0">
                <a:latin typeface="Century Gothic" pitchFamily="34" charset="0"/>
              </a:rPr>
              <a:t> Matrix </a:t>
            </a:r>
            <a:r>
              <a:rPr lang="en-US" sz="1600" b="1" dirty="0" err="1" smtClean="0">
                <a:latin typeface="Century Gothic" pitchFamily="34" charset="0"/>
              </a:rPr>
              <a:t>dan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Proyek</a:t>
            </a:r>
            <a:endParaRPr lang="en-US" sz="1600" b="1" dirty="0" smtClean="0">
              <a:latin typeface="Century Gothic" pitchFamily="34" charset="0"/>
            </a:endParaRPr>
          </a:p>
          <a:p>
            <a:pPr algn="ctr"/>
            <a:r>
              <a:rPr lang="en-US" sz="1600" b="1" dirty="0" err="1" smtClean="0">
                <a:latin typeface="Century Gothic" pitchFamily="34" charset="0"/>
              </a:rPr>
              <a:t>Merupakan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struktur</a:t>
            </a:r>
            <a:r>
              <a:rPr lang="en-US" sz="1600" b="1" dirty="0" smtClean="0">
                <a:latin typeface="Century Gothic" pitchFamily="34" charset="0"/>
              </a:rPr>
              <a:t> yang </a:t>
            </a:r>
            <a:r>
              <a:rPr lang="en-US" sz="1600" b="1" dirty="0" err="1" smtClean="0">
                <a:latin typeface="Century Gothic" pitchFamily="34" charset="0"/>
              </a:rPr>
              <a:t>menugaskan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para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spesialis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dari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berbagai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bidang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fungsional</a:t>
            </a:r>
            <a:r>
              <a:rPr lang="en-US" sz="1600" b="1" dirty="0" smtClean="0">
                <a:latin typeface="Century Gothic" pitchFamily="34" charset="0"/>
              </a:rPr>
              <a:t>  </a:t>
            </a:r>
            <a:r>
              <a:rPr lang="en-US" sz="1600" b="1" dirty="0" err="1" smtClean="0">
                <a:latin typeface="Century Gothic" pitchFamily="34" charset="0"/>
              </a:rPr>
              <a:t>untuk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bekerja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dalam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proyek</a:t>
            </a:r>
            <a:r>
              <a:rPr lang="en-US" sz="1600" b="1" dirty="0" smtClean="0">
                <a:latin typeface="Century Gothic" pitchFamily="34" charset="0"/>
              </a:rPr>
              <a:t>, </a:t>
            </a:r>
            <a:r>
              <a:rPr lang="en-US" sz="1600" b="1" dirty="0" err="1" smtClean="0">
                <a:latin typeface="Century Gothic" pitchFamily="34" charset="0"/>
              </a:rPr>
              <a:t>tetapi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akan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kembali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kebidangnya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masing-masing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ketika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pekerjaan</a:t>
            </a:r>
            <a:r>
              <a:rPr lang="en-US" sz="1600" b="1" dirty="0" smtClean="0">
                <a:latin typeface="Century Gothic" pitchFamily="34" charset="0"/>
              </a:rPr>
              <a:t> </a:t>
            </a:r>
            <a:r>
              <a:rPr lang="en-US" sz="1600" b="1" dirty="0" err="1" smtClean="0">
                <a:latin typeface="Century Gothic" pitchFamily="34" charset="0"/>
              </a:rPr>
              <a:t>selesai</a:t>
            </a:r>
            <a:endParaRPr lang="en-US" sz="1600" b="1" dirty="0" smtClean="0">
              <a:latin typeface="Century Gothic" pitchFamily="34" charset="0"/>
            </a:endParaRPr>
          </a:p>
          <a:p>
            <a:pPr algn="ctr"/>
            <a:r>
              <a:rPr lang="en-US" sz="1600" b="1" dirty="0" smtClean="0">
                <a:latin typeface="Century Gothic" pitchFamily="34" charset="0"/>
              </a:rPr>
              <a:t>Ex : </a:t>
            </a:r>
            <a:r>
              <a:rPr lang="en-US" sz="1600" b="1" dirty="0" err="1" smtClean="0">
                <a:latin typeface="Century Gothic" pitchFamily="34" charset="0"/>
              </a:rPr>
              <a:t>Proyek</a:t>
            </a:r>
            <a:r>
              <a:rPr lang="en-US" sz="1600" b="1" dirty="0" smtClean="0">
                <a:latin typeface="Century Gothic" pitchFamily="34" charset="0"/>
              </a:rPr>
              <a:t> IDEO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034" y="5072074"/>
            <a:ext cx="8286776" cy="15001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3.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Organisasi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Tanpa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Batas</a:t>
            </a:r>
          </a:p>
          <a:p>
            <a:pPr algn="ctr"/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Struktur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tidak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didefinisikan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atau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terbatas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pada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batas-batas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horisontal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vertikal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atau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eksternal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yang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artifisial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,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meliputi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jenis-jenis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organisasi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maya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jaringan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network.</a:t>
            </a:r>
          </a:p>
          <a:p>
            <a:pPr algn="ctr"/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id-ID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Organisasi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1"/>
                </a:solidFill>
                <a:latin typeface="Century Gothic" pitchFamily="34" charset="0"/>
              </a:rPr>
              <a:t>Pengorganisasian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</a:t>
            </a:r>
            <a:r>
              <a:rPr lang="en-US" dirty="0" err="1" smtClean="0">
                <a:latin typeface="Century Gothic" pitchFamily="34" charset="0"/>
              </a:rPr>
              <a:t>Menyusun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menstrukturisasi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pekerjaan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untuk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mencapai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sasaran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organisasi</a:t>
            </a:r>
            <a:endParaRPr lang="en-US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1"/>
                </a:solidFill>
                <a:latin typeface="Century Gothic" pitchFamily="34" charset="0"/>
              </a:rPr>
              <a:t>Struktur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entury Gothic" pitchFamily="34" charset="0"/>
              </a:rPr>
              <a:t>Organisasi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Century Gothic" pitchFamily="34" charset="0"/>
              </a:rPr>
              <a:t>	</a:t>
            </a:r>
            <a:r>
              <a:rPr lang="en-US" dirty="0" err="1" smtClean="0">
                <a:latin typeface="Century Gothic" pitchFamily="34" charset="0"/>
              </a:rPr>
              <a:t>Susunan</a:t>
            </a:r>
            <a:r>
              <a:rPr lang="en-US" dirty="0" smtClean="0">
                <a:latin typeface="Century Gothic" pitchFamily="34" charset="0"/>
              </a:rPr>
              <a:t> formal </a:t>
            </a:r>
            <a:r>
              <a:rPr lang="en-US" dirty="0" err="1" smtClean="0">
                <a:latin typeface="Century Gothic" pitchFamily="34" charset="0"/>
              </a:rPr>
              <a:t>pekerjaan-pekerjaan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didalam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suatu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organisasi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Century Gothic" pitchFamily="34" charset="0"/>
              </a:rPr>
              <a:t>Case 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b="1" dirty="0" err="1" smtClean="0">
                <a:latin typeface="Century Gothic" pitchFamily="34" charset="0"/>
              </a:rPr>
              <a:t>Upaya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untuk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menyederhanakan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tugas-tugas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kerja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sebenarnya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memiliki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dampak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negatif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perusahaan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karyawannya</a:t>
            </a:r>
            <a:r>
              <a:rPr lang="en-US" b="1" dirty="0" smtClean="0">
                <a:latin typeface="Century Gothic" pitchFamily="34" charset="0"/>
              </a:rPr>
              <a:t>. 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</a:t>
            </a:r>
            <a:r>
              <a:rPr lang="en-US" b="1" dirty="0" err="1" smtClean="0">
                <a:latin typeface="Century Gothic" pitchFamily="34" charset="0"/>
              </a:rPr>
              <a:t>Bagaimana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pendapat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Anda</a:t>
            </a:r>
            <a:r>
              <a:rPr lang="en-US" b="1" dirty="0" smtClean="0">
                <a:latin typeface="Century Gothic" pitchFamily="34" charset="0"/>
              </a:rPr>
              <a:t>? </a:t>
            </a:r>
            <a:r>
              <a:rPr lang="en-US" b="1" dirty="0" err="1" smtClean="0">
                <a:latin typeface="Century Gothic" pitchFamily="34" charset="0"/>
              </a:rPr>
              <a:t>Apakah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setuju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atau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tidak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jelaskan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argumen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Anda</a:t>
            </a:r>
            <a:r>
              <a:rPr lang="en-US" b="1" dirty="0" smtClean="0">
                <a:latin typeface="Century Gothic" pitchFamily="34" charset="0"/>
              </a:rPr>
              <a:t>?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2. </a:t>
            </a:r>
            <a:r>
              <a:rPr lang="en-US" b="1" dirty="0" err="1" smtClean="0">
                <a:latin typeface="Century Gothic" pitchFamily="34" charset="0"/>
              </a:rPr>
              <a:t>Tersedianya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tehnologi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informasi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semakin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canggih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memungkinkan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pekerjaan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dapat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dilakukan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dimanapun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kapanpun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juga</a:t>
            </a:r>
            <a:r>
              <a:rPr lang="en-US" b="1" dirty="0" smtClean="0">
                <a:latin typeface="Century Gothic" pitchFamily="34" charset="0"/>
              </a:rPr>
              <a:t>.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kondisi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ini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apakah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pengorganisasian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tetap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menjadi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fungsi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manajemen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penting</a:t>
            </a:r>
            <a:r>
              <a:rPr lang="en-US" b="1" dirty="0" smtClean="0">
                <a:latin typeface="Century Gothic" pitchFamily="34" charset="0"/>
              </a:rPr>
              <a:t>? </a:t>
            </a:r>
            <a:r>
              <a:rPr lang="en-US" b="1" dirty="0" err="1" smtClean="0">
                <a:latin typeface="Century Gothic" pitchFamily="34" charset="0"/>
              </a:rPr>
              <a:t>Jelaskan</a:t>
            </a:r>
            <a:r>
              <a:rPr lang="en-US" b="1" dirty="0" smtClean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3. </a:t>
            </a:r>
            <a:r>
              <a:rPr lang="en-US" b="1" dirty="0" err="1" smtClean="0">
                <a:latin typeface="Century Gothic" pitchFamily="34" charset="0"/>
              </a:rPr>
              <a:t>Mana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lebih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bagi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Saudara</a:t>
            </a:r>
            <a:r>
              <a:rPr lang="en-US" b="1" dirty="0" smtClean="0">
                <a:latin typeface="Century Gothic" pitchFamily="34" charset="0"/>
              </a:rPr>
              <a:t>. </a:t>
            </a:r>
            <a:r>
              <a:rPr lang="en-US" b="1" dirty="0" err="1" smtClean="0">
                <a:latin typeface="Century Gothic" pitchFamily="34" charset="0"/>
              </a:rPr>
              <a:t>Bekerja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dalam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Mekanistik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atau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Organik</a:t>
            </a:r>
            <a:r>
              <a:rPr lang="en-US" b="1" dirty="0" smtClean="0">
                <a:latin typeface="Century Gothic" pitchFamily="34" charset="0"/>
              </a:rPr>
              <a:t>? 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 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Century Gothic" pitchFamily="34" charset="0"/>
              </a:rPr>
              <a:t>Video 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25602" name="AutoShape 2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4" name="AutoShape 4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6" name="AutoShape 6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08" name="AutoShape 8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0" name="AutoShape 10" descr="https://encrypted-tbn0.gstatic.com/images?q=tbn:ANd9GcQuruenRF95KDNQnmYob8EMoL590nmvmq5gjutfc1LXCzxeRDJxg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2" name="AutoShape 12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614" name="AutoShape 14" descr="http://3.bp.blogspot.com/-076_489nnEk/UYf3UtMlnFI/AAAAAAAAAU8/HmbzH1t6wM4/s1600/Desain+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Tujuan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Pengorganisasian</a:t>
            </a:r>
            <a:endParaRPr lang="id-ID" sz="2800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/>
        </p:nvGraphicFramePr>
        <p:xfrm>
          <a:off x="571472" y="1428736"/>
          <a:ext cx="8267728" cy="4849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unsur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dalam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Desain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Organisasi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Century Gothic" pitchFamily="34" charset="0"/>
              </a:rPr>
              <a:t>Keuntungan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dengan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adanya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departmentalisasi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endParaRPr lang="id-ID" sz="2800" b="1" dirty="0">
              <a:latin typeface="Century Gothic" pitchFamily="34" charset="0"/>
            </a:endParaRPr>
          </a:p>
        </p:txBody>
      </p:sp>
      <p:pic>
        <p:nvPicPr>
          <p:cNvPr id="23554" name="Picture 2" descr="http://lh6.googleusercontent.com/-8xpwTiDb8w0/Tz5QeG23A7I/AAAAAAAAF1A/FAQQr3jJ0es/s800/What-are-Advantages-of-Departmentaliza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476403"/>
            <a:ext cx="6219825" cy="4810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latin typeface="Century Gothic" pitchFamily="34" charset="0"/>
              </a:rPr>
              <a:t>Bentuk-bentuk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Departementalisasi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endParaRPr lang="id-ID" b="1" dirty="0">
              <a:latin typeface="Century Gothic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BAHAN PENGANTAR MANAJEMEN 2014\BAHAN KULIAH PENG. MAN\New Template &amp; PPT\powerpoint_by_keilitz-d35r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entury Gothic" pitchFamily="34" charset="0"/>
              </a:rPr>
              <a:t>Organizational Chart</a:t>
            </a:r>
            <a:endParaRPr lang="id-ID" b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b="1" dirty="0" err="1" smtClean="0">
                <a:latin typeface="Century Gothic" pitchFamily="34" charset="0"/>
              </a:rPr>
              <a:t>Departmentalisasi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Fungsional</a:t>
            </a:r>
            <a:r>
              <a:rPr lang="en-US" b="1" dirty="0" smtClean="0">
                <a:latin typeface="Century Gothic" pitchFamily="34" charset="0"/>
              </a:rPr>
              <a:t> :</a:t>
            </a:r>
            <a:endParaRPr lang="id-ID" b="1" dirty="0" smtClean="0">
              <a:latin typeface="Century Gothic" pitchFamily="34" charset="0"/>
            </a:endParaRPr>
          </a:p>
          <a:p>
            <a:pPr marL="514350" indent="-514350">
              <a:buNone/>
            </a:pPr>
            <a:endParaRPr lang="id-ID" b="1" i="1" dirty="0">
              <a:latin typeface="Century Gothic" pitchFamily="34" charset="0"/>
            </a:endParaRPr>
          </a:p>
        </p:txBody>
      </p:sp>
      <p:pic>
        <p:nvPicPr>
          <p:cNvPr id="2" name="Picture 2" descr="http://1.bp.blogspot.com/-WnZPzNl1sO0/T9cfYeOihBI/AAAAAAAAAHE/fbUp11HnMqw/s1600/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00306"/>
            <a:ext cx="6715172" cy="2000254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57158" y="4857760"/>
            <a:ext cx="4000528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Kelebihan</a:t>
            </a:r>
            <a:r>
              <a:rPr lang="en-US" dirty="0" smtClean="0">
                <a:latin typeface="Century Gothic" pitchFamily="34" charset="0"/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Efisiensi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karena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merupakan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kumpulan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dari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dengan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kemampuan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pengetahuan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dan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orientasi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sama</a:t>
            </a:r>
            <a:endParaRPr lang="en-US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Spesialisasi</a:t>
            </a:r>
            <a:r>
              <a:rPr lang="en-US" dirty="0" smtClean="0">
                <a:latin typeface="Century Gothic" pitchFamily="34" charset="0"/>
              </a:rPr>
              <a:t> yang </a:t>
            </a:r>
            <a:r>
              <a:rPr lang="en-US" dirty="0" err="1" smtClean="0">
                <a:latin typeface="Century Gothic" pitchFamily="34" charset="0"/>
              </a:rPr>
              <a:t>makin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baik</a:t>
            </a:r>
            <a:r>
              <a:rPr lang="en-US" dirty="0" smtClean="0">
                <a:latin typeface="Century Gothic" pitchFamily="34" charset="0"/>
              </a:rPr>
              <a:t>  </a:t>
            </a:r>
            <a:endParaRPr lang="id-ID" dirty="0">
              <a:latin typeface="Century Gothic" pitchFamily="34" charset="0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4714876" y="4714884"/>
            <a:ext cx="4071966" cy="1928826"/>
          </a:xfrm>
          <a:prstGeom prst="snip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entury Gothic" pitchFamily="34" charset="0"/>
              </a:rPr>
              <a:t>Kelemahan</a:t>
            </a:r>
            <a:r>
              <a:rPr lang="en-US" dirty="0" smtClean="0">
                <a:latin typeface="Century Gothic" pitchFamily="34" charset="0"/>
              </a:rPr>
              <a:t> :</a:t>
            </a: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Minimnya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komunikasi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antar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berbagai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bidang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fungsional</a:t>
            </a:r>
            <a:endParaRPr lang="en-US" dirty="0" smtClean="0">
              <a:latin typeface="Century Gothic" pitchFamily="34" charset="0"/>
            </a:endParaRPr>
          </a:p>
          <a:p>
            <a:pPr marL="342900" indent="-342900" algn="ctr">
              <a:buAutoNum type="arabicPeriod"/>
            </a:pPr>
            <a:r>
              <a:rPr lang="en-US" dirty="0" err="1" smtClean="0">
                <a:latin typeface="Century Gothic" pitchFamily="34" charset="0"/>
              </a:rPr>
              <a:t>Terbatasnya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sudut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pandang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sasaran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organisasi</a:t>
            </a:r>
            <a:endParaRPr lang="id-ID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885</Words>
  <Application>Microsoft Office PowerPoint</Application>
  <PresentationFormat>On-screen Show (4:3)</PresentationFormat>
  <Paragraphs>229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DESAIN DAN STRUKTUR ORGANISASI</vt:lpstr>
      <vt:lpstr>Desain dan Struktur Organisasi</vt:lpstr>
      <vt:lpstr>Organisasi</vt:lpstr>
      <vt:lpstr>Tujuan Pengorganisasian</vt:lpstr>
      <vt:lpstr>Enam unsur dalam Desain Organisasi </vt:lpstr>
      <vt:lpstr>PowerPoint Presentation</vt:lpstr>
      <vt:lpstr>Keuntungan dengan adanya departmentalisasi </vt:lpstr>
      <vt:lpstr>Bentuk-bentuk Departementalisasi </vt:lpstr>
      <vt:lpstr>Organizational Chart</vt:lpstr>
      <vt:lpstr>Organizational Chart</vt:lpstr>
      <vt:lpstr>Organizational Chart</vt:lpstr>
      <vt:lpstr>Organizational Chart</vt:lpstr>
      <vt:lpstr>Rantai Komando</vt:lpstr>
      <vt:lpstr>Rantai Komando Chart</vt:lpstr>
      <vt:lpstr>Rantai Komando Chart</vt:lpstr>
      <vt:lpstr>Rentang Pengendalian</vt:lpstr>
      <vt:lpstr>Sentralisasi dan Desentralisasi</vt:lpstr>
      <vt:lpstr>Faktor – faktor yang mempengaruhi sentralisasi</vt:lpstr>
      <vt:lpstr>Faktor – faktor yang mempengaruhi Desentralisasi</vt:lpstr>
      <vt:lpstr>Penerapan sistem desentralisasi </vt:lpstr>
      <vt:lpstr>Penerapan sistem Sentralisasi</vt:lpstr>
      <vt:lpstr>Formalization</vt:lpstr>
      <vt:lpstr>Dua Model Desain Organisasi</vt:lpstr>
      <vt:lpstr>Faktor Kontingensi</vt:lpstr>
      <vt:lpstr>Woodwards findings on technology, structure and effectiveness </vt:lpstr>
      <vt:lpstr>Desain Organisasi Umum</vt:lpstr>
      <vt:lpstr>Desain Organisasi yang Umum </vt:lpstr>
      <vt:lpstr>Kekuatan dan Kelemahan Desain Organisasi Tradisional</vt:lpstr>
      <vt:lpstr>Desain Organisasi yang Umum </vt:lpstr>
      <vt:lpstr>Case </vt:lpstr>
      <vt:lpstr>Video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DAN STRUKTUR ORGANISASI</dc:title>
  <dc:creator>hp</dc:creator>
  <cp:lastModifiedBy>Jaka</cp:lastModifiedBy>
  <cp:revision>186</cp:revision>
  <dcterms:created xsi:type="dcterms:W3CDTF">2014-11-06T03:34:57Z</dcterms:created>
  <dcterms:modified xsi:type="dcterms:W3CDTF">2018-04-10T06:14:55Z</dcterms:modified>
</cp:coreProperties>
</file>