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095839-6A03-4F40-BAFB-A90151CF3DF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CD750D-485D-49F4-B718-238ACF6B7D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087563"/>
            <a:ext cx="7772400" cy="1352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Budaya dan Lingkungan Industri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err="1" smtClean="0">
                <a:ea typeface="ＭＳ Ｐゴシック" charset="-128"/>
              </a:rPr>
              <a:t>Pertemuan</a:t>
            </a:r>
            <a:r>
              <a:rPr lang="en-US" altLang="ja-JP" dirty="0" smtClean="0">
                <a:ea typeface="ＭＳ Ｐゴシック" charset="-128"/>
              </a:rPr>
              <a:t> ke-6</a:t>
            </a:r>
            <a:endParaRPr lang="en-US" altLang="ja-JP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75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lingkungan eksternal makro : berpengaruh tak langsung</a:t>
            </a:r>
          </a:p>
          <a:p>
            <a:pPr lvl="2" eaLnBrk="1" hangingPunct="1">
              <a:defRPr/>
            </a:pPr>
            <a:r>
              <a:rPr lang="en-US" smtClean="0"/>
              <a:t>teknologi</a:t>
            </a:r>
          </a:p>
          <a:p>
            <a:pPr lvl="2" eaLnBrk="1" hangingPunct="1">
              <a:defRPr/>
            </a:pPr>
            <a:r>
              <a:rPr lang="en-US" smtClean="0"/>
              <a:t>ekonomi</a:t>
            </a:r>
          </a:p>
          <a:p>
            <a:pPr lvl="2" eaLnBrk="1" hangingPunct="1">
              <a:defRPr/>
            </a:pPr>
            <a:r>
              <a:rPr lang="en-US" smtClean="0"/>
              <a:t>politik</a:t>
            </a:r>
          </a:p>
          <a:p>
            <a:pPr lvl="2" eaLnBrk="1" hangingPunct="1">
              <a:defRPr/>
            </a:pPr>
            <a:r>
              <a:rPr lang="en-US" smtClean="0"/>
              <a:t>sosial</a:t>
            </a:r>
          </a:p>
          <a:p>
            <a:pPr eaLnBrk="1" hangingPunct="1">
              <a:defRPr/>
            </a:pPr>
            <a:r>
              <a:rPr lang="en-US" smtClean="0"/>
              <a:t>Pengaruh lingkungan dapat pula dicermati dengan munculnya pemikiran baru / cara pandang baru terhadap berbagai aspek dalam manajemen.</a:t>
            </a:r>
          </a:p>
        </p:txBody>
      </p:sp>
    </p:spTree>
    <p:extLst>
      <p:ext uri="{BB962C8B-B14F-4D97-AF65-F5344CB8AC3E}">
        <p14:creationId xmlns:p14="http://schemas.microsoft.com/office/powerpoint/2010/main" val="331236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Budaya organisasi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Managerial discretion (kebijaksanaan)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Lingkungan organisasi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3886200" y="3962400"/>
            <a:ext cx="1295400" cy="9144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886200" y="2209800"/>
            <a:ext cx="1295400" cy="990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b="0" smtClean="0">
                <a:ea typeface="ＭＳ Ｐゴシック" charset="-128"/>
              </a:rPr>
              <a:t>Budaya Organisasi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Budaya organisasi menunjukkan bagaimana organisasi mempelajari (mengidentifikasi, menanam, mengaktualisasi) suatu nilai secara berulang-ulang dan konsisten, sehingga masyarakat dapat mengamati atau merasakan.</a:t>
            </a:r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27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Pengertian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suatu sistem nilai yang mencerminkan bagaimana pekerja bertindak sehingga hal itu akan mampu membedakan suatu organisasi dengan yang lain.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Budaya organisasi tersusun oleh 7 dimensi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07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Innovation and risk taking	       Attention to detail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Stability				      Outcome orientation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smtClean="0"/>
              <a:t>Organizational Culture</a:t>
            </a:r>
            <a:endParaRPr lang="en-US" sz="240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Aggressiveness			People Orientation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smtClean="0"/>
              <a:t>Team orientation</a:t>
            </a:r>
            <a:endParaRPr lang="en-US" sz="2000" smtClean="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124200" y="1219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4648200" y="1219200"/>
            <a:ext cx="609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5638800" y="2438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905000" y="2514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2438400" y="3505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343400" y="3505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 flipV="1">
            <a:off x="54102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2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Contoh hubungan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62000" y="1295400"/>
          <a:ext cx="7412038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7414260" imgH="5067300" progId="Word.Document.8">
                  <p:embed/>
                </p:oleObj>
              </mc:Choice>
              <mc:Fallback>
                <p:oleObj name="Document" r:id="rId3" imgW="7414260" imgH="50673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412038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225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Lingkungan</a:t>
            </a:r>
            <a:endParaRPr lang="en-US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Definisi</a:t>
            </a:r>
          </a:p>
          <a:p>
            <a:pPr lvl="1" eaLnBrk="1" hangingPunct="1">
              <a:defRPr/>
            </a:pPr>
            <a:r>
              <a:rPr lang="en-US" smtClean="0"/>
              <a:t>Institusi luar atau kekuatan yang potensial mempengaruhi kinerja organisasi </a:t>
            </a:r>
          </a:p>
          <a:p>
            <a:pPr eaLnBrk="1" hangingPunct="1">
              <a:defRPr/>
            </a:pPr>
            <a:r>
              <a:rPr lang="en-US" smtClean="0"/>
              <a:t>Ketidakpastian lingkungan</a:t>
            </a:r>
          </a:p>
          <a:p>
            <a:pPr lvl="1" eaLnBrk="1" hangingPunct="1">
              <a:defRPr/>
            </a:pPr>
            <a:r>
              <a:rPr lang="en-US" smtClean="0"/>
              <a:t>derajat perubahan dan kompleksitas lingkungan organisasi</a:t>
            </a:r>
          </a:p>
        </p:txBody>
      </p:sp>
    </p:spTree>
    <p:extLst>
      <p:ext uri="{BB962C8B-B14F-4D97-AF65-F5344CB8AC3E}">
        <p14:creationId xmlns:p14="http://schemas.microsoft.com/office/powerpoint/2010/main" val="317364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smtClean="0"/>
              <a:t>			Keuntungan			Lingkungan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1800" smtClean="0"/>
              <a:t>Sosial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990600" y="1676400"/>
            <a:ext cx="3657600" cy="2743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971800" y="2971800"/>
            <a:ext cx="36576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3657600" y="1371600"/>
            <a:ext cx="4038600" cy="2743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Faktor-faktor lingkungan eksternal :</a:t>
            </a:r>
          </a:p>
          <a:p>
            <a:pPr lvl="1" eaLnBrk="1" hangingPunct="1">
              <a:defRPr/>
            </a:pPr>
            <a:r>
              <a:rPr lang="en-US" smtClean="0"/>
              <a:t>lingkungan eksternal mikro : berpengaruh langsung</a:t>
            </a:r>
          </a:p>
          <a:p>
            <a:pPr lvl="2" eaLnBrk="1" hangingPunct="1">
              <a:defRPr/>
            </a:pPr>
            <a:r>
              <a:rPr lang="en-US" smtClean="0"/>
              <a:t>pesaing (tipe, jumlah, posisi)</a:t>
            </a:r>
          </a:p>
          <a:p>
            <a:pPr lvl="2" eaLnBrk="1" hangingPunct="1">
              <a:defRPr/>
            </a:pPr>
            <a:r>
              <a:rPr lang="en-US" smtClean="0"/>
              <a:t>pemasok (kemampuan, reputasi, pelayanan, harga, potongan)</a:t>
            </a:r>
          </a:p>
          <a:p>
            <a:pPr lvl="2" eaLnBrk="1" hangingPunct="1">
              <a:defRPr/>
            </a:pPr>
            <a:r>
              <a:rPr lang="en-US" smtClean="0"/>
              <a:t>pelanggan (profil, potensi)</a:t>
            </a:r>
          </a:p>
          <a:p>
            <a:pPr lvl="2" eaLnBrk="1" hangingPunct="1">
              <a:defRPr/>
            </a:pPr>
            <a:r>
              <a:rPr lang="en-US" smtClean="0"/>
              <a:t>lembaga keuangan</a:t>
            </a:r>
          </a:p>
          <a:p>
            <a:pPr lvl="2" eaLnBrk="1" hangingPunct="1">
              <a:defRPr/>
            </a:pPr>
            <a:r>
              <a:rPr lang="en-US" smtClean="0"/>
              <a:t>pasar tenaga kerja</a:t>
            </a:r>
          </a:p>
          <a:p>
            <a:pPr lvl="2" eaLnBrk="1" hangingPunct="1">
              <a:defRPr/>
            </a:pPr>
            <a:r>
              <a:rPr lang="en-US" smtClean="0"/>
              <a:t>perwakilan-perwakilan pemerintah</a:t>
            </a:r>
          </a:p>
        </p:txBody>
      </p:sp>
    </p:spTree>
    <p:extLst>
      <p:ext uri="{BB962C8B-B14F-4D97-AF65-F5344CB8AC3E}">
        <p14:creationId xmlns:p14="http://schemas.microsoft.com/office/powerpoint/2010/main" val="13721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171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Apex</vt:lpstr>
      <vt:lpstr>Microsoft Word Document</vt:lpstr>
      <vt:lpstr>Budaya dan Lingkungan Industri</vt:lpstr>
      <vt:lpstr>PowerPoint Presentation</vt:lpstr>
      <vt:lpstr>Budaya Organisasi</vt:lpstr>
      <vt:lpstr>PowerPoint Presentation</vt:lpstr>
      <vt:lpstr>PowerPoint Presentation</vt:lpstr>
      <vt:lpstr>PowerPoint Presentation</vt:lpstr>
      <vt:lpstr>Lingkungan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dan Lingkungan Industri</dc:title>
  <dc:creator>Jaka</dc:creator>
  <cp:lastModifiedBy>Jaka</cp:lastModifiedBy>
  <cp:revision>1</cp:revision>
  <dcterms:created xsi:type="dcterms:W3CDTF">2018-04-10T06:30:21Z</dcterms:created>
  <dcterms:modified xsi:type="dcterms:W3CDTF">2018-04-10T06:31:52Z</dcterms:modified>
</cp:coreProperties>
</file>