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9" r:id="rId2"/>
    <p:sldMasterId id="2147483721" r:id="rId3"/>
    <p:sldMasterId id="2147483727" r:id="rId4"/>
    <p:sldMasterId id="2147483733" r:id="rId5"/>
    <p:sldMasterId id="2147483737" r:id="rId6"/>
    <p:sldMasterId id="2147483739" r:id="rId7"/>
    <p:sldMasterId id="2147483741" r:id="rId8"/>
    <p:sldMasterId id="2147483743" r:id="rId9"/>
    <p:sldMasterId id="2147483745" r:id="rId10"/>
    <p:sldMasterId id="2147483747" r:id="rId11"/>
    <p:sldMasterId id="2147483749" r:id="rId12"/>
    <p:sldMasterId id="2147483751" r:id="rId13"/>
  </p:sldMasterIdLst>
  <p:handoutMasterIdLst>
    <p:handoutMasterId r:id="rId38"/>
  </p:handoutMasterIdLst>
  <p:sldIdLst>
    <p:sldId id="295" r:id="rId14"/>
    <p:sldId id="277" r:id="rId15"/>
    <p:sldId id="281" r:id="rId16"/>
    <p:sldId id="282" r:id="rId17"/>
    <p:sldId id="274" r:id="rId18"/>
    <p:sldId id="285" r:id="rId19"/>
    <p:sldId id="296" r:id="rId20"/>
    <p:sldId id="286" r:id="rId21"/>
    <p:sldId id="287" r:id="rId22"/>
    <p:sldId id="288" r:id="rId23"/>
    <p:sldId id="289" r:id="rId24"/>
    <p:sldId id="290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292" r:id="rId34"/>
    <p:sldId id="291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7" autoAdjust="0"/>
  </p:normalViewPr>
  <p:slideViewPr>
    <p:cSldViewPr showGuides="1">
      <p:cViewPr varScale="1">
        <p:scale>
          <a:sx n="48" d="100"/>
          <a:sy n="48" d="100"/>
        </p:scale>
        <p:origin x="123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501B6A-E4D9-48DE-B8E2-619678186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0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8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1720B4-0288-4914-9111-D161C1522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FCFC8-1B5E-4E89-8315-590DDE26D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4D898-AC30-48A4-86C5-F1764488F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BB40F-60C5-409F-9AC7-45B12B9A2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DE6D-BA86-4642-A8F6-D7283F2C5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2AD2-A5CC-4A17-9A35-0F4C26E73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12BC6-8506-45E4-9FC6-42BF59026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C8DCD-FDFC-4EE1-86F6-A135F864C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8E3CE-9DB7-486B-A779-A4FB37927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6B923-B6A8-4C1E-B89B-50A568DB7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533400"/>
            <a:ext cx="18097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2768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0C55-5E96-4043-B254-F29E89168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333139-3972-4CEC-AAB6-9ED3A0601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88E3F-12F4-4016-A8E7-B5C906B5D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4C68-40E7-4EE1-B5F2-ED6C9DD6E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16D5-34A9-4493-A996-8B3D50FE6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66A2A-903A-4E9D-910F-03EA5D73F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1C0A-C7B6-4929-9447-1DA2F389E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6C74C-46DE-4FFB-A196-6521EC1B8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B9305-741B-4597-B45B-3C2ED3263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C8A8E-0689-4525-B66F-86B8C926F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59823A-169C-4EE5-84D9-4CD2D77E9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DFE6-7C51-4E90-8120-3E8FDBAAE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2C968-1698-4CA6-8C14-01A823689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828800"/>
            <a:ext cx="6172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7713" y="3584575"/>
            <a:ext cx="50831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4F68FA-69F6-4DFF-8D38-C06CDD400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CE18-2269-479E-B911-27A43D680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E30EC-D5D7-4888-91AA-B9D0B4F5E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F8FA9-678F-4CCA-81B7-BDC445962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E747C-F617-46B4-A39C-277F08505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A2066-2FFF-4237-85FD-A8233A71D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9D9-71D4-4119-A100-8094CA372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F3816-AEBF-42C9-8784-7F5202B9F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5EB64-3D41-4C85-AD4A-C72740D34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883B4-1800-4D74-9AE0-055CC02C2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5B5F3-EB19-4EFC-9F9C-BA4C385A3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03335-6487-44B0-ABB6-3620091CB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67D1343-CE09-4793-8E68-5F24E7641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9CCDD-176A-4E0F-BBE5-B23C496F9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810D-E060-4760-975A-4A8DA8C1B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13CCC-E4BB-45E3-B378-5D2410C1F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4E25F-1043-44C6-AB4F-3C71AA7EFB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2232-F23E-4C41-AC66-8A7C8942D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CF98B-3159-4FE5-B22B-6F91A487C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9D58F-38F5-48A4-A20B-B8DF1749F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BBAE7-296E-447F-AE45-86DD73A31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16166-BDE7-4AE7-8E91-EA481058B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42AB3-62BE-4FF5-8690-186AE953E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71D6A-2AF5-48C5-A4CE-ED105E132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745C-A5E2-45B1-9C3A-B9E185959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631CA-451A-43EA-A62D-0779EE4D0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6D71-8900-44EF-85D3-6DA985CB3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E750F-1368-4D59-967E-21AF1B30C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80D29-7297-4F98-9235-F7CA89F8E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84E8-E7AA-4B02-853D-E94E315FE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31B8-4700-40EB-BFC1-CFE583833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4C76C-7256-4FB3-A5C9-F449F6FFC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0400" y="3352800"/>
            <a:ext cx="5543550" cy="414338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85000"/>
              </a:lnSpc>
              <a:buFont typeface="Wingdings" pitchFamily="2" charset="2"/>
              <a:buNone/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1676400"/>
            <a:ext cx="91487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401888"/>
            <a:ext cx="6705600" cy="56991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add title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22098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22098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147763"/>
            <a:ext cx="2038350" cy="5176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7763"/>
            <a:ext cx="5962650" cy="5176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44958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953000"/>
            <a:ext cx="6248400" cy="12192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172ABD-9687-4FCA-8DE7-B685FAA6342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2279" name="Picture 7" descr="LOST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3186113" cy="58674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189C-1B60-4EB4-AE9E-1B1FB0EBB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306F7-C831-44A2-8366-9AF200D12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54B02-AB57-4D6B-B7CB-94595BE61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0F27F-856E-4DBF-836F-F2D6552F5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6A852-E97D-4F40-A317-0AB16C350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4671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34671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648F1-DACB-4C02-840A-BF167108E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44D1A-3B2D-406E-BAAF-C5A0AD16D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A9650-6A67-443C-8349-913FFC9E2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394A8-0C27-4258-A379-02C5BA280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ABE91-4779-4B96-8524-F754DDDD7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32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B92DC2-990B-403A-8911-FEEA879B4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A4DAA-D118-4C83-8D10-3607732E7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0664A-84E9-4D6B-B043-D2E9FA347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886B-244A-4A00-932A-4D5F786CB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FD38F-B0E9-493F-BA79-69B82F6B4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A772F-AEF3-45FB-B53C-E63BCD9CF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C5971-327B-49AF-8AE1-5EF687D8A2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4EE34-1CB7-45D1-9BB3-EAFD106A8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A2F66-6FBC-42A0-B7B4-C03168508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A2EC8-CCF2-40FC-8E6D-7718DA438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6802D-3742-4878-B5C2-99796F364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11461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4478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1F1C94-1656-4637-9649-AEFD35A6F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5DBA-5451-4625-9828-B66792E5F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67FF5-CD3E-410A-B949-A8AAFE7D7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55D9-7ACE-4B9B-A739-E5213D580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229B-29A1-4179-A5B5-B5E65779C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936A4-760C-46A4-88E8-9D5E91564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8B2E8-93A0-425C-B558-4A264DA43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09DA5-A4DA-4D93-8F4A-5F1C87721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58D80-7B7A-4E32-B58B-DD655DBE8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55F2B-4CED-4DBF-9582-C6F4AB887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D8BA-C9C4-4CC3-B847-11B8BC389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3C3A77-5867-42F9-AD7A-FBCA8E791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1F656-5120-47F1-AB58-7A4694C13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CE8C6-9D8D-43B3-9E76-5D6AF4FB9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75C30-1D80-40EF-9DE7-CE85B4985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D20C3-9066-4375-93EA-85000E30A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29EEB-CDC6-4B24-BBF0-A81FFB9C7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0AF36-3CD6-4998-BADB-E0BA1BD6F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74E9F-9EE1-490B-9306-3CAD592EC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C8603-4EC9-4B96-905D-36BBF846F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A6824-63CB-43FD-BC31-D02BF4B4F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21435-7277-43F2-9353-D0553BE22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endParaRPr lang="en-U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endParaRPr lang="en-US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fld id="{76C093D0-9A0E-40B5-96AE-4310D410F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99C21-B4C2-4BC6-897B-FE1386BA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C7CF-18B7-4C64-B0D3-1ECE8A848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76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076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80860-DDE7-4D1C-B16F-25B210CF3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53A2A-7D65-4091-8B75-6A70F3431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A2730-AB1A-4F45-917C-CDC87D653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5F2A6-6550-4990-AAFD-91CDE8FA3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5E714-A7C9-4F67-96BB-1E04F4E83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FBFBB-9207-4E27-A520-5B6766AFF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9E142-AF54-4667-9DBD-66CE06A5D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38200"/>
            <a:ext cx="20764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769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889C5-9905-46CB-96FE-F79953A6D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1C8085-FFD7-4790-BC2F-38893F17E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61EA8-D6F4-4516-BB03-70A4F6E91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12C8-161D-4A5D-9E1A-A821F28A8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E4014-4294-4CAC-B677-D1BECE85E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284E9-C57A-4A81-8C79-B2065E2A6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D7B9-9A7C-4299-AF11-6A869F6BA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D021D-3A4E-46D6-A8D4-B2A6377F4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20F66-0ECC-4F04-B047-EF385A2EF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74901-4FD5-4600-9D80-B6F0DB57B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82DE-1FC8-46FD-9746-20AB7E473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A4EC-102A-41CE-A873-660D9BD2E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BCKPC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34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FC0FE819-A17A-4BFE-8B98-6409840434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fld id="{E015FC68-2FF8-4782-80C2-0DE9895E0BC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9AC3B210-14C8-4658-A275-18C46C5D1D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3D40879-8D2B-4C4B-8570-9372D4715A1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4FC87AE8-ABCC-48CB-B32B-0ED7DECAF8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47763"/>
            <a:ext cx="6324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220980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Arial Narrow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Arial Narrow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SzPct val="70000"/>
        <a:buFont typeface="Wingdings" pitchFamily="2" charset="2"/>
        <a:buChar char="u"/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70000"/>
        <a:buFont typeface="Symbol" pitchFamily="18" charset="2"/>
        <a:buChar char="·"/>
        <a:defRPr kumimoji="1"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70000"/>
        <a:buFont typeface="Symbol" pitchFamily="18" charset="2"/>
        <a:buChar char="·"/>
        <a:defRPr kumimoji="1"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70000"/>
        <a:buFont typeface="Symbol" pitchFamily="18" charset="2"/>
        <a:buChar char="·"/>
        <a:defRPr kumimoji="1" sz="24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70000"/>
        <a:buFont typeface="Symbol" pitchFamily="18" charset="2"/>
        <a:buChar char="·"/>
        <a:defRPr kumimoji="1" sz="20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70000"/>
        <a:buFont typeface="Symbol" pitchFamily="18" charset="2"/>
        <a:buChar char="·"/>
        <a:defRPr kumimoji="1" sz="20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70000"/>
        <a:buFont typeface="Symbol" pitchFamily="18" charset="2"/>
        <a:buChar char="·"/>
        <a:defRPr kumimoji="1" sz="20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70000"/>
        <a:buFont typeface="Symbol" pitchFamily="18" charset="2"/>
        <a:buChar char="·"/>
        <a:defRPr kumimoji="1" sz="20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SzPct val="70000"/>
        <a:buFont typeface="Symbol" pitchFamily="18" charset="2"/>
        <a:buChar char="·"/>
        <a:defRPr kumimoji="1"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>
                <a:gamma/>
                <a:tint val="0"/>
                <a:invGamma/>
              </a:srgbClr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72E486-19CE-4E6D-A99C-00D915D73BE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1255" name="Picture 7" descr="SPRINGC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581400"/>
            <a:ext cx="3195638" cy="3276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395DCBE-9A9E-4F9F-B2F9-E2BC6E8EFA3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078A3EC-5F3F-400D-B8E8-9607548BB6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010BB0E2-9AB5-47CF-BB08-B1974D5808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5BD11D1-B1DB-49A5-AA41-C6AA7A76C8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Andy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Andy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Andy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800080"/>
          </a:solidFill>
          <a:latin typeface="Andy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66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006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006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6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6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6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6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6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F82B5D6F-5034-46A0-B074-C131FC4FD8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/>
              <a:t>SHIFTWORK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Efek Segera – Persoalan Tidur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/>
              <a:t>Pekerja malam tidur lebih singkat</a:t>
            </a:r>
          </a:p>
          <a:p>
            <a:r>
              <a:rPr lang="en-US" sz="4000"/>
              <a:t>Tidur siang tidak sama kualitasnya dengan tidur malam</a:t>
            </a:r>
          </a:p>
          <a:p>
            <a:r>
              <a:rPr lang="en-US" sz="4000"/>
              <a:t>Akibatnya: mudah mengantuk di saat yang tidak seharusnya</a:t>
            </a:r>
          </a:p>
          <a:p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7010400" cy="1143000"/>
          </a:xfrm>
        </p:spPr>
        <p:txBody>
          <a:bodyPr/>
          <a:lstStyle/>
          <a:p>
            <a:r>
              <a:rPr lang="en-US" sz="4000" b="1"/>
              <a:t>Efek Segera – diskusikan…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981200"/>
            <a:ext cx="5486400" cy="4114800"/>
          </a:xfrm>
        </p:spPr>
        <p:txBody>
          <a:bodyPr/>
          <a:lstStyle/>
          <a:p>
            <a:r>
              <a:rPr lang="en-US" sz="4400" b="1"/>
              <a:t>Circadian Rhythm, Performance, and Safety</a:t>
            </a:r>
          </a:p>
          <a:p>
            <a:r>
              <a:rPr lang="en-US" sz="4400" b="1"/>
              <a:t>Social and Family 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Efek Jangka Panjang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2514600"/>
            <a:ext cx="5334000" cy="3611563"/>
          </a:xfrm>
        </p:spPr>
        <p:txBody>
          <a:bodyPr/>
          <a:lstStyle/>
          <a:p>
            <a:r>
              <a:rPr lang="en-US" sz="4800" b="1"/>
              <a:t>Digestive Problems</a:t>
            </a:r>
          </a:p>
          <a:p>
            <a:r>
              <a:rPr lang="en-US" sz="4800" b="1"/>
              <a:t>Heart Disease</a:t>
            </a:r>
          </a:p>
          <a:p>
            <a:endParaRPr lang="en-US" sz="4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6338" y="304800"/>
            <a:ext cx="47767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49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04800"/>
            <a:ext cx="1827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381000"/>
            <a:ext cx="53609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"/>
            <a:ext cx="1827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15900"/>
            <a:ext cx="4568825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"/>
            <a:ext cx="1827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81000"/>
            <a:ext cx="5673725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419600"/>
            <a:ext cx="1827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"/>
            <a:ext cx="44735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"/>
            <a:ext cx="1827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33400"/>
            <a:ext cx="582612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1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943600"/>
            <a:ext cx="1827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838200"/>
            <a:ext cx="5521325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19800"/>
            <a:ext cx="1827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 b="1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2 shift yang terdiri dari 12 jam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Shift siang (day shift) : 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	(D) : 06.00-18.00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F"/>
            </a:pPr>
            <a:r>
              <a:rPr lang="en-US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Shift malam (night shift) : 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None/>
            </a:pPr>
            <a:r>
              <a:rPr lang="en-US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		(N) : 18.00-06.00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43000"/>
            <a:ext cx="59023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3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715000"/>
            <a:ext cx="18272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24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/>
              <a:t>Pendekatan Organisasi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266700"/>
            <a:ext cx="72263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/>
              <a:t>Strategi Individual untuk Pekerja Shift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739188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343400" cy="4876800"/>
          </a:xfrm>
        </p:spPr>
        <p:txBody>
          <a:bodyPr/>
          <a:lstStyle/>
          <a:p>
            <a:r>
              <a:rPr lang="en-US" sz="3600"/>
              <a:t>Tidur cukup dan berkualitas</a:t>
            </a:r>
          </a:p>
          <a:p>
            <a:pPr lvl="1"/>
            <a:r>
              <a:rPr lang="en-US" sz="3600"/>
              <a:t>Istirahat tidak sama dengan tidur</a:t>
            </a:r>
          </a:p>
          <a:p>
            <a:r>
              <a:rPr lang="en-US" sz="3600"/>
              <a:t>Olahraga</a:t>
            </a:r>
          </a:p>
          <a:p>
            <a:r>
              <a:rPr lang="en-US" sz="3600"/>
              <a:t>Relaksasi</a:t>
            </a:r>
          </a:p>
          <a:p>
            <a:r>
              <a:rPr lang="en-US" sz="3600"/>
              <a:t>Diet sehat</a:t>
            </a:r>
          </a:p>
        </p:txBody>
      </p:sp>
      <p:pic>
        <p:nvPicPr>
          <p:cNvPr id="227332" name="Picture 4" descr="se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28600"/>
            <a:ext cx="4110038" cy="6324600"/>
          </a:xfrm>
          <a:prstGeom prst="rect">
            <a:avLst/>
          </a:prstGeom>
          <a:noFill/>
        </p:spPr>
      </p:pic>
      <p:sp>
        <p:nvSpPr>
          <p:cNvPr id="227334" name="Rectangle 6"/>
          <p:cNvSpPr>
            <a:spLocks noGrp="1" noChangeArrowheads="1"/>
          </p:cNvSpPr>
          <p:nvPr>
            <p:ph type="title"/>
          </p:nvPr>
        </p:nvSpPr>
        <p:spPr>
          <a:xfrm>
            <a:off x="504825" y="228600"/>
            <a:ext cx="8639175" cy="1143000"/>
          </a:xfrm>
          <a:solidFill>
            <a:schemeClr val="accent1">
              <a:alpha val="50000"/>
            </a:schemeClr>
          </a:solidFill>
          <a:ln/>
        </p:spPr>
        <p:txBody>
          <a:bodyPr/>
          <a:lstStyle/>
          <a:p>
            <a:r>
              <a:rPr lang="en-US" sz="5400"/>
              <a:t>Supaya Tetap Sehat…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Lucida Sans Unicode" pitchFamily="34" charset="0"/>
                <a:cs typeface="Lucida Sans Unicode" pitchFamily="34" charset="0"/>
                <a:sym typeface="Symbol" pitchFamily="18" charset="2"/>
              </a:rPr>
              <a:t>3 hari kerja, 3 hari off (6 minggu 3 days free weekend)</a:t>
            </a:r>
          </a:p>
        </p:txBody>
      </p:sp>
      <p:pic>
        <p:nvPicPr>
          <p:cNvPr id="163843" name="Picture 3" descr="tabel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553200" cy="460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 atau 3 hari on dan off, 2 minggu sekali 2 days free weekend</a:t>
            </a:r>
          </a:p>
        </p:txBody>
      </p:sp>
      <p:pic>
        <p:nvPicPr>
          <p:cNvPr id="164868" name="Picture 4" descr="tabel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6248400" cy="433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Tetapi…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2514600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US"/>
              <a:t>Keluhan dan komplain pekerja shift dengan jadwal yang dirotasi ternyata lebih banyak daripada yang jadwalnya permanen…</a:t>
            </a:r>
          </a:p>
        </p:txBody>
      </p:sp>
      <p:pic>
        <p:nvPicPr>
          <p:cNvPr id="123908" name="Picture 4" descr="title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692525"/>
            <a:ext cx="4191000" cy="267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6324600" cy="933450"/>
          </a:xfrm>
        </p:spPr>
        <p:txBody>
          <a:bodyPr/>
          <a:lstStyle/>
          <a:p>
            <a:r>
              <a:rPr lang="en-US"/>
              <a:t>Work-Rest Ratios (or How Much Work Before a Rest)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Orang yang bekerja shift 8 jam akan mempunyai waktu 16 jam untuk mengerjakan hal lain, termasuk beristirahat</a:t>
            </a:r>
          </a:p>
          <a:p>
            <a:r>
              <a:rPr lang="en-US"/>
              <a:t>Orang yang bekerja shift 12 jam akan mempunyai waktu 12 jam untuk mengerjakan hal lain, termasuk beristirahat.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57200"/>
            <a:ext cx="3582987" cy="5668963"/>
          </a:xfrm>
        </p:spPr>
        <p:txBody>
          <a:bodyPr/>
          <a:lstStyle/>
          <a:p>
            <a:pPr marL="0" indent="0" algn="r">
              <a:buFontTx/>
              <a:buNone/>
            </a:pPr>
            <a:endParaRPr lang="en-US" sz="4000">
              <a:latin typeface="Maiandra GD" pitchFamily="34" charset="0"/>
            </a:endParaRPr>
          </a:p>
          <a:p>
            <a:pPr marL="0" indent="0" algn="r">
              <a:buFontTx/>
              <a:buNone/>
            </a:pPr>
            <a:r>
              <a:rPr lang="en-US" sz="4000">
                <a:latin typeface="Maiandra GD" pitchFamily="34" charset="0"/>
              </a:rPr>
              <a:t>Jam kerja yang lebih panjang berarti lebih melelahkan dan lebih sedikit waktu untuk istirahat</a:t>
            </a:r>
          </a:p>
        </p:txBody>
      </p:sp>
      <p:pic>
        <p:nvPicPr>
          <p:cNvPr id="175108" name="Picture 4" descr="lelah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28600"/>
            <a:ext cx="424815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Health and Safety Effects</a:t>
            </a:r>
            <a:br>
              <a:rPr lang="en-US"/>
            </a:br>
            <a:r>
              <a:rPr lang="en-US"/>
              <a:t>of Shiftwork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Immediate effect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Long-term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alphabetsoup">
  <a:themeElements>
    <a:clrScheme name="alphabetsou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phabetsoup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phabetsou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phabetsou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abetsou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abetsou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abetsou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abetsou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phabetsou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ind_0007_slide">
  <a:themeElements>
    <a:clrScheme name="ind_0007_slide 2">
      <a:dk1>
        <a:srgbClr val="616161"/>
      </a:dk1>
      <a:lt1>
        <a:srgbClr val="FFFFFF"/>
      </a:lt1>
      <a:dk2>
        <a:srgbClr val="0064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ind_000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007_slide 1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7_slide 2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7_slide 3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7_slide 4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07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7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7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07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1_Default Design 2">
      <a:dk1>
        <a:srgbClr val="616161"/>
      </a:dk1>
      <a:lt1>
        <a:srgbClr val="FFFFFF"/>
      </a:lt1>
      <a:dk2>
        <a:srgbClr val="006400"/>
      </a:dk2>
      <a:lt2>
        <a:srgbClr val="FFFFFF"/>
      </a:lt2>
      <a:accent1>
        <a:srgbClr val="A8DA09"/>
      </a:accent1>
      <a:accent2>
        <a:srgbClr val="0994DA"/>
      </a:accent2>
      <a:accent3>
        <a:srgbClr val="AAB8AA"/>
      </a:accent3>
      <a:accent4>
        <a:srgbClr val="DADADA"/>
      </a:accent4>
      <a:accent5>
        <a:srgbClr val="D1EAAA"/>
      </a:accent5>
      <a:accent6>
        <a:srgbClr val="0786C5"/>
      </a:accent6>
      <a:hlink>
        <a:srgbClr val="09DA09"/>
      </a:hlink>
      <a:folHlink>
        <a:srgbClr val="E8CF0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29C729"/>
        </a:accent1>
        <a:accent2>
          <a:srgbClr val="99BA2B"/>
        </a:accent2>
        <a:accent3>
          <a:srgbClr val="AAB8AA"/>
        </a:accent3>
        <a:accent4>
          <a:srgbClr val="DADADA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A8DA09"/>
        </a:accent1>
        <a:accent2>
          <a:srgbClr val="0994DA"/>
        </a:accent2>
        <a:accent3>
          <a:srgbClr val="AAB8AA"/>
        </a:accent3>
        <a:accent4>
          <a:srgbClr val="DADADA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F3A823"/>
        </a:accent1>
        <a:accent2>
          <a:srgbClr val="47CE47"/>
        </a:accent2>
        <a:accent3>
          <a:srgbClr val="AAB8AA"/>
        </a:accent3>
        <a:accent4>
          <a:srgbClr val="DADADA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E9AFCC"/>
        </a:accent1>
        <a:accent2>
          <a:srgbClr val="E7C463"/>
        </a:accent2>
        <a:accent3>
          <a:srgbClr val="AAB8AA"/>
        </a:accent3>
        <a:accent4>
          <a:srgbClr val="DADADA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9C729"/>
        </a:accent1>
        <a:accent2>
          <a:srgbClr val="99BA2B"/>
        </a:accent2>
        <a:accent3>
          <a:srgbClr val="FFFFFF"/>
        </a:accent3>
        <a:accent4>
          <a:srgbClr val="000000"/>
        </a:accent4>
        <a:accent5>
          <a:srgbClr val="ACE0AC"/>
        </a:accent5>
        <a:accent6>
          <a:srgbClr val="8AA826"/>
        </a:accent6>
        <a:hlink>
          <a:srgbClr val="66BE66"/>
        </a:hlink>
        <a:folHlink>
          <a:srgbClr val="BCE2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8DA09"/>
        </a:accent1>
        <a:accent2>
          <a:srgbClr val="0994DA"/>
        </a:accent2>
        <a:accent3>
          <a:srgbClr val="FFFFFF"/>
        </a:accent3>
        <a:accent4>
          <a:srgbClr val="000000"/>
        </a:accent4>
        <a:accent5>
          <a:srgbClr val="D1EAAA"/>
        </a:accent5>
        <a:accent6>
          <a:srgbClr val="0786C5"/>
        </a:accent6>
        <a:hlink>
          <a:srgbClr val="09DA09"/>
        </a:hlink>
        <a:folHlink>
          <a:srgbClr val="E8CF0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A823"/>
        </a:accent1>
        <a:accent2>
          <a:srgbClr val="47CE47"/>
        </a:accent2>
        <a:accent3>
          <a:srgbClr val="FFFFFF"/>
        </a:accent3>
        <a:accent4>
          <a:srgbClr val="000000"/>
        </a:accent4>
        <a:accent5>
          <a:srgbClr val="F8D1AC"/>
        </a:accent5>
        <a:accent6>
          <a:srgbClr val="3FBA3F"/>
        </a:accent6>
        <a:hlink>
          <a:srgbClr val="F9A16C"/>
        </a:hlink>
        <a:folHlink>
          <a:srgbClr val="E580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9AFCC"/>
        </a:accent1>
        <a:accent2>
          <a:srgbClr val="E7C463"/>
        </a:accent2>
        <a:accent3>
          <a:srgbClr val="FFFFFF"/>
        </a:accent3>
        <a:accent4>
          <a:srgbClr val="000000"/>
        </a:accent4>
        <a:accent5>
          <a:srgbClr val="F2D4E2"/>
        </a:accent5>
        <a:accent6>
          <a:srgbClr val="D1B159"/>
        </a:accent6>
        <a:hlink>
          <a:srgbClr val="C9E05C"/>
        </a:hlink>
        <a:folHlink>
          <a:srgbClr val="95B1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nd_1283_slide">
  <a:themeElements>
    <a:clrScheme name="ind_1283_slide 2">
      <a:dk1>
        <a:srgbClr val="000000"/>
      </a:dk1>
      <a:lt1>
        <a:srgbClr val="FF8C00"/>
      </a:lt1>
      <a:dk2>
        <a:srgbClr val="000000"/>
      </a:dk2>
      <a:lt2>
        <a:srgbClr val="8A8A8A"/>
      </a:lt2>
      <a:accent1>
        <a:srgbClr val="FFF200"/>
      </a:accent1>
      <a:accent2>
        <a:srgbClr val="FFBE00"/>
      </a:accent2>
      <a:accent3>
        <a:srgbClr val="FFC5AA"/>
      </a:accent3>
      <a:accent4>
        <a:srgbClr val="000000"/>
      </a:accent4>
      <a:accent5>
        <a:srgbClr val="FFF7AA"/>
      </a:accent5>
      <a:accent6>
        <a:srgbClr val="E7AC00"/>
      </a:accent6>
      <a:hlink>
        <a:srgbClr val="764100"/>
      </a:hlink>
      <a:folHlink>
        <a:srgbClr val="942A00"/>
      </a:folHlink>
    </a:clrScheme>
    <a:fontScheme name="ind_1283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283_slide 1">
        <a:dk1>
          <a:srgbClr val="000000"/>
        </a:dk1>
        <a:lt1>
          <a:srgbClr val="FF8C00"/>
        </a:lt1>
        <a:dk2>
          <a:srgbClr val="000000"/>
        </a:dk2>
        <a:lt2>
          <a:srgbClr val="8A8A8A"/>
        </a:lt2>
        <a:accent1>
          <a:srgbClr val="FFBA63"/>
        </a:accent1>
        <a:accent2>
          <a:srgbClr val="FFBF00"/>
        </a:accent2>
        <a:accent3>
          <a:srgbClr val="FFC5AA"/>
        </a:accent3>
        <a:accent4>
          <a:srgbClr val="000000"/>
        </a:accent4>
        <a:accent5>
          <a:srgbClr val="FFD9B7"/>
        </a:accent5>
        <a:accent6>
          <a:srgbClr val="E7AD00"/>
        </a:accent6>
        <a:hlink>
          <a:srgbClr val="824700"/>
        </a:hlink>
        <a:folHlink>
          <a:srgbClr val="382A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2">
        <a:dk1>
          <a:srgbClr val="000000"/>
        </a:dk1>
        <a:lt1>
          <a:srgbClr val="FF8C00"/>
        </a:lt1>
        <a:dk2>
          <a:srgbClr val="000000"/>
        </a:dk2>
        <a:lt2>
          <a:srgbClr val="8A8A8A"/>
        </a:lt2>
        <a:accent1>
          <a:srgbClr val="FFF200"/>
        </a:accent1>
        <a:accent2>
          <a:srgbClr val="FFBE00"/>
        </a:accent2>
        <a:accent3>
          <a:srgbClr val="FFC5AA"/>
        </a:accent3>
        <a:accent4>
          <a:srgbClr val="000000"/>
        </a:accent4>
        <a:accent5>
          <a:srgbClr val="FFF7AA"/>
        </a:accent5>
        <a:accent6>
          <a:srgbClr val="E7AC00"/>
        </a:accent6>
        <a:hlink>
          <a:srgbClr val="764100"/>
        </a:hlink>
        <a:folHlink>
          <a:srgbClr val="942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3">
        <a:dk1>
          <a:srgbClr val="000000"/>
        </a:dk1>
        <a:lt1>
          <a:srgbClr val="FF8C00"/>
        </a:lt1>
        <a:dk2>
          <a:srgbClr val="000000"/>
        </a:dk2>
        <a:lt2>
          <a:srgbClr val="8A8A8A"/>
        </a:lt2>
        <a:accent1>
          <a:srgbClr val="2392ED"/>
        </a:accent1>
        <a:accent2>
          <a:srgbClr val="05C5E5"/>
        </a:accent2>
        <a:accent3>
          <a:srgbClr val="FFC5AA"/>
        </a:accent3>
        <a:accent4>
          <a:srgbClr val="000000"/>
        </a:accent4>
        <a:accent5>
          <a:srgbClr val="ACC7F4"/>
        </a:accent5>
        <a:accent6>
          <a:srgbClr val="04B2CF"/>
        </a:accent6>
        <a:hlink>
          <a:srgbClr val="703D00"/>
        </a:hlink>
        <a:folHlink>
          <a:srgbClr val="0309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4">
        <a:dk1>
          <a:srgbClr val="000000"/>
        </a:dk1>
        <a:lt1>
          <a:srgbClr val="FF8C00"/>
        </a:lt1>
        <a:dk2>
          <a:srgbClr val="000000"/>
        </a:dk2>
        <a:lt2>
          <a:srgbClr val="8A8A8A"/>
        </a:lt2>
        <a:accent1>
          <a:srgbClr val="FFC279"/>
        </a:accent1>
        <a:accent2>
          <a:srgbClr val="B7D000"/>
        </a:accent2>
        <a:accent3>
          <a:srgbClr val="FFC5AA"/>
        </a:accent3>
        <a:accent4>
          <a:srgbClr val="000000"/>
        </a:accent4>
        <a:accent5>
          <a:srgbClr val="FFDDBE"/>
        </a:accent5>
        <a:accent6>
          <a:srgbClr val="A6BC00"/>
        </a:accent6>
        <a:hlink>
          <a:srgbClr val="640769"/>
        </a:hlink>
        <a:folHlink>
          <a:srgbClr val="043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5">
        <a:dk1>
          <a:srgbClr val="000000"/>
        </a:dk1>
        <a:lt1>
          <a:srgbClr val="FFFFFF"/>
        </a:lt1>
        <a:dk2>
          <a:srgbClr val="000000"/>
        </a:dk2>
        <a:lt2>
          <a:srgbClr val="8A8A8A"/>
        </a:lt2>
        <a:accent1>
          <a:srgbClr val="FFBA63"/>
        </a:accent1>
        <a:accent2>
          <a:srgbClr val="FFBF00"/>
        </a:accent2>
        <a:accent3>
          <a:srgbClr val="FFFFFF"/>
        </a:accent3>
        <a:accent4>
          <a:srgbClr val="000000"/>
        </a:accent4>
        <a:accent5>
          <a:srgbClr val="FFD9B7"/>
        </a:accent5>
        <a:accent6>
          <a:srgbClr val="E7AD00"/>
        </a:accent6>
        <a:hlink>
          <a:srgbClr val="824700"/>
        </a:hlink>
        <a:folHlink>
          <a:srgbClr val="382A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6">
        <a:dk1>
          <a:srgbClr val="000000"/>
        </a:dk1>
        <a:lt1>
          <a:srgbClr val="FFFFFF"/>
        </a:lt1>
        <a:dk2>
          <a:srgbClr val="000000"/>
        </a:dk2>
        <a:lt2>
          <a:srgbClr val="8A8A8A"/>
        </a:lt2>
        <a:accent1>
          <a:srgbClr val="FFF2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F7AA"/>
        </a:accent5>
        <a:accent6>
          <a:srgbClr val="E7AC00"/>
        </a:accent6>
        <a:hlink>
          <a:srgbClr val="764100"/>
        </a:hlink>
        <a:folHlink>
          <a:srgbClr val="942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7">
        <a:dk1>
          <a:srgbClr val="000000"/>
        </a:dk1>
        <a:lt1>
          <a:srgbClr val="FFFFFF"/>
        </a:lt1>
        <a:dk2>
          <a:srgbClr val="000000"/>
        </a:dk2>
        <a:lt2>
          <a:srgbClr val="8A8A8A"/>
        </a:lt2>
        <a:accent1>
          <a:srgbClr val="2392ED"/>
        </a:accent1>
        <a:accent2>
          <a:srgbClr val="05C5E5"/>
        </a:accent2>
        <a:accent3>
          <a:srgbClr val="FFFFFF"/>
        </a:accent3>
        <a:accent4>
          <a:srgbClr val="000000"/>
        </a:accent4>
        <a:accent5>
          <a:srgbClr val="ACC7F4"/>
        </a:accent5>
        <a:accent6>
          <a:srgbClr val="04B2CF"/>
        </a:accent6>
        <a:hlink>
          <a:srgbClr val="703D00"/>
        </a:hlink>
        <a:folHlink>
          <a:srgbClr val="0309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83_slide 8">
        <a:dk1>
          <a:srgbClr val="000000"/>
        </a:dk1>
        <a:lt1>
          <a:srgbClr val="FFFFFF"/>
        </a:lt1>
        <a:dk2>
          <a:srgbClr val="000000"/>
        </a:dk2>
        <a:lt2>
          <a:srgbClr val="8A8A8A"/>
        </a:lt2>
        <a:accent1>
          <a:srgbClr val="FFC279"/>
        </a:accent1>
        <a:accent2>
          <a:srgbClr val="B7D000"/>
        </a:accent2>
        <a:accent3>
          <a:srgbClr val="FFFFFF"/>
        </a:accent3>
        <a:accent4>
          <a:srgbClr val="000000"/>
        </a:accent4>
        <a:accent5>
          <a:srgbClr val="FFDDBE"/>
        </a:accent5>
        <a:accent6>
          <a:srgbClr val="A6BC00"/>
        </a:accent6>
        <a:hlink>
          <a:srgbClr val="640769"/>
        </a:hlink>
        <a:folHlink>
          <a:srgbClr val="0432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ind_0031_slide">
  <a:themeElements>
    <a:clrScheme name="ind_0031_slide 4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B5B6FF"/>
      </a:accent1>
      <a:accent2>
        <a:srgbClr val="FF9DAE"/>
      </a:accent2>
      <a:accent3>
        <a:srgbClr val="AAAAFF"/>
      </a:accent3>
      <a:accent4>
        <a:srgbClr val="DADADA"/>
      </a:accent4>
      <a:accent5>
        <a:srgbClr val="D7D7FF"/>
      </a:accent5>
      <a:accent6>
        <a:srgbClr val="E78E9D"/>
      </a:accent6>
      <a:hlink>
        <a:srgbClr val="FFD64C"/>
      </a:hlink>
      <a:folHlink>
        <a:srgbClr val="CEFCA7"/>
      </a:folHlink>
    </a:clrScheme>
    <a:fontScheme name="ind_0031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031_slide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6868FF"/>
        </a:accent1>
        <a:accent2>
          <a:srgbClr val="3693F3"/>
        </a:accent2>
        <a:accent3>
          <a:srgbClr val="AAAAFF"/>
        </a:accent3>
        <a:accent4>
          <a:srgbClr val="DADADA"/>
        </a:accent4>
        <a:accent5>
          <a:srgbClr val="B9B9FF"/>
        </a:accent5>
        <a:accent6>
          <a:srgbClr val="3085DC"/>
        </a:accent6>
        <a:hlink>
          <a:srgbClr val="4BD4F5"/>
        </a:hlink>
        <a:folHlink>
          <a:srgbClr val="AEEB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31_slide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7F00FF"/>
        </a:accent1>
        <a:accent2>
          <a:srgbClr val="0C6BCE"/>
        </a:accent2>
        <a:accent3>
          <a:srgbClr val="AAAAFF"/>
        </a:accent3>
        <a:accent4>
          <a:srgbClr val="DADADA"/>
        </a:accent4>
        <a:accent5>
          <a:srgbClr val="C0AAFF"/>
        </a:accent5>
        <a:accent6>
          <a:srgbClr val="0A60BA"/>
        </a:accent6>
        <a:hlink>
          <a:srgbClr val="ACEBFA"/>
        </a:hlink>
        <a:folHlink>
          <a:srgbClr val="E5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31_slide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FBE66"/>
        </a:accent1>
        <a:accent2>
          <a:srgbClr val="FFFA66"/>
        </a:accent2>
        <a:accent3>
          <a:srgbClr val="AAAAFF"/>
        </a:accent3>
        <a:accent4>
          <a:srgbClr val="DADADA"/>
        </a:accent4>
        <a:accent5>
          <a:srgbClr val="FFDBB8"/>
        </a:accent5>
        <a:accent6>
          <a:srgbClr val="E7E35C"/>
        </a:accent6>
        <a:hlink>
          <a:srgbClr val="ACEBFA"/>
        </a:hlink>
        <a:folHlink>
          <a:srgbClr val="ACD2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31_slide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5B6FF"/>
        </a:accent1>
        <a:accent2>
          <a:srgbClr val="FF9DAE"/>
        </a:accent2>
        <a:accent3>
          <a:srgbClr val="AAAAFF"/>
        </a:accent3>
        <a:accent4>
          <a:srgbClr val="DADADA"/>
        </a:accent4>
        <a:accent5>
          <a:srgbClr val="D7D7FF"/>
        </a:accent5>
        <a:accent6>
          <a:srgbClr val="E78E9D"/>
        </a:accent6>
        <a:hlink>
          <a:srgbClr val="FFD64C"/>
        </a:hlink>
        <a:folHlink>
          <a:srgbClr val="CEFC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031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68FF"/>
        </a:accent1>
        <a:accent2>
          <a:srgbClr val="3693F3"/>
        </a:accent2>
        <a:accent3>
          <a:srgbClr val="FFFFFF"/>
        </a:accent3>
        <a:accent4>
          <a:srgbClr val="000000"/>
        </a:accent4>
        <a:accent5>
          <a:srgbClr val="B9B9FF"/>
        </a:accent5>
        <a:accent6>
          <a:srgbClr val="3085DC"/>
        </a:accent6>
        <a:hlink>
          <a:srgbClr val="4BD4F5"/>
        </a:hlink>
        <a:folHlink>
          <a:srgbClr val="AEEB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1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F00FF"/>
        </a:accent1>
        <a:accent2>
          <a:srgbClr val="0C6BCE"/>
        </a:accent2>
        <a:accent3>
          <a:srgbClr val="FFFFFF"/>
        </a:accent3>
        <a:accent4>
          <a:srgbClr val="000000"/>
        </a:accent4>
        <a:accent5>
          <a:srgbClr val="C0AAFF"/>
        </a:accent5>
        <a:accent6>
          <a:srgbClr val="0A60BA"/>
        </a:accent6>
        <a:hlink>
          <a:srgbClr val="ACEBFA"/>
        </a:hlink>
        <a:folHlink>
          <a:srgbClr val="E5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1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BE66"/>
        </a:accent1>
        <a:accent2>
          <a:srgbClr val="FFFA66"/>
        </a:accent2>
        <a:accent3>
          <a:srgbClr val="FFFFFF"/>
        </a:accent3>
        <a:accent4>
          <a:srgbClr val="000000"/>
        </a:accent4>
        <a:accent5>
          <a:srgbClr val="FFDBB8"/>
        </a:accent5>
        <a:accent6>
          <a:srgbClr val="E7E35C"/>
        </a:accent6>
        <a:hlink>
          <a:srgbClr val="ACEBFA"/>
        </a:hlink>
        <a:folHlink>
          <a:srgbClr val="ACD2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1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5B6FF"/>
        </a:accent1>
        <a:accent2>
          <a:srgbClr val="FF9DAE"/>
        </a:accent2>
        <a:accent3>
          <a:srgbClr val="FFFFFF"/>
        </a:accent3>
        <a:accent4>
          <a:srgbClr val="000000"/>
        </a:accent4>
        <a:accent5>
          <a:srgbClr val="D7D7FF"/>
        </a:accent5>
        <a:accent6>
          <a:srgbClr val="E78E9D"/>
        </a:accent6>
        <a:hlink>
          <a:srgbClr val="FFD64C"/>
        </a:hlink>
        <a:folHlink>
          <a:srgbClr val="CEFC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030_slide">
  <a:themeElements>
    <a:clrScheme name="ind_0030_slide 1">
      <a:dk1>
        <a:srgbClr val="000000"/>
      </a:dk1>
      <a:lt1>
        <a:srgbClr val="F0F8FF"/>
      </a:lt1>
      <a:dk2>
        <a:srgbClr val="000000"/>
      </a:dk2>
      <a:lt2>
        <a:srgbClr val="9E9E9E"/>
      </a:lt2>
      <a:accent1>
        <a:srgbClr val="94B6D6"/>
      </a:accent1>
      <a:accent2>
        <a:srgbClr val="8CCBFF"/>
      </a:accent2>
      <a:accent3>
        <a:srgbClr val="F6FBFF"/>
      </a:accent3>
      <a:accent4>
        <a:srgbClr val="000000"/>
      </a:accent4>
      <a:accent5>
        <a:srgbClr val="C8D7E8"/>
      </a:accent5>
      <a:accent6>
        <a:srgbClr val="7EB8E7"/>
      </a:accent6>
      <a:hlink>
        <a:srgbClr val="006DCE"/>
      </a:hlink>
      <a:folHlink>
        <a:srgbClr val="4A6984"/>
      </a:folHlink>
    </a:clrScheme>
    <a:fontScheme name="ind_0030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030_slide 1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94B6D6"/>
        </a:accent1>
        <a:accent2>
          <a:srgbClr val="8CCBFF"/>
        </a:accent2>
        <a:accent3>
          <a:srgbClr val="F6FBFF"/>
        </a:accent3>
        <a:accent4>
          <a:srgbClr val="000000"/>
        </a:accent4>
        <a:accent5>
          <a:srgbClr val="C8D7E8"/>
        </a:accent5>
        <a:accent6>
          <a:srgbClr val="7EB8E7"/>
        </a:accent6>
        <a:hlink>
          <a:srgbClr val="006DCE"/>
        </a:hlink>
        <a:folHlink>
          <a:srgbClr val="4A6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2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7CBAF9"/>
        </a:accent1>
        <a:accent2>
          <a:srgbClr val="A579F8"/>
        </a:accent2>
        <a:accent3>
          <a:srgbClr val="F6FBFF"/>
        </a:accent3>
        <a:accent4>
          <a:srgbClr val="000000"/>
        </a:accent4>
        <a:accent5>
          <a:srgbClr val="BFD9FB"/>
        </a:accent5>
        <a:accent6>
          <a:srgbClr val="956DE1"/>
        </a:accent6>
        <a:hlink>
          <a:srgbClr val="00ABAB"/>
        </a:hlink>
        <a:folHlink>
          <a:srgbClr val="0054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3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58A2ED"/>
        </a:accent1>
        <a:accent2>
          <a:srgbClr val="EFB166"/>
        </a:accent2>
        <a:accent3>
          <a:srgbClr val="F6FBFF"/>
        </a:accent3>
        <a:accent4>
          <a:srgbClr val="000000"/>
        </a:accent4>
        <a:accent5>
          <a:srgbClr val="B4CEF4"/>
        </a:accent5>
        <a:accent6>
          <a:srgbClr val="D9A05C"/>
        </a:accent6>
        <a:hlink>
          <a:srgbClr val="0061C5"/>
        </a:hlink>
        <a:folHlink>
          <a:srgbClr val="FF43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4">
        <a:dk1>
          <a:srgbClr val="000000"/>
        </a:dk1>
        <a:lt1>
          <a:srgbClr val="F0F8FF"/>
        </a:lt1>
        <a:dk2>
          <a:srgbClr val="000000"/>
        </a:dk2>
        <a:lt2>
          <a:srgbClr val="9E9E9E"/>
        </a:lt2>
        <a:accent1>
          <a:srgbClr val="C9C917"/>
        </a:accent1>
        <a:accent2>
          <a:srgbClr val="EA933F"/>
        </a:accent2>
        <a:accent3>
          <a:srgbClr val="F6FBFF"/>
        </a:accent3>
        <a:accent4>
          <a:srgbClr val="000000"/>
        </a:accent4>
        <a:accent5>
          <a:srgbClr val="E1E1AB"/>
        </a:accent5>
        <a:accent6>
          <a:srgbClr val="D48538"/>
        </a:accent6>
        <a:hlink>
          <a:srgbClr val="006CDD"/>
        </a:hlink>
        <a:folHlink>
          <a:srgbClr val="D70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4B6D6"/>
        </a:accent1>
        <a:accent2>
          <a:srgbClr val="8CCBFF"/>
        </a:accent2>
        <a:accent3>
          <a:srgbClr val="FFFFFF"/>
        </a:accent3>
        <a:accent4>
          <a:srgbClr val="000000"/>
        </a:accent4>
        <a:accent5>
          <a:srgbClr val="C8D7E8"/>
        </a:accent5>
        <a:accent6>
          <a:srgbClr val="7EB8E7"/>
        </a:accent6>
        <a:hlink>
          <a:srgbClr val="006DCE"/>
        </a:hlink>
        <a:folHlink>
          <a:srgbClr val="4A69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CBAF9"/>
        </a:accent1>
        <a:accent2>
          <a:srgbClr val="A579F8"/>
        </a:accent2>
        <a:accent3>
          <a:srgbClr val="FFFFFF"/>
        </a:accent3>
        <a:accent4>
          <a:srgbClr val="000000"/>
        </a:accent4>
        <a:accent5>
          <a:srgbClr val="BFD9FB"/>
        </a:accent5>
        <a:accent6>
          <a:srgbClr val="956DE1"/>
        </a:accent6>
        <a:hlink>
          <a:srgbClr val="00ABAB"/>
        </a:hlink>
        <a:folHlink>
          <a:srgbClr val="0054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8A2ED"/>
        </a:accent1>
        <a:accent2>
          <a:srgbClr val="EFB166"/>
        </a:accent2>
        <a:accent3>
          <a:srgbClr val="FFFFFF"/>
        </a:accent3>
        <a:accent4>
          <a:srgbClr val="000000"/>
        </a:accent4>
        <a:accent5>
          <a:srgbClr val="B4CEF4"/>
        </a:accent5>
        <a:accent6>
          <a:srgbClr val="D9A05C"/>
        </a:accent6>
        <a:hlink>
          <a:srgbClr val="0061C5"/>
        </a:hlink>
        <a:folHlink>
          <a:srgbClr val="FF43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30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C917"/>
        </a:accent1>
        <a:accent2>
          <a:srgbClr val="EA933F"/>
        </a:accent2>
        <a:accent3>
          <a:srgbClr val="FFFFFF"/>
        </a:accent3>
        <a:accent4>
          <a:srgbClr val="000000"/>
        </a:accent4>
        <a:accent5>
          <a:srgbClr val="E1E1AB"/>
        </a:accent5>
        <a:accent6>
          <a:srgbClr val="D48538"/>
        </a:accent6>
        <a:hlink>
          <a:srgbClr val="006CDD"/>
        </a:hlink>
        <a:folHlink>
          <a:srgbClr val="D700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bstract3">
  <a:themeElements>
    <a:clrScheme name="abstract3 1">
      <a:dk1>
        <a:srgbClr val="000099"/>
      </a:dk1>
      <a:lt1>
        <a:srgbClr val="CCECFF"/>
      </a:lt1>
      <a:dk2>
        <a:srgbClr val="003366"/>
      </a:dk2>
      <a:lt2>
        <a:srgbClr val="000000"/>
      </a:lt2>
      <a:accent1>
        <a:srgbClr val="0066CC"/>
      </a:accent1>
      <a:accent2>
        <a:srgbClr val="6600FF"/>
      </a:accent2>
      <a:accent3>
        <a:srgbClr val="E2F4FF"/>
      </a:accent3>
      <a:accent4>
        <a:srgbClr val="000082"/>
      </a:accent4>
      <a:accent5>
        <a:srgbClr val="AAB8E2"/>
      </a:accent5>
      <a:accent6>
        <a:srgbClr val="5C00E7"/>
      </a:accent6>
      <a:hlink>
        <a:srgbClr val="669900"/>
      </a:hlink>
      <a:folHlink>
        <a:srgbClr val="D60093"/>
      </a:folHlink>
    </a:clrScheme>
    <a:fontScheme name="abstract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tract3 1">
        <a:dk1>
          <a:srgbClr val="000099"/>
        </a:dk1>
        <a:lt1>
          <a:srgbClr val="CCECFF"/>
        </a:lt1>
        <a:dk2>
          <a:srgbClr val="003366"/>
        </a:dk2>
        <a:lt2>
          <a:srgbClr val="000000"/>
        </a:lt2>
        <a:accent1>
          <a:srgbClr val="0066CC"/>
        </a:accent1>
        <a:accent2>
          <a:srgbClr val="6600FF"/>
        </a:accent2>
        <a:accent3>
          <a:srgbClr val="E2F4FF"/>
        </a:accent3>
        <a:accent4>
          <a:srgbClr val="000082"/>
        </a:accent4>
        <a:accent5>
          <a:srgbClr val="AAB8E2"/>
        </a:accent5>
        <a:accent6>
          <a:srgbClr val="5C00E7"/>
        </a:accent6>
        <a:hlink>
          <a:srgbClr val="669900"/>
        </a:hlink>
        <a:folHlink>
          <a:srgbClr val="D600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king Sense of It">
  <a:themeElements>
    <a:clrScheme name="Making Sense of I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king Sense of 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king Sense of 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king Sense of 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ing Sense of 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ing Sense of 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ing Sense of 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ing Sense of 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king Sense of 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d_0198_slide">
  <a:themeElements>
    <a:clrScheme name="ind_0198_slide 3">
      <a:dk1>
        <a:srgbClr val="7D7D7D"/>
      </a:dk1>
      <a:lt1>
        <a:srgbClr val="FFFFFF"/>
      </a:lt1>
      <a:dk2>
        <a:srgbClr val="FF4500"/>
      </a:dk2>
      <a:lt2>
        <a:srgbClr val="FFFFFF"/>
      </a:lt2>
      <a:accent1>
        <a:srgbClr val="09D0D0"/>
      </a:accent1>
      <a:accent2>
        <a:srgbClr val="8CD309"/>
      </a:accent2>
      <a:accent3>
        <a:srgbClr val="FFB0AA"/>
      </a:accent3>
      <a:accent4>
        <a:srgbClr val="DADADA"/>
      </a:accent4>
      <a:accent5>
        <a:srgbClr val="AAE4E4"/>
      </a:accent5>
      <a:accent6>
        <a:srgbClr val="7EBF07"/>
      </a:accent6>
      <a:hlink>
        <a:srgbClr val="009999"/>
      </a:hlink>
      <a:folHlink>
        <a:srgbClr val="FFB59A"/>
      </a:folHlink>
    </a:clrScheme>
    <a:fontScheme name="ind_0198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198_slide 1">
        <a:dk1>
          <a:srgbClr val="7D7D7D"/>
        </a:dk1>
        <a:lt1>
          <a:srgbClr val="FFFFFF"/>
        </a:lt1>
        <a:dk2>
          <a:srgbClr val="FF4500"/>
        </a:dk2>
        <a:lt2>
          <a:srgbClr val="FFFFFF"/>
        </a:lt2>
        <a:accent1>
          <a:srgbClr val="9B4833"/>
        </a:accent1>
        <a:accent2>
          <a:srgbClr val="CE3400"/>
        </a:accent2>
        <a:accent3>
          <a:srgbClr val="FFB0AA"/>
        </a:accent3>
        <a:accent4>
          <a:srgbClr val="DADADA"/>
        </a:accent4>
        <a:accent5>
          <a:srgbClr val="CBB1AD"/>
        </a:accent5>
        <a:accent6>
          <a:srgbClr val="BA2E00"/>
        </a:accent6>
        <a:hlink>
          <a:srgbClr val="FFA07D"/>
        </a:hlink>
        <a:folHlink>
          <a:srgbClr val="FFD0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198_slide 2">
        <a:dk1>
          <a:srgbClr val="7D7D7D"/>
        </a:dk1>
        <a:lt1>
          <a:srgbClr val="FFFFFF"/>
        </a:lt1>
        <a:dk2>
          <a:srgbClr val="FF4500"/>
        </a:dk2>
        <a:lt2>
          <a:srgbClr val="FFFFFF"/>
        </a:lt2>
        <a:accent1>
          <a:srgbClr val="FFEA00"/>
        </a:accent1>
        <a:accent2>
          <a:srgbClr val="FF9D33"/>
        </a:accent2>
        <a:accent3>
          <a:srgbClr val="FFB0AA"/>
        </a:accent3>
        <a:accent4>
          <a:srgbClr val="DADADA"/>
        </a:accent4>
        <a:accent5>
          <a:srgbClr val="FFF3AA"/>
        </a:accent5>
        <a:accent6>
          <a:srgbClr val="E78E2D"/>
        </a:accent6>
        <a:hlink>
          <a:srgbClr val="CD3700"/>
        </a:hlink>
        <a:folHlink>
          <a:srgbClr val="9E0A3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198_slide 3">
        <a:dk1>
          <a:srgbClr val="7D7D7D"/>
        </a:dk1>
        <a:lt1>
          <a:srgbClr val="FFFFFF"/>
        </a:lt1>
        <a:dk2>
          <a:srgbClr val="FF4500"/>
        </a:dk2>
        <a:lt2>
          <a:srgbClr val="FFFFFF"/>
        </a:lt2>
        <a:accent1>
          <a:srgbClr val="09D0D0"/>
        </a:accent1>
        <a:accent2>
          <a:srgbClr val="8CD309"/>
        </a:accent2>
        <a:accent3>
          <a:srgbClr val="FFB0AA"/>
        </a:accent3>
        <a:accent4>
          <a:srgbClr val="DADADA"/>
        </a:accent4>
        <a:accent5>
          <a:srgbClr val="AAE4E4"/>
        </a:accent5>
        <a:accent6>
          <a:srgbClr val="7EBF07"/>
        </a:accent6>
        <a:hlink>
          <a:srgbClr val="009999"/>
        </a:hlink>
        <a:folHlink>
          <a:srgbClr val="FFB5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198_slide 4">
        <a:dk1>
          <a:srgbClr val="7D7D7D"/>
        </a:dk1>
        <a:lt1>
          <a:srgbClr val="FFFFFF"/>
        </a:lt1>
        <a:dk2>
          <a:srgbClr val="FF4500"/>
        </a:dk2>
        <a:lt2>
          <a:srgbClr val="FFFFFF"/>
        </a:lt2>
        <a:accent1>
          <a:srgbClr val="0DCCC5"/>
        </a:accent1>
        <a:accent2>
          <a:srgbClr val="FFEA00"/>
        </a:accent2>
        <a:accent3>
          <a:srgbClr val="FFB0AA"/>
        </a:accent3>
        <a:accent4>
          <a:srgbClr val="DADADA"/>
        </a:accent4>
        <a:accent5>
          <a:srgbClr val="AAE2DF"/>
        </a:accent5>
        <a:accent6>
          <a:srgbClr val="E7D400"/>
        </a:accent6>
        <a:hlink>
          <a:srgbClr val="FF8F66"/>
        </a:hlink>
        <a:folHlink>
          <a:srgbClr val="C9ABF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198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4833"/>
        </a:accent1>
        <a:accent2>
          <a:srgbClr val="CE3400"/>
        </a:accent2>
        <a:accent3>
          <a:srgbClr val="FFFFFF"/>
        </a:accent3>
        <a:accent4>
          <a:srgbClr val="000000"/>
        </a:accent4>
        <a:accent5>
          <a:srgbClr val="CBB1AD"/>
        </a:accent5>
        <a:accent6>
          <a:srgbClr val="BA2E00"/>
        </a:accent6>
        <a:hlink>
          <a:srgbClr val="FFA07D"/>
        </a:hlink>
        <a:folHlink>
          <a:srgbClr val="FFD0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98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A00"/>
        </a:accent1>
        <a:accent2>
          <a:srgbClr val="FF9D33"/>
        </a:accent2>
        <a:accent3>
          <a:srgbClr val="FFFFFF"/>
        </a:accent3>
        <a:accent4>
          <a:srgbClr val="000000"/>
        </a:accent4>
        <a:accent5>
          <a:srgbClr val="FFF3AA"/>
        </a:accent5>
        <a:accent6>
          <a:srgbClr val="E78E2D"/>
        </a:accent6>
        <a:hlink>
          <a:srgbClr val="CD3700"/>
        </a:hlink>
        <a:folHlink>
          <a:srgbClr val="9E0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98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9D0D0"/>
        </a:accent1>
        <a:accent2>
          <a:srgbClr val="8CD309"/>
        </a:accent2>
        <a:accent3>
          <a:srgbClr val="FFFFFF"/>
        </a:accent3>
        <a:accent4>
          <a:srgbClr val="000000"/>
        </a:accent4>
        <a:accent5>
          <a:srgbClr val="AAE4E4"/>
        </a:accent5>
        <a:accent6>
          <a:srgbClr val="7EBF07"/>
        </a:accent6>
        <a:hlink>
          <a:srgbClr val="009999"/>
        </a:hlink>
        <a:folHlink>
          <a:srgbClr val="FFB5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98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DCCC5"/>
        </a:accent1>
        <a:accent2>
          <a:srgbClr val="FFEA00"/>
        </a:accent2>
        <a:accent3>
          <a:srgbClr val="FFFFFF"/>
        </a:accent3>
        <a:accent4>
          <a:srgbClr val="000000"/>
        </a:accent4>
        <a:accent5>
          <a:srgbClr val="AAE2DF"/>
        </a:accent5>
        <a:accent6>
          <a:srgbClr val="E7D400"/>
        </a:accent6>
        <a:hlink>
          <a:srgbClr val="FF8F66"/>
        </a:hlink>
        <a:folHlink>
          <a:srgbClr val="C9ABF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nd_1251_slide">
  <a:themeElements>
    <a:clrScheme name="ind_1251_slide 3">
      <a:dk1>
        <a:srgbClr val="000000"/>
      </a:dk1>
      <a:lt1>
        <a:srgbClr val="9DE2F7"/>
      </a:lt1>
      <a:dk2>
        <a:srgbClr val="000000"/>
      </a:dk2>
      <a:lt2>
        <a:srgbClr val="808080"/>
      </a:lt2>
      <a:accent1>
        <a:srgbClr val="13B6E7"/>
      </a:accent1>
      <a:accent2>
        <a:srgbClr val="E88D13"/>
      </a:accent2>
      <a:accent3>
        <a:srgbClr val="CCEEFA"/>
      </a:accent3>
      <a:accent4>
        <a:srgbClr val="000000"/>
      </a:accent4>
      <a:accent5>
        <a:srgbClr val="AAD7F1"/>
      </a:accent5>
      <a:accent6>
        <a:srgbClr val="D27F10"/>
      </a:accent6>
      <a:hlink>
        <a:srgbClr val="E25318"/>
      </a:hlink>
      <a:folHlink>
        <a:srgbClr val="B4141C"/>
      </a:folHlink>
    </a:clrScheme>
    <a:fontScheme name="ind_1251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251_slide 1">
        <a:dk1>
          <a:srgbClr val="000000"/>
        </a:dk1>
        <a:lt1>
          <a:srgbClr val="9DE2F7"/>
        </a:lt1>
        <a:dk2>
          <a:srgbClr val="000000"/>
        </a:dk2>
        <a:lt2>
          <a:srgbClr val="808080"/>
        </a:lt2>
        <a:accent1>
          <a:srgbClr val="3FC6EF"/>
        </a:accent1>
        <a:accent2>
          <a:srgbClr val="0F94BD"/>
        </a:accent2>
        <a:accent3>
          <a:srgbClr val="CCEEFA"/>
        </a:accent3>
        <a:accent4>
          <a:srgbClr val="000000"/>
        </a:accent4>
        <a:accent5>
          <a:srgbClr val="AFDFF6"/>
        </a:accent5>
        <a:accent6>
          <a:srgbClr val="0C86AB"/>
        </a:accent6>
        <a:hlink>
          <a:srgbClr val="2E5D6B"/>
        </a:hlink>
        <a:folHlink>
          <a:srgbClr val="4D74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51_slide 2">
        <a:dk1>
          <a:srgbClr val="000000"/>
        </a:dk1>
        <a:lt1>
          <a:srgbClr val="9DE2F7"/>
        </a:lt1>
        <a:dk2>
          <a:srgbClr val="000000"/>
        </a:dk2>
        <a:lt2>
          <a:srgbClr val="808080"/>
        </a:lt2>
        <a:accent1>
          <a:srgbClr val="26BFED"/>
        </a:accent1>
        <a:accent2>
          <a:srgbClr val="50E011"/>
        </a:accent2>
        <a:accent3>
          <a:srgbClr val="CCEEFA"/>
        </a:accent3>
        <a:accent4>
          <a:srgbClr val="000000"/>
        </a:accent4>
        <a:accent5>
          <a:srgbClr val="ACDCF4"/>
        </a:accent5>
        <a:accent6>
          <a:srgbClr val="48CB0E"/>
        </a:accent6>
        <a:hlink>
          <a:srgbClr val="1168CF"/>
        </a:hlink>
        <a:folHlink>
          <a:srgbClr val="0B6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51_slide 3">
        <a:dk1>
          <a:srgbClr val="000000"/>
        </a:dk1>
        <a:lt1>
          <a:srgbClr val="9DE2F7"/>
        </a:lt1>
        <a:dk2>
          <a:srgbClr val="000000"/>
        </a:dk2>
        <a:lt2>
          <a:srgbClr val="808080"/>
        </a:lt2>
        <a:accent1>
          <a:srgbClr val="13B6E7"/>
        </a:accent1>
        <a:accent2>
          <a:srgbClr val="E88D13"/>
        </a:accent2>
        <a:accent3>
          <a:srgbClr val="CCEEFA"/>
        </a:accent3>
        <a:accent4>
          <a:srgbClr val="000000"/>
        </a:accent4>
        <a:accent5>
          <a:srgbClr val="AAD7F1"/>
        </a:accent5>
        <a:accent6>
          <a:srgbClr val="D27F10"/>
        </a:accent6>
        <a:hlink>
          <a:srgbClr val="E25318"/>
        </a:hlink>
        <a:folHlink>
          <a:srgbClr val="B414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51_slide 4">
        <a:dk1>
          <a:srgbClr val="000000"/>
        </a:dk1>
        <a:lt1>
          <a:srgbClr val="9DE2F7"/>
        </a:lt1>
        <a:dk2>
          <a:srgbClr val="000000"/>
        </a:dk2>
        <a:lt2>
          <a:srgbClr val="808080"/>
        </a:lt2>
        <a:accent1>
          <a:srgbClr val="F7F404"/>
        </a:accent1>
        <a:accent2>
          <a:srgbClr val="04BFF6"/>
        </a:accent2>
        <a:accent3>
          <a:srgbClr val="CCEEFA"/>
        </a:accent3>
        <a:accent4>
          <a:srgbClr val="000000"/>
        </a:accent4>
        <a:accent5>
          <a:srgbClr val="FAF8AA"/>
        </a:accent5>
        <a:accent6>
          <a:srgbClr val="03ADDF"/>
        </a:accent6>
        <a:hlink>
          <a:srgbClr val="DE5205"/>
        </a:hlink>
        <a:folHlink>
          <a:srgbClr val="6200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51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FC6EF"/>
        </a:accent1>
        <a:accent2>
          <a:srgbClr val="0F94BD"/>
        </a:accent2>
        <a:accent3>
          <a:srgbClr val="FFFFFF"/>
        </a:accent3>
        <a:accent4>
          <a:srgbClr val="000000"/>
        </a:accent4>
        <a:accent5>
          <a:srgbClr val="AFDFF6"/>
        </a:accent5>
        <a:accent6>
          <a:srgbClr val="0C86AB"/>
        </a:accent6>
        <a:hlink>
          <a:srgbClr val="2E5D6B"/>
        </a:hlink>
        <a:folHlink>
          <a:srgbClr val="4D74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51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6BFED"/>
        </a:accent1>
        <a:accent2>
          <a:srgbClr val="50E011"/>
        </a:accent2>
        <a:accent3>
          <a:srgbClr val="FFFFFF"/>
        </a:accent3>
        <a:accent4>
          <a:srgbClr val="000000"/>
        </a:accent4>
        <a:accent5>
          <a:srgbClr val="ACDCF4"/>
        </a:accent5>
        <a:accent6>
          <a:srgbClr val="48CB0E"/>
        </a:accent6>
        <a:hlink>
          <a:srgbClr val="1168CF"/>
        </a:hlink>
        <a:folHlink>
          <a:srgbClr val="0B6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51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3B6E7"/>
        </a:accent1>
        <a:accent2>
          <a:srgbClr val="E88D13"/>
        </a:accent2>
        <a:accent3>
          <a:srgbClr val="FFFFFF"/>
        </a:accent3>
        <a:accent4>
          <a:srgbClr val="000000"/>
        </a:accent4>
        <a:accent5>
          <a:srgbClr val="AAD7F1"/>
        </a:accent5>
        <a:accent6>
          <a:srgbClr val="D27F10"/>
        </a:accent6>
        <a:hlink>
          <a:srgbClr val="E25318"/>
        </a:hlink>
        <a:folHlink>
          <a:srgbClr val="B414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251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F404"/>
        </a:accent1>
        <a:accent2>
          <a:srgbClr val="04BFF6"/>
        </a:accent2>
        <a:accent3>
          <a:srgbClr val="FFFFFF"/>
        </a:accent3>
        <a:accent4>
          <a:srgbClr val="000000"/>
        </a:accent4>
        <a:accent5>
          <a:srgbClr val="FAF8AA"/>
        </a:accent5>
        <a:accent6>
          <a:srgbClr val="03ADDF"/>
        </a:accent6>
        <a:hlink>
          <a:srgbClr val="DE5205"/>
        </a:hlink>
        <a:folHlink>
          <a:srgbClr val="6200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nd_0309_slide">
  <a:themeElements>
    <a:clrScheme name="ind_0309_slide 1">
      <a:dk1>
        <a:srgbClr val="000000"/>
      </a:dk1>
      <a:lt1>
        <a:srgbClr val="F5F5F5"/>
      </a:lt1>
      <a:dk2>
        <a:srgbClr val="000000"/>
      </a:dk2>
      <a:lt2>
        <a:srgbClr val="858585"/>
      </a:lt2>
      <a:accent1>
        <a:srgbClr val="E7B2B5"/>
      </a:accent1>
      <a:accent2>
        <a:srgbClr val="D1565F"/>
      </a:accent2>
      <a:accent3>
        <a:srgbClr val="F9F9F9"/>
      </a:accent3>
      <a:accent4>
        <a:srgbClr val="000000"/>
      </a:accent4>
      <a:accent5>
        <a:srgbClr val="F1D5D7"/>
      </a:accent5>
      <a:accent6>
        <a:srgbClr val="BD4D55"/>
      </a:accent6>
      <a:hlink>
        <a:srgbClr val="AC5361"/>
      </a:hlink>
      <a:folHlink>
        <a:srgbClr val="813836"/>
      </a:folHlink>
    </a:clrScheme>
    <a:fontScheme name="ind_0309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309_slide 1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9F9F9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09_slide 2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9F9F9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09_slide 3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9F9F9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09_slide 4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9F9F9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09_slide 5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FFFFF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09_slide 6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FFFFF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09_slide 7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FFFFF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09_slide 8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FFFFF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nd_0325_slide">
  <a:themeElements>
    <a:clrScheme name="ind_0325_slide 1">
      <a:dk1>
        <a:srgbClr val="000000"/>
      </a:dk1>
      <a:lt1>
        <a:srgbClr val="FFE37B"/>
      </a:lt1>
      <a:dk2>
        <a:srgbClr val="000000"/>
      </a:dk2>
      <a:lt2>
        <a:srgbClr val="B2B2B2"/>
      </a:lt2>
      <a:accent1>
        <a:srgbClr val="FFF1D1"/>
      </a:accent1>
      <a:accent2>
        <a:srgbClr val="FFD332"/>
      </a:accent2>
      <a:accent3>
        <a:srgbClr val="FFEFBF"/>
      </a:accent3>
      <a:accent4>
        <a:srgbClr val="000000"/>
      </a:accent4>
      <a:accent5>
        <a:srgbClr val="FFF7E5"/>
      </a:accent5>
      <a:accent6>
        <a:srgbClr val="E7BF2C"/>
      </a:accent6>
      <a:hlink>
        <a:srgbClr val="7A6000"/>
      </a:hlink>
      <a:folHlink>
        <a:srgbClr val="473A00"/>
      </a:folHlink>
    </a:clrScheme>
    <a:fontScheme name="ind_0325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325_slide 1">
        <a:dk1>
          <a:srgbClr val="000000"/>
        </a:dk1>
        <a:lt1>
          <a:srgbClr val="FFE37B"/>
        </a:lt1>
        <a:dk2>
          <a:srgbClr val="000000"/>
        </a:dk2>
        <a:lt2>
          <a:srgbClr val="B2B2B2"/>
        </a:lt2>
        <a:accent1>
          <a:srgbClr val="FFF1D1"/>
        </a:accent1>
        <a:accent2>
          <a:srgbClr val="FFD332"/>
        </a:accent2>
        <a:accent3>
          <a:srgbClr val="FFEFBF"/>
        </a:accent3>
        <a:accent4>
          <a:srgbClr val="000000"/>
        </a:accent4>
        <a:accent5>
          <a:srgbClr val="FFF7E5"/>
        </a:accent5>
        <a:accent6>
          <a:srgbClr val="E7BF2C"/>
        </a:accent6>
        <a:hlink>
          <a:srgbClr val="7A6000"/>
        </a:hlink>
        <a:folHlink>
          <a:srgbClr val="473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5_slide 2">
        <a:dk1>
          <a:srgbClr val="000000"/>
        </a:dk1>
        <a:lt1>
          <a:srgbClr val="FFE37B"/>
        </a:lt1>
        <a:dk2>
          <a:srgbClr val="000000"/>
        </a:dk2>
        <a:lt2>
          <a:srgbClr val="B2B2B2"/>
        </a:lt2>
        <a:accent1>
          <a:srgbClr val="FFCB7B"/>
        </a:accent1>
        <a:accent2>
          <a:srgbClr val="FFFF7B"/>
        </a:accent2>
        <a:accent3>
          <a:srgbClr val="FFEFBF"/>
        </a:accent3>
        <a:accent4>
          <a:srgbClr val="000000"/>
        </a:accent4>
        <a:accent5>
          <a:srgbClr val="FFE2BF"/>
        </a:accent5>
        <a:accent6>
          <a:srgbClr val="E7E76F"/>
        </a:accent6>
        <a:hlink>
          <a:srgbClr val="947300"/>
        </a:hlink>
        <a:folHlink>
          <a:srgbClr val="945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5_slide 3">
        <a:dk1>
          <a:srgbClr val="000000"/>
        </a:dk1>
        <a:lt1>
          <a:srgbClr val="FFE37B"/>
        </a:lt1>
        <a:dk2>
          <a:srgbClr val="000000"/>
        </a:dk2>
        <a:lt2>
          <a:srgbClr val="B2B2B2"/>
        </a:lt2>
        <a:accent1>
          <a:srgbClr val="006DF0"/>
        </a:accent1>
        <a:accent2>
          <a:srgbClr val="A38000"/>
        </a:accent2>
        <a:accent3>
          <a:srgbClr val="FFEFBF"/>
        </a:accent3>
        <a:accent4>
          <a:srgbClr val="000000"/>
        </a:accent4>
        <a:accent5>
          <a:srgbClr val="AABAF6"/>
        </a:accent5>
        <a:accent6>
          <a:srgbClr val="937300"/>
        </a:accent6>
        <a:hlink>
          <a:srgbClr val="0C00A8"/>
        </a:hlink>
        <a:folHlink>
          <a:srgbClr val="6E00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5_slide 4">
        <a:dk1>
          <a:srgbClr val="000000"/>
        </a:dk1>
        <a:lt1>
          <a:srgbClr val="FFE37B"/>
        </a:lt1>
        <a:dk2>
          <a:srgbClr val="000000"/>
        </a:dk2>
        <a:lt2>
          <a:srgbClr val="B2B2B2"/>
        </a:lt2>
        <a:accent1>
          <a:srgbClr val="CEA200"/>
        </a:accent1>
        <a:accent2>
          <a:srgbClr val="42C308"/>
        </a:accent2>
        <a:accent3>
          <a:srgbClr val="FFEFBF"/>
        </a:accent3>
        <a:accent4>
          <a:srgbClr val="000000"/>
        </a:accent4>
        <a:accent5>
          <a:srgbClr val="E3CEAA"/>
        </a:accent5>
        <a:accent6>
          <a:srgbClr val="3BB006"/>
        </a:accent6>
        <a:hlink>
          <a:srgbClr val="312C6B"/>
        </a:hlink>
        <a:folHlink>
          <a:srgbClr val="6B2C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5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1D1"/>
        </a:accent1>
        <a:accent2>
          <a:srgbClr val="FFD332"/>
        </a:accent2>
        <a:accent3>
          <a:srgbClr val="FFFFFF"/>
        </a:accent3>
        <a:accent4>
          <a:srgbClr val="000000"/>
        </a:accent4>
        <a:accent5>
          <a:srgbClr val="FFF7E5"/>
        </a:accent5>
        <a:accent6>
          <a:srgbClr val="E7BF2C"/>
        </a:accent6>
        <a:hlink>
          <a:srgbClr val="7A6000"/>
        </a:hlink>
        <a:folHlink>
          <a:srgbClr val="473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5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B7B"/>
        </a:accent1>
        <a:accent2>
          <a:srgbClr val="FFFF7B"/>
        </a:accent2>
        <a:accent3>
          <a:srgbClr val="FFFFFF"/>
        </a:accent3>
        <a:accent4>
          <a:srgbClr val="000000"/>
        </a:accent4>
        <a:accent5>
          <a:srgbClr val="FFE2BF"/>
        </a:accent5>
        <a:accent6>
          <a:srgbClr val="E7E76F"/>
        </a:accent6>
        <a:hlink>
          <a:srgbClr val="947300"/>
        </a:hlink>
        <a:folHlink>
          <a:srgbClr val="945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5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DF0"/>
        </a:accent1>
        <a:accent2>
          <a:srgbClr val="A38000"/>
        </a:accent2>
        <a:accent3>
          <a:srgbClr val="FFFFFF"/>
        </a:accent3>
        <a:accent4>
          <a:srgbClr val="000000"/>
        </a:accent4>
        <a:accent5>
          <a:srgbClr val="AABAF6"/>
        </a:accent5>
        <a:accent6>
          <a:srgbClr val="937300"/>
        </a:accent6>
        <a:hlink>
          <a:srgbClr val="0C00A8"/>
        </a:hlink>
        <a:folHlink>
          <a:srgbClr val="6E00C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5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EA200"/>
        </a:accent1>
        <a:accent2>
          <a:srgbClr val="42C308"/>
        </a:accent2>
        <a:accent3>
          <a:srgbClr val="FFFFFF"/>
        </a:accent3>
        <a:accent4>
          <a:srgbClr val="000000"/>
        </a:accent4>
        <a:accent5>
          <a:srgbClr val="E3CEAA"/>
        </a:accent5>
        <a:accent6>
          <a:srgbClr val="3BB006"/>
        </a:accent6>
        <a:hlink>
          <a:srgbClr val="312C6B"/>
        </a:hlink>
        <a:folHlink>
          <a:srgbClr val="6B2C3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Cubicle Etiquette</Template>
  <TotalTime>1322</TotalTime>
  <Words>201</Words>
  <Application>Microsoft Office PowerPoint</Application>
  <PresentationFormat>On-screen Show (4:3)</PresentationFormat>
  <Paragraphs>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Andy</vt:lpstr>
      <vt:lpstr>Arial</vt:lpstr>
      <vt:lpstr>Arial Narrow</vt:lpstr>
      <vt:lpstr>Gill Sans MT</vt:lpstr>
      <vt:lpstr>Lucida Sans Unicode</vt:lpstr>
      <vt:lpstr>Maiandra GD</vt:lpstr>
      <vt:lpstr>Symbol</vt:lpstr>
      <vt:lpstr>Times New Roman</vt:lpstr>
      <vt:lpstr>Wingdings</vt:lpstr>
      <vt:lpstr>alphabetsoup</vt:lpstr>
      <vt:lpstr>ind_0030_slide</vt:lpstr>
      <vt:lpstr>abstract3</vt:lpstr>
      <vt:lpstr>Making Sense of It</vt:lpstr>
      <vt:lpstr>ind_0198_slide</vt:lpstr>
      <vt:lpstr>ind_1251_slide</vt:lpstr>
      <vt:lpstr>ind_0309_slide</vt:lpstr>
      <vt:lpstr>default</vt:lpstr>
      <vt:lpstr>ind_0325_slide</vt:lpstr>
      <vt:lpstr>ind_0007_slide</vt:lpstr>
      <vt:lpstr>1_Default Design</vt:lpstr>
      <vt:lpstr>ind_1283_slide</vt:lpstr>
      <vt:lpstr>ind_0031_slide</vt:lpstr>
      <vt:lpstr>SHIFTWORK</vt:lpstr>
      <vt:lpstr>PowerPoint Presentation</vt:lpstr>
      <vt:lpstr>3 hari kerja, 3 hari off (6 minggu 3 days free weekend)</vt:lpstr>
      <vt:lpstr>2 atau 3 hari on dan off, 2 minggu sekali 2 days free weekend</vt:lpstr>
      <vt:lpstr>Tetapi…</vt:lpstr>
      <vt:lpstr>Work-Rest Ratios (or How Much Work Before a Rest)</vt:lpstr>
      <vt:lpstr>PowerPoint Presentation</vt:lpstr>
      <vt:lpstr>PowerPoint Presentation</vt:lpstr>
      <vt:lpstr>Health and Safety Effects of Shiftwork</vt:lpstr>
      <vt:lpstr>Efek Segera – Persoalan Tidur</vt:lpstr>
      <vt:lpstr>Efek Segera – diskusikan…</vt:lpstr>
      <vt:lpstr>Efek Jangka Panjang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Pendekatan Organisasi</vt:lpstr>
      <vt:lpstr>PowerPoint Presentation</vt:lpstr>
      <vt:lpstr>Strategi Individual untuk Pekerja Shift</vt:lpstr>
      <vt:lpstr>Supaya Tetap Sehat…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Shiftwork involves working outside the normal daylight hours</dc:title>
  <dc:creator>user</dc:creator>
  <cp:lastModifiedBy>asus</cp:lastModifiedBy>
  <cp:revision>51</cp:revision>
  <dcterms:created xsi:type="dcterms:W3CDTF">2008-07-24T05:47:32Z</dcterms:created>
  <dcterms:modified xsi:type="dcterms:W3CDTF">2018-04-18T00:36:41Z</dcterms:modified>
</cp:coreProperties>
</file>