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66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9BB0F9-9CF0-477E-BD13-37FFBCD5E7A0}"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07A22-7542-4A8B-BC43-4CE3397DE1F8}" type="slidenum">
              <a:rPr lang="en-US" smtClean="0"/>
              <a:t>‹#›</a:t>
            </a:fld>
            <a:endParaRPr lang="en-US"/>
          </a:p>
        </p:txBody>
      </p:sp>
    </p:spTree>
    <p:extLst>
      <p:ext uri="{BB962C8B-B14F-4D97-AF65-F5344CB8AC3E}">
        <p14:creationId xmlns:p14="http://schemas.microsoft.com/office/powerpoint/2010/main" val="403429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BB0F9-9CF0-477E-BD13-37FFBCD5E7A0}"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07A22-7542-4A8B-BC43-4CE3397DE1F8}" type="slidenum">
              <a:rPr lang="en-US" smtClean="0"/>
              <a:t>‹#›</a:t>
            </a:fld>
            <a:endParaRPr lang="en-US"/>
          </a:p>
        </p:txBody>
      </p:sp>
    </p:spTree>
    <p:extLst>
      <p:ext uri="{BB962C8B-B14F-4D97-AF65-F5344CB8AC3E}">
        <p14:creationId xmlns:p14="http://schemas.microsoft.com/office/powerpoint/2010/main" val="419346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BB0F9-9CF0-477E-BD13-37FFBCD5E7A0}"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07A22-7542-4A8B-BC43-4CE3397DE1F8}" type="slidenum">
              <a:rPr lang="en-US" smtClean="0"/>
              <a:t>‹#›</a:t>
            </a:fld>
            <a:endParaRPr lang="en-US"/>
          </a:p>
        </p:txBody>
      </p:sp>
    </p:spTree>
    <p:extLst>
      <p:ext uri="{BB962C8B-B14F-4D97-AF65-F5344CB8AC3E}">
        <p14:creationId xmlns:p14="http://schemas.microsoft.com/office/powerpoint/2010/main" val="2268657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BB0F9-9CF0-477E-BD13-37FFBCD5E7A0}"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07A22-7542-4A8B-BC43-4CE3397DE1F8}" type="slidenum">
              <a:rPr lang="en-US" smtClean="0"/>
              <a:t>‹#›</a:t>
            </a:fld>
            <a:endParaRPr lang="en-US"/>
          </a:p>
        </p:txBody>
      </p:sp>
    </p:spTree>
    <p:extLst>
      <p:ext uri="{BB962C8B-B14F-4D97-AF65-F5344CB8AC3E}">
        <p14:creationId xmlns:p14="http://schemas.microsoft.com/office/powerpoint/2010/main" val="183050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BB0F9-9CF0-477E-BD13-37FFBCD5E7A0}"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07A22-7542-4A8B-BC43-4CE3397DE1F8}" type="slidenum">
              <a:rPr lang="en-US" smtClean="0"/>
              <a:t>‹#›</a:t>
            </a:fld>
            <a:endParaRPr lang="en-US"/>
          </a:p>
        </p:txBody>
      </p:sp>
    </p:spTree>
    <p:extLst>
      <p:ext uri="{BB962C8B-B14F-4D97-AF65-F5344CB8AC3E}">
        <p14:creationId xmlns:p14="http://schemas.microsoft.com/office/powerpoint/2010/main" val="271742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9BB0F9-9CF0-477E-BD13-37FFBCD5E7A0}"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07A22-7542-4A8B-BC43-4CE3397DE1F8}" type="slidenum">
              <a:rPr lang="en-US" smtClean="0"/>
              <a:t>‹#›</a:t>
            </a:fld>
            <a:endParaRPr lang="en-US"/>
          </a:p>
        </p:txBody>
      </p:sp>
    </p:spTree>
    <p:extLst>
      <p:ext uri="{BB962C8B-B14F-4D97-AF65-F5344CB8AC3E}">
        <p14:creationId xmlns:p14="http://schemas.microsoft.com/office/powerpoint/2010/main" val="1670520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9BB0F9-9CF0-477E-BD13-37FFBCD5E7A0}" type="datetimeFigureOut">
              <a:rPr lang="en-US" smtClean="0"/>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07A22-7542-4A8B-BC43-4CE3397DE1F8}" type="slidenum">
              <a:rPr lang="en-US" smtClean="0"/>
              <a:t>‹#›</a:t>
            </a:fld>
            <a:endParaRPr lang="en-US"/>
          </a:p>
        </p:txBody>
      </p:sp>
    </p:spTree>
    <p:extLst>
      <p:ext uri="{BB962C8B-B14F-4D97-AF65-F5344CB8AC3E}">
        <p14:creationId xmlns:p14="http://schemas.microsoft.com/office/powerpoint/2010/main" val="1384831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9BB0F9-9CF0-477E-BD13-37FFBCD5E7A0}" type="datetimeFigureOut">
              <a:rPr lang="en-US" smtClean="0"/>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07A22-7542-4A8B-BC43-4CE3397DE1F8}" type="slidenum">
              <a:rPr lang="en-US" smtClean="0"/>
              <a:t>‹#›</a:t>
            </a:fld>
            <a:endParaRPr lang="en-US"/>
          </a:p>
        </p:txBody>
      </p:sp>
    </p:spTree>
    <p:extLst>
      <p:ext uri="{BB962C8B-B14F-4D97-AF65-F5344CB8AC3E}">
        <p14:creationId xmlns:p14="http://schemas.microsoft.com/office/powerpoint/2010/main" val="179423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BB0F9-9CF0-477E-BD13-37FFBCD5E7A0}" type="datetimeFigureOut">
              <a:rPr lang="en-US" smtClean="0"/>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07A22-7542-4A8B-BC43-4CE3397DE1F8}" type="slidenum">
              <a:rPr lang="en-US" smtClean="0"/>
              <a:t>‹#›</a:t>
            </a:fld>
            <a:endParaRPr lang="en-US"/>
          </a:p>
        </p:txBody>
      </p:sp>
    </p:spTree>
    <p:extLst>
      <p:ext uri="{BB962C8B-B14F-4D97-AF65-F5344CB8AC3E}">
        <p14:creationId xmlns:p14="http://schemas.microsoft.com/office/powerpoint/2010/main" val="197378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BB0F9-9CF0-477E-BD13-37FFBCD5E7A0}"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07A22-7542-4A8B-BC43-4CE3397DE1F8}" type="slidenum">
              <a:rPr lang="en-US" smtClean="0"/>
              <a:t>‹#›</a:t>
            </a:fld>
            <a:endParaRPr lang="en-US"/>
          </a:p>
        </p:txBody>
      </p:sp>
    </p:spTree>
    <p:extLst>
      <p:ext uri="{BB962C8B-B14F-4D97-AF65-F5344CB8AC3E}">
        <p14:creationId xmlns:p14="http://schemas.microsoft.com/office/powerpoint/2010/main" val="359051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BB0F9-9CF0-477E-BD13-37FFBCD5E7A0}"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07A22-7542-4A8B-BC43-4CE3397DE1F8}" type="slidenum">
              <a:rPr lang="en-US" smtClean="0"/>
              <a:t>‹#›</a:t>
            </a:fld>
            <a:endParaRPr lang="en-US"/>
          </a:p>
        </p:txBody>
      </p:sp>
    </p:spTree>
    <p:extLst>
      <p:ext uri="{BB962C8B-B14F-4D97-AF65-F5344CB8AC3E}">
        <p14:creationId xmlns:p14="http://schemas.microsoft.com/office/powerpoint/2010/main" val="284598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BB0F9-9CF0-477E-BD13-37FFBCD5E7A0}" type="datetimeFigureOut">
              <a:rPr lang="en-US" smtClean="0"/>
              <a:t>4/18/2018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07A22-7542-4A8B-BC43-4CE3397DE1F8}" type="slidenum">
              <a:rPr lang="en-US" smtClean="0"/>
              <a:t>‹#›</a:t>
            </a:fld>
            <a:endParaRPr lang="en-US"/>
          </a:p>
        </p:txBody>
      </p:sp>
    </p:spTree>
    <p:extLst>
      <p:ext uri="{BB962C8B-B14F-4D97-AF65-F5344CB8AC3E}">
        <p14:creationId xmlns:p14="http://schemas.microsoft.com/office/powerpoint/2010/main" val="3113028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WAKTU SET UP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35069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b="1" smtClean="0"/>
              <a:t>Pengurangan Pemborosan</a:t>
            </a:r>
            <a:r>
              <a:rPr lang="en-US" smtClean="0"/>
              <a:t> </a:t>
            </a:r>
            <a:endParaRPr lang="id-ID" smtClean="0"/>
          </a:p>
        </p:txBody>
      </p:sp>
      <p:sp>
        <p:nvSpPr>
          <p:cNvPr id="3" name="Content Placeholder 2"/>
          <p:cNvSpPr>
            <a:spLocks noGrp="1"/>
          </p:cNvSpPr>
          <p:nvPr>
            <p:ph idx="1"/>
          </p:nvPr>
        </p:nvSpPr>
        <p:spPr>
          <a:xfrm>
            <a:off x="1981200" y="1600200"/>
            <a:ext cx="8229600" cy="5043488"/>
          </a:xfrm>
        </p:spPr>
        <p:txBody>
          <a:bodyPr rtlCol="0">
            <a:normAutofit fontScale="92500" lnSpcReduction="10000"/>
          </a:bodyPr>
          <a:lstStyle/>
          <a:p>
            <a:pPr algn="just">
              <a:defRPr/>
            </a:pPr>
            <a:r>
              <a:rPr lang="en-US" dirty="0" err="1" smtClean="0"/>
              <a:t>Ketika</a:t>
            </a:r>
            <a:r>
              <a:rPr lang="en-US" dirty="0" smtClean="0"/>
              <a:t> </a:t>
            </a:r>
            <a:r>
              <a:rPr lang="en-US" dirty="0" err="1" smtClean="0"/>
              <a:t>pemborosan</a:t>
            </a:r>
            <a:r>
              <a:rPr lang="en-US" dirty="0" smtClean="0"/>
              <a:t> </a:t>
            </a:r>
            <a:r>
              <a:rPr lang="en-US" dirty="0" err="1" smtClean="0"/>
              <a:t>pada</a:t>
            </a:r>
            <a:r>
              <a:rPr lang="en-US" dirty="0" smtClean="0"/>
              <a:t> </a:t>
            </a:r>
            <a:r>
              <a:rPr lang="en-US" dirty="0" err="1" smtClean="0"/>
              <a:t>produksi</a:t>
            </a:r>
            <a:r>
              <a:rPr lang="en-US" dirty="0" smtClean="0"/>
              <a:t> </a:t>
            </a:r>
            <a:r>
              <a:rPr lang="en-US" dirty="0" err="1" smtClean="0"/>
              <a:t>barang</a:t>
            </a:r>
            <a:r>
              <a:rPr lang="en-US" dirty="0" smtClean="0"/>
              <a:t> </a:t>
            </a:r>
            <a:r>
              <a:rPr lang="en-US" dirty="0" err="1" smtClean="0"/>
              <a:t>atau</a:t>
            </a:r>
            <a:r>
              <a:rPr lang="en-US" dirty="0" smtClean="0"/>
              <a:t> </a:t>
            </a:r>
            <a:r>
              <a:rPr lang="en-US" dirty="0" err="1" smtClean="0"/>
              <a:t>jasa</a:t>
            </a:r>
            <a:r>
              <a:rPr lang="en-US" dirty="0" smtClean="0"/>
              <a:t> </a:t>
            </a:r>
            <a:r>
              <a:rPr lang="en-US" dirty="0" err="1" smtClean="0"/>
              <a:t>diperbincangkan</a:t>
            </a:r>
            <a:r>
              <a:rPr lang="en-US" dirty="0" smtClean="0"/>
              <a:t>, </a:t>
            </a:r>
            <a:r>
              <a:rPr lang="en-US" dirty="0" err="1" smtClean="0"/>
              <a:t>hal</a:t>
            </a:r>
            <a:r>
              <a:rPr lang="en-US" dirty="0" smtClean="0"/>
              <a:t> </a:t>
            </a:r>
            <a:r>
              <a:rPr lang="id-ID" dirty="0" smtClean="0"/>
              <a:t>in</a:t>
            </a:r>
            <a:r>
              <a:rPr lang="en-US" dirty="0" err="1" smtClean="0"/>
              <a:t>i</a:t>
            </a:r>
            <a:r>
              <a:rPr lang="en-US" dirty="0" smtClean="0"/>
              <a:t> </a:t>
            </a:r>
            <a:r>
              <a:rPr lang="en-US" dirty="0" err="1" smtClean="0"/>
              <a:t>berarti</a:t>
            </a:r>
            <a:r>
              <a:rPr lang="en-US" dirty="0" smtClean="0"/>
              <a:t> </a:t>
            </a:r>
            <a:r>
              <a:rPr lang="en-US" dirty="0" err="1" smtClean="0"/>
              <a:t>menguraikan</a:t>
            </a:r>
            <a:r>
              <a:rPr lang="en-US" dirty="0" smtClean="0"/>
              <a:t> </a:t>
            </a:r>
            <a:r>
              <a:rPr lang="en-US" dirty="0" err="1" smtClean="0"/>
              <a:t>tentang</a:t>
            </a:r>
            <a:r>
              <a:rPr lang="en-US" dirty="0" smtClean="0"/>
              <a:t> </a:t>
            </a:r>
            <a:r>
              <a:rPr lang="en-US" dirty="0" err="1" smtClean="0"/>
              <a:t>apa</a:t>
            </a:r>
            <a:r>
              <a:rPr lang="en-US" dirty="0" smtClean="0"/>
              <a:t> pun yang </a:t>
            </a:r>
            <a:r>
              <a:rPr lang="en-US" dirty="0" err="1" smtClean="0"/>
              <a:t>tidak</a:t>
            </a:r>
            <a:r>
              <a:rPr lang="en-US" dirty="0" smtClean="0"/>
              <a:t> </a:t>
            </a:r>
            <a:r>
              <a:rPr lang="en-US" dirty="0" err="1" smtClean="0"/>
              <a:t>memberi</a:t>
            </a:r>
            <a:r>
              <a:rPr lang="en-US" dirty="0" smtClean="0"/>
              <a:t> </a:t>
            </a:r>
            <a:r>
              <a:rPr lang="en-US" dirty="0" err="1" smtClean="0"/>
              <a:t>nilai</a:t>
            </a:r>
            <a:r>
              <a:rPr lang="en-US" dirty="0" smtClean="0"/>
              <a:t> </a:t>
            </a:r>
            <a:r>
              <a:rPr lang="en-US" dirty="0" err="1" smtClean="0"/>
              <a:t>tambah</a:t>
            </a:r>
            <a:r>
              <a:rPr lang="en-US" dirty="0" smtClean="0"/>
              <a:t>. </a:t>
            </a:r>
            <a:r>
              <a:rPr lang="en-US" dirty="0" err="1" smtClean="0"/>
              <a:t>Produk</a:t>
            </a:r>
            <a:r>
              <a:rPr lang="en-US" dirty="0" smtClean="0"/>
              <a:t> yang </a:t>
            </a:r>
            <a:r>
              <a:rPr lang="en-US" dirty="0" err="1" smtClean="0"/>
              <a:t>sedang</a:t>
            </a:r>
            <a:r>
              <a:rPr lang="en-US" dirty="0" smtClean="0"/>
              <a:t> </a:t>
            </a:r>
            <a:r>
              <a:rPr lang="en-US" dirty="0" err="1" smtClean="0"/>
              <a:t>disimpan</a:t>
            </a:r>
            <a:r>
              <a:rPr lang="en-US" dirty="0" smtClean="0"/>
              <a:t>, </a:t>
            </a:r>
            <a:r>
              <a:rPr lang="en-US" dirty="0" err="1" smtClean="0"/>
              <a:t>diperiksa</a:t>
            </a:r>
            <a:r>
              <a:rPr lang="en-US" dirty="0" smtClean="0"/>
              <a:t>, </a:t>
            </a:r>
            <a:r>
              <a:rPr lang="en-US" dirty="0" err="1" smtClean="0"/>
              <a:t>atau</a:t>
            </a:r>
            <a:r>
              <a:rPr lang="en-US" dirty="0" smtClean="0"/>
              <a:t> </a:t>
            </a:r>
            <a:r>
              <a:rPr lang="en-US" dirty="0" err="1" smtClean="0"/>
              <a:t>ditunda,juga</a:t>
            </a:r>
            <a:r>
              <a:rPr lang="en-US" dirty="0" smtClean="0"/>
              <a:t> </a:t>
            </a:r>
            <a:r>
              <a:rPr lang="en-US" dirty="0" err="1" smtClean="0"/>
              <a:t>produk</a:t>
            </a:r>
            <a:r>
              <a:rPr lang="en-US" dirty="0" smtClean="0"/>
              <a:t> yang </a:t>
            </a:r>
            <a:r>
              <a:rPr lang="en-US" dirty="0" err="1" smtClean="0"/>
              <a:t>sedang</a:t>
            </a:r>
            <a:r>
              <a:rPr lang="en-US" dirty="0" smtClean="0"/>
              <a:t> </a:t>
            </a:r>
            <a:r>
              <a:rPr lang="en-US" dirty="0" err="1" smtClean="0"/>
              <a:t>menunggu</a:t>
            </a:r>
            <a:r>
              <a:rPr lang="en-US" dirty="0" smtClean="0"/>
              <a:t> </a:t>
            </a:r>
            <a:r>
              <a:rPr lang="en-US" dirty="0" err="1" smtClean="0"/>
              <a:t>dalam</a:t>
            </a:r>
            <a:r>
              <a:rPr lang="en-US" dirty="0" smtClean="0"/>
              <a:t> </a:t>
            </a:r>
            <a:r>
              <a:rPr lang="en-US" dirty="0" err="1" smtClean="0"/>
              <a:t>antrian</a:t>
            </a:r>
            <a:r>
              <a:rPr lang="en-US" dirty="0" smtClean="0"/>
              <a:t>, </a:t>
            </a:r>
            <a:r>
              <a:rPr lang="en-US" dirty="0" err="1" smtClean="0"/>
              <a:t>dan</a:t>
            </a:r>
            <a:r>
              <a:rPr lang="en-US" dirty="0" smtClean="0"/>
              <a:t> </a:t>
            </a:r>
            <a:r>
              <a:rPr lang="en-US" dirty="0" err="1" smtClean="0"/>
              <a:t>produk</a:t>
            </a:r>
            <a:r>
              <a:rPr lang="en-US" dirty="0" smtClean="0"/>
              <a:t> </a:t>
            </a:r>
            <a:r>
              <a:rPr lang="en-US" dirty="0" err="1" smtClean="0"/>
              <a:t>cacat</a:t>
            </a:r>
            <a:r>
              <a:rPr lang="en-US" dirty="0" smtClean="0"/>
              <a:t> </a:t>
            </a:r>
            <a:r>
              <a:rPr lang="en-US" dirty="0" err="1" smtClean="0"/>
              <a:t>tidak</a:t>
            </a:r>
            <a:r>
              <a:rPr lang="en-US" dirty="0" smtClean="0"/>
              <a:t> </a:t>
            </a:r>
            <a:r>
              <a:rPr lang="en-US" dirty="0" err="1" smtClean="0"/>
              <a:t>memberikan</a:t>
            </a:r>
            <a:r>
              <a:rPr lang="en-US" dirty="0" smtClean="0"/>
              <a:t> </a:t>
            </a:r>
            <a:r>
              <a:rPr lang="en-US" dirty="0" err="1" smtClean="0"/>
              <a:t>nilai</a:t>
            </a:r>
            <a:r>
              <a:rPr lang="en-US" dirty="0" smtClean="0"/>
              <a:t> </a:t>
            </a:r>
            <a:r>
              <a:rPr lang="en-US" dirty="0" err="1" smtClean="0"/>
              <a:t>tambah</a:t>
            </a:r>
            <a:r>
              <a:rPr lang="en-US" dirty="0" smtClean="0"/>
              <a:t>; </a:t>
            </a:r>
            <a:r>
              <a:rPr lang="en-US" dirty="0" err="1" smtClean="0"/>
              <a:t>mereka</a:t>
            </a:r>
            <a:r>
              <a:rPr lang="en-US" dirty="0" smtClean="0"/>
              <a:t> </a:t>
            </a:r>
            <a:r>
              <a:rPr lang="en-US" dirty="0" err="1" smtClean="0"/>
              <a:t>adalah</a:t>
            </a:r>
            <a:r>
              <a:rPr lang="en-US" dirty="0" smtClean="0"/>
              <a:t> 100% </a:t>
            </a:r>
            <a:r>
              <a:rPr lang="en-US" dirty="0" err="1" smtClean="0"/>
              <a:t>pemborosan</a:t>
            </a:r>
            <a:r>
              <a:rPr lang="en-US" dirty="0" smtClean="0"/>
              <a:t>. </a:t>
            </a:r>
            <a:r>
              <a:rPr lang="en-US" dirty="0" err="1" smtClean="0"/>
              <a:t>Lebih</a:t>
            </a:r>
            <a:r>
              <a:rPr lang="en-US" dirty="0" smtClean="0"/>
              <a:t> </a:t>
            </a:r>
            <a:r>
              <a:rPr lang="en-US" dirty="0" err="1" smtClean="0"/>
              <a:t>dan</a:t>
            </a:r>
            <a:r>
              <a:rPr lang="en-US" dirty="0" smtClean="0"/>
              <a:t> </a:t>
            </a:r>
            <a:r>
              <a:rPr lang="en-US" dirty="0" err="1" smtClean="0"/>
              <a:t>itu</a:t>
            </a:r>
            <a:r>
              <a:rPr lang="en-US" dirty="0" smtClean="0"/>
              <a:t>, </a:t>
            </a:r>
            <a:r>
              <a:rPr lang="en-US" dirty="0" err="1" smtClean="0"/>
              <a:t>aktivitas</a:t>
            </a:r>
            <a:r>
              <a:rPr lang="en-US" dirty="0" smtClean="0"/>
              <a:t> </a:t>
            </a:r>
            <a:r>
              <a:rPr lang="en-US" dirty="0" err="1" smtClean="0"/>
              <a:t>apa</a:t>
            </a:r>
            <a:r>
              <a:rPr lang="en-US" dirty="0" smtClean="0"/>
              <a:t> pun yang </a:t>
            </a:r>
            <a:r>
              <a:rPr lang="en-US" dirty="0" err="1" smtClean="0"/>
              <a:t>tidak</a:t>
            </a:r>
            <a:r>
              <a:rPr lang="en-US" dirty="0" smtClean="0"/>
              <a:t> </a:t>
            </a:r>
            <a:r>
              <a:rPr lang="en-US" dirty="0" err="1" smtClean="0"/>
              <a:t>memberi</a:t>
            </a:r>
            <a:r>
              <a:rPr lang="en-US" dirty="0" smtClean="0"/>
              <a:t> </a:t>
            </a:r>
            <a:r>
              <a:rPr lang="en-US" dirty="0" err="1" smtClean="0"/>
              <a:t>nilai</a:t>
            </a:r>
            <a:r>
              <a:rPr lang="en-US" dirty="0" smtClean="0"/>
              <a:t> </a:t>
            </a:r>
            <a:r>
              <a:rPr lang="en-US" dirty="0" err="1" smtClean="0"/>
              <a:t>tambah</a:t>
            </a:r>
            <a:r>
              <a:rPr lang="en-US" dirty="0" smtClean="0"/>
              <a:t> </a:t>
            </a:r>
            <a:r>
              <a:rPr lang="en-US" dirty="0" err="1" smtClean="0"/>
              <a:t>bagi</a:t>
            </a:r>
            <a:r>
              <a:rPr lang="en-US" dirty="0" smtClean="0"/>
              <a:t> </a:t>
            </a:r>
            <a:r>
              <a:rPr lang="en-US" dirty="0" err="1" smtClean="0"/>
              <a:t>suaru</a:t>
            </a:r>
            <a:r>
              <a:rPr lang="en-US" dirty="0" smtClean="0"/>
              <a:t> </a:t>
            </a:r>
            <a:r>
              <a:rPr lang="en-US" dirty="0" err="1" smtClean="0"/>
              <a:t>produk</a:t>
            </a:r>
            <a:r>
              <a:rPr lang="en-US" dirty="0" smtClean="0"/>
              <a:t> </a:t>
            </a:r>
            <a:r>
              <a:rPr lang="en-US" dirty="0" err="1" smtClean="0"/>
              <a:t>dan</a:t>
            </a:r>
            <a:r>
              <a:rPr lang="en-US" dirty="0" smtClean="0"/>
              <a:t> </a:t>
            </a:r>
            <a:r>
              <a:rPr lang="en-US" dirty="0" err="1" smtClean="0"/>
              <a:t>sisi</a:t>
            </a:r>
            <a:r>
              <a:rPr lang="en-US" dirty="0" smtClean="0"/>
              <a:t> </a:t>
            </a:r>
            <a:r>
              <a:rPr lang="en-US" dirty="0" err="1" smtClean="0"/>
              <a:t>pandang</a:t>
            </a:r>
            <a:r>
              <a:rPr lang="en-US" dirty="0" smtClean="0"/>
              <a:t> </a:t>
            </a:r>
            <a:r>
              <a:rPr lang="en-US" dirty="0" err="1" smtClean="0"/>
              <a:t>pelanggan</a:t>
            </a:r>
            <a:r>
              <a:rPr lang="en-US" dirty="0" smtClean="0"/>
              <a:t> </a:t>
            </a:r>
            <a:r>
              <a:rPr lang="en-US" dirty="0" err="1" smtClean="0"/>
              <a:t>merupakan</a:t>
            </a:r>
            <a:r>
              <a:rPr lang="en-US" dirty="0" smtClean="0"/>
              <a:t> </a:t>
            </a:r>
            <a:r>
              <a:rPr lang="en-US" dirty="0" err="1" smtClean="0"/>
              <a:t>pemborosan</a:t>
            </a:r>
            <a:r>
              <a:rPr lang="en-US" dirty="0" smtClean="0"/>
              <a:t>. JIT </a:t>
            </a:r>
            <a:r>
              <a:rPr lang="en-US" dirty="0" err="1" smtClean="0"/>
              <a:t>mempercepat</a:t>
            </a:r>
            <a:r>
              <a:rPr lang="en-US" dirty="0" smtClean="0"/>
              <a:t> throughput, </a:t>
            </a:r>
            <a:r>
              <a:rPr lang="en-US" dirty="0" err="1" smtClean="0"/>
              <a:t>memungkinkan</a:t>
            </a:r>
            <a:r>
              <a:rPr lang="en-US" dirty="0" smtClean="0"/>
              <a:t> </a:t>
            </a:r>
            <a:r>
              <a:rPr lang="en-US" dirty="0" err="1" smtClean="0"/>
              <a:t>pengiriman</a:t>
            </a:r>
            <a:r>
              <a:rPr lang="en-US" dirty="0" smtClean="0"/>
              <a:t> yang </a:t>
            </a:r>
            <a:r>
              <a:rPr lang="en-US" dirty="0" err="1" smtClean="0"/>
              <a:t>lebih</a:t>
            </a:r>
            <a:r>
              <a:rPr lang="en-US" dirty="0" smtClean="0"/>
              <a:t> </a:t>
            </a:r>
            <a:r>
              <a:rPr lang="en-US" dirty="0" err="1" smtClean="0"/>
              <a:t>cepat</a:t>
            </a:r>
            <a:r>
              <a:rPr lang="en-US" dirty="0" smtClean="0"/>
              <a:t> </a:t>
            </a:r>
            <a:r>
              <a:rPr lang="en-US" dirty="0" err="1" smtClean="0"/>
              <a:t>dan</a:t>
            </a:r>
            <a:r>
              <a:rPr lang="en-US" dirty="0" smtClean="0"/>
              <a:t> </a:t>
            </a:r>
            <a:r>
              <a:rPr lang="en-US" dirty="0" err="1" smtClean="0"/>
              <a:t>mengurangi</a:t>
            </a:r>
            <a:r>
              <a:rPr lang="en-US" dirty="0" smtClean="0"/>
              <a:t> </a:t>
            </a:r>
            <a:r>
              <a:rPr lang="en-US" dirty="0" err="1" smtClean="0"/>
              <a:t>barang</a:t>
            </a:r>
            <a:r>
              <a:rPr lang="en-US" dirty="0" smtClean="0"/>
              <a:t> </a:t>
            </a:r>
            <a:r>
              <a:rPr lang="en-US" dirty="0" err="1" smtClean="0"/>
              <a:t>setengah</a:t>
            </a:r>
            <a:r>
              <a:rPr lang="en-US" dirty="0" smtClean="0"/>
              <a:t> </a:t>
            </a:r>
            <a:r>
              <a:rPr lang="en-US" dirty="0" err="1" smtClean="0"/>
              <a:t>jadi</a:t>
            </a:r>
            <a:r>
              <a:rPr lang="en-US" dirty="0" smtClean="0"/>
              <a:t>. </a:t>
            </a:r>
            <a:r>
              <a:rPr lang="en-US" dirty="0" err="1" smtClean="0"/>
              <a:t>Mengurangi</a:t>
            </a:r>
            <a:r>
              <a:rPr lang="en-US" dirty="0" smtClean="0"/>
              <a:t> </a:t>
            </a:r>
            <a:r>
              <a:rPr lang="en-US" dirty="0" err="1" smtClean="0"/>
              <a:t>barang</a:t>
            </a:r>
            <a:r>
              <a:rPr lang="en-US" dirty="0" smtClean="0"/>
              <a:t> </a:t>
            </a:r>
            <a:r>
              <a:rPr lang="en-US" dirty="0" err="1" smtClean="0"/>
              <a:t>setengah</a:t>
            </a:r>
            <a:r>
              <a:rPr lang="en-US" dirty="0" smtClean="0"/>
              <a:t> </a:t>
            </a:r>
            <a:r>
              <a:rPr lang="en-US" dirty="0" err="1" smtClean="0"/>
              <a:t>jadi</a:t>
            </a:r>
            <a:r>
              <a:rPr lang="en-US" dirty="0" smtClean="0"/>
              <a:t> </a:t>
            </a:r>
            <a:r>
              <a:rPr lang="en-US" dirty="0" err="1" smtClean="0"/>
              <a:t>berarti</a:t>
            </a:r>
            <a:r>
              <a:rPr lang="en-US" dirty="0" smtClean="0"/>
              <a:t> </a:t>
            </a:r>
            <a:r>
              <a:rPr lang="en-US" dirty="0" err="1" smtClean="0"/>
              <a:t>membebaskan</a:t>
            </a:r>
            <a:r>
              <a:rPr lang="en-US" dirty="0" smtClean="0"/>
              <a:t> </a:t>
            </a:r>
            <a:r>
              <a:rPr lang="en-US" dirty="0" err="1" smtClean="0"/>
              <a:t>aset</a:t>
            </a:r>
            <a:r>
              <a:rPr lang="en-US" dirty="0" smtClean="0"/>
              <a:t> </a:t>
            </a:r>
            <a:r>
              <a:rPr lang="en-US" dirty="0" err="1" smtClean="0"/>
              <a:t>dalam</a:t>
            </a:r>
            <a:r>
              <a:rPr lang="en-US" dirty="0" smtClean="0"/>
              <a:t> </a:t>
            </a:r>
            <a:r>
              <a:rPr lang="en-US" dirty="0" err="1" smtClean="0"/>
              <a:t>persediaan</a:t>
            </a:r>
            <a:r>
              <a:rPr lang="en-US" dirty="0" smtClean="0"/>
              <a:t> </a:t>
            </a:r>
            <a:r>
              <a:rPr lang="en-US" dirty="0" err="1" smtClean="0"/>
              <a:t>untuk</a:t>
            </a:r>
            <a:r>
              <a:rPr lang="en-US" dirty="0" smtClean="0"/>
              <a:t> </a:t>
            </a:r>
            <a:r>
              <a:rPr lang="en-US" dirty="0" err="1" smtClean="0"/>
              <a:t>digunakan</a:t>
            </a:r>
            <a:r>
              <a:rPr lang="en-US" dirty="0" smtClean="0"/>
              <a:t> </a:t>
            </a:r>
            <a:r>
              <a:rPr lang="en-US" dirty="0" err="1" smtClean="0"/>
              <a:t>pada</a:t>
            </a:r>
            <a:r>
              <a:rPr lang="en-US" dirty="0" smtClean="0"/>
              <a:t> </a:t>
            </a:r>
            <a:r>
              <a:rPr lang="en-US" dirty="0" err="1" smtClean="0"/>
              <a:t>tujuan</a:t>
            </a:r>
            <a:r>
              <a:rPr lang="en-US" dirty="0" smtClean="0"/>
              <a:t> lain yang </a:t>
            </a:r>
            <a:r>
              <a:rPr lang="en-US" dirty="0" err="1" smtClean="0"/>
              <a:t>lebih</a:t>
            </a:r>
            <a:r>
              <a:rPr lang="en-US" dirty="0" smtClean="0"/>
              <a:t> </a:t>
            </a:r>
            <a:r>
              <a:rPr lang="en-US" dirty="0" err="1" smtClean="0"/>
              <a:t>produktif</a:t>
            </a:r>
            <a:r>
              <a:rPr lang="en-US" dirty="0" smtClean="0"/>
              <a:t>.</a:t>
            </a:r>
            <a:endParaRPr lang="id-ID" dirty="0" smtClean="0"/>
          </a:p>
        </p:txBody>
      </p:sp>
    </p:spTree>
    <p:extLst>
      <p:ext uri="{BB962C8B-B14F-4D97-AF65-F5344CB8AC3E}">
        <p14:creationId xmlns:p14="http://schemas.microsoft.com/office/powerpoint/2010/main" val="490705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b="1" smtClean="0"/>
              <a:t>Pengurangan Vari</a:t>
            </a:r>
            <a:r>
              <a:rPr lang="id-ID" b="1" smtClean="0"/>
              <a:t>a</a:t>
            </a:r>
            <a:r>
              <a:rPr lang="en-US" b="1" smtClean="0"/>
              <a:t>bilitas</a:t>
            </a:r>
            <a:r>
              <a:rPr lang="en-US" smtClean="0"/>
              <a:t> </a:t>
            </a:r>
            <a:endParaRPr lang="id-ID" smtClean="0"/>
          </a:p>
        </p:txBody>
      </p:sp>
      <p:sp>
        <p:nvSpPr>
          <p:cNvPr id="3" name="Content Placeholder 2"/>
          <p:cNvSpPr>
            <a:spLocks noGrp="1"/>
          </p:cNvSpPr>
          <p:nvPr>
            <p:ph idx="1"/>
          </p:nvPr>
        </p:nvSpPr>
        <p:spPr/>
        <p:txBody>
          <a:bodyPr rtlCol="0">
            <a:normAutofit/>
          </a:bodyPr>
          <a:lstStyle/>
          <a:p>
            <a:pPr>
              <a:defRPr/>
            </a:pPr>
            <a:r>
              <a:rPr lang="en-US" dirty="0" err="1" smtClean="0"/>
              <a:t>Untuk</a:t>
            </a:r>
            <a:r>
              <a:rPr lang="en-US" dirty="0" smtClean="0"/>
              <a:t> </a:t>
            </a:r>
            <a:r>
              <a:rPr lang="en-US" dirty="0" err="1" smtClean="0"/>
              <a:t>mencapai</a:t>
            </a:r>
            <a:r>
              <a:rPr lang="en-US" dirty="0" smtClean="0"/>
              <a:t> </a:t>
            </a:r>
            <a:r>
              <a:rPr lang="en-US" dirty="0" err="1" smtClean="0"/>
              <a:t>pergerakan</a:t>
            </a:r>
            <a:r>
              <a:rPr lang="en-US" dirty="0" smtClean="0"/>
              <a:t> </a:t>
            </a:r>
            <a:r>
              <a:rPr lang="en-US" dirty="0" err="1" smtClean="0"/>
              <a:t>bahan</a:t>
            </a:r>
            <a:r>
              <a:rPr lang="en-US" dirty="0" smtClean="0"/>
              <a:t> </a:t>
            </a:r>
            <a:r>
              <a:rPr lang="en-US" dirty="0" err="1" smtClean="0"/>
              <a:t>secara</a:t>
            </a:r>
            <a:r>
              <a:rPr lang="en-US" dirty="0" smtClean="0"/>
              <a:t> just-in-time, </a:t>
            </a:r>
            <a:r>
              <a:rPr lang="en-US" dirty="0" err="1" smtClean="0"/>
              <a:t>para</a:t>
            </a:r>
            <a:r>
              <a:rPr lang="en-US" dirty="0" smtClean="0"/>
              <a:t> </a:t>
            </a:r>
            <a:r>
              <a:rPr lang="en-US" dirty="0" err="1" smtClean="0"/>
              <a:t>manajer</a:t>
            </a:r>
            <a:r>
              <a:rPr lang="en-US" dirty="0" smtClean="0"/>
              <a:t> </a:t>
            </a:r>
            <a:r>
              <a:rPr lang="en-US" dirty="0" err="1" smtClean="0"/>
              <a:t>mengurangi</a:t>
            </a:r>
            <a:r>
              <a:rPr lang="en-US" dirty="0" smtClean="0"/>
              <a:t> </a:t>
            </a:r>
            <a:r>
              <a:rPr lang="en-US" dirty="0" err="1" smtClean="0"/>
              <a:t>variabilitas</a:t>
            </a:r>
            <a:r>
              <a:rPr lang="en-US" dirty="0" smtClean="0"/>
              <a:t> yang </a:t>
            </a:r>
            <a:r>
              <a:rPr lang="en-US" dirty="0" err="1" smtClean="0"/>
              <a:t>disebabkan</a:t>
            </a:r>
            <a:r>
              <a:rPr lang="en-US" dirty="0" smtClean="0"/>
              <a:t> </a:t>
            </a:r>
            <a:r>
              <a:rPr lang="en-US" dirty="0" err="1" smtClean="0"/>
              <a:t>oleh</a:t>
            </a:r>
            <a:r>
              <a:rPr lang="en-US" dirty="0" smtClean="0"/>
              <a:t> </a:t>
            </a:r>
            <a:r>
              <a:rPr lang="en-US" dirty="0" err="1" smtClean="0"/>
              <a:t>faktor</a:t>
            </a:r>
            <a:r>
              <a:rPr lang="en-US" dirty="0" smtClean="0"/>
              <a:t> internal </a:t>
            </a:r>
            <a:r>
              <a:rPr lang="en-US" dirty="0" err="1" smtClean="0"/>
              <a:t>dan</a:t>
            </a:r>
            <a:r>
              <a:rPr lang="en-US" dirty="0" smtClean="0"/>
              <a:t> </a:t>
            </a:r>
            <a:r>
              <a:rPr lang="en-US" dirty="0" err="1" smtClean="0"/>
              <a:t>eksternal</a:t>
            </a:r>
            <a:r>
              <a:rPr lang="en-US" dirty="0" smtClean="0"/>
              <a:t>. </a:t>
            </a:r>
            <a:r>
              <a:rPr lang="en-US" dirty="0" err="1" smtClean="0"/>
              <a:t>Variabiitas</a:t>
            </a:r>
            <a:r>
              <a:rPr lang="en-US" dirty="0" smtClean="0"/>
              <a:t> (variability) </a:t>
            </a:r>
            <a:r>
              <a:rPr lang="en-US" dirty="0" err="1" smtClean="0"/>
              <a:t>adalah</a:t>
            </a:r>
            <a:r>
              <a:rPr lang="en-US" dirty="0" smtClean="0"/>
              <a:t> </a:t>
            </a:r>
            <a:r>
              <a:rPr lang="en-US" dirty="0" err="1" smtClean="0"/>
              <a:t>segala</a:t>
            </a:r>
            <a:r>
              <a:rPr lang="en-US" dirty="0" smtClean="0"/>
              <a:t> </a:t>
            </a:r>
            <a:r>
              <a:rPr lang="en-US" dirty="0" err="1" smtClean="0"/>
              <a:t>penyimpangan</a:t>
            </a:r>
            <a:r>
              <a:rPr lang="en-US" dirty="0" smtClean="0"/>
              <a:t> yang </a:t>
            </a:r>
            <a:r>
              <a:rPr lang="en-US" dirty="0" err="1" smtClean="0"/>
              <a:t>berasal</a:t>
            </a:r>
            <a:r>
              <a:rPr lang="en-US" dirty="0" smtClean="0"/>
              <a:t> </a:t>
            </a:r>
            <a:r>
              <a:rPr lang="en-US" dirty="0" err="1" smtClean="0"/>
              <a:t>dan</a:t>
            </a:r>
            <a:r>
              <a:rPr lang="en-US" dirty="0" smtClean="0"/>
              <a:t> </a:t>
            </a:r>
            <a:r>
              <a:rPr lang="en-US" dirty="0" err="1" smtClean="0"/>
              <a:t>proses</a:t>
            </a:r>
            <a:r>
              <a:rPr lang="en-US" dirty="0" smtClean="0"/>
              <a:t> optimal yang </a:t>
            </a:r>
            <a:r>
              <a:rPr lang="en-US" dirty="0" err="1" smtClean="0"/>
              <a:t>mengirimkan</a:t>
            </a:r>
            <a:r>
              <a:rPr lang="en-US" dirty="0" smtClean="0"/>
              <a:t> </a:t>
            </a:r>
            <a:r>
              <a:rPr lang="en-US" dirty="0" err="1" smtClean="0"/>
              <a:t>produk</a:t>
            </a:r>
            <a:r>
              <a:rPr lang="en-US" dirty="0" smtClean="0"/>
              <a:t> </a:t>
            </a:r>
            <a:r>
              <a:rPr lang="en-US" dirty="0" err="1" smtClean="0"/>
              <a:t>sempurna</a:t>
            </a:r>
            <a:r>
              <a:rPr lang="en-US" dirty="0" smtClean="0"/>
              <a:t> </a:t>
            </a:r>
            <a:r>
              <a:rPr lang="en-US" dirty="0" err="1" smtClean="0"/>
              <a:t>secara</a:t>
            </a:r>
            <a:r>
              <a:rPr lang="en-US" dirty="0" smtClean="0"/>
              <a:t> </a:t>
            </a:r>
            <a:r>
              <a:rPr lang="en-US" dirty="0" err="1" smtClean="0"/>
              <a:t>tepat</a:t>
            </a:r>
            <a:r>
              <a:rPr lang="en-US" dirty="0" smtClean="0"/>
              <a:t> </a:t>
            </a:r>
            <a:r>
              <a:rPr lang="en-US" dirty="0" err="1" smtClean="0"/>
              <a:t>waktu</a:t>
            </a:r>
            <a:r>
              <a:rPr lang="en-US" dirty="0" smtClean="0"/>
              <a:t>, </a:t>
            </a:r>
            <a:r>
              <a:rPr lang="en-US" dirty="0" err="1" smtClean="0"/>
              <a:t>setiap</a:t>
            </a:r>
            <a:r>
              <a:rPr lang="en-US" dirty="0" smtClean="0"/>
              <a:t> </a:t>
            </a:r>
            <a:r>
              <a:rPr lang="en-US" dirty="0" err="1" smtClean="0"/>
              <a:t>saat</a:t>
            </a:r>
            <a:r>
              <a:rPr lang="en-US" dirty="0" smtClean="0"/>
              <a:t>. </a:t>
            </a:r>
            <a:r>
              <a:rPr lang="en-US" dirty="0" err="1" smtClean="0"/>
              <a:t>Persediaan</a:t>
            </a:r>
            <a:r>
              <a:rPr lang="en-US" dirty="0" smtClean="0"/>
              <a:t> </a:t>
            </a:r>
            <a:r>
              <a:rPr lang="en-US" dirty="0" err="1" smtClean="0"/>
              <a:t>menyembunyikan</a:t>
            </a:r>
            <a:r>
              <a:rPr lang="en-US" dirty="0" smtClean="0"/>
              <a:t> </a:t>
            </a:r>
            <a:r>
              <a:rPr lang="en-US" dirty="0" err="1" smtClean="0"/>
              <a:t>variabilitas—kata</a:t>
            </a:r>
            <a:r>
              <a:rPr lang="en-US" dirty="0" smtClean="0"/>
              <a:t> </a:t>
            </a:r>
            <a:r>
              <a:rPr lang="en-US" dirty="0" err="1" smtClean="0"/>
              <a:t>halus</a:t>
            </a:r>
            <a:r>
              <a:rPr lang="en-US" dirty="0" smtClean="0"/>
              <a:t> </a:t>
            </a:r>
            <a:r>
              <a:rPr lang="en-US" dirty="0" err="1" smtClean="0"/>
              <a:t>untuk</a:t>
            </a:r>
            <a:r>
              <a:rPr lang="en-US" dirty="0" smtClean="0"/>
              <a:t> </a:t>
            </a:r>
            <a:r>
              <a:rPr lang="en-US" dirty="0" err="1" smtClean="0"/>
              <a:t>permasalahan</a:t>
            </a:r>
            <a:r>
              <a:rPr lang="en-US" dirty="0" smtClean="0"/>
              <a:t>. </a:t>
            </a:r>
            <a:r>
              <a:rPr lang="en-US" dirty="0" err="1" smtClean="0"/>
              <a:t>Semakin</a:t>
            </a:r>
            <a:r>
              <a:rPr lang="en-US" dirty="0" smtClean="0"/>
              <a:t> </a:t>
            </a:r>
            <a:r>
              <a:rPr lang="en-US" dirty="0" err="1" smtClean="0"/>
              <a:t>sedikit</a:t>
            </a:r>
            <a:r>
              <a:rPr lang="en-US" dirty="0" smtClean="0"/>
              <a:t> </a:t>
            </a:r>
            <a:r>
              <a:rPr lang="en-US" dirty="0" err="1" smtClean="0"/>
              <a:t>variabilitas</a:t>
            </a:r>
            <a:r>
              <a:rPr lang="en-US" dirty="0" smtClean="0"/>
              <a:t> </a:t>
            </a:r>
            <a:r>
              <a:rPr lang="en-US" dirty="0" err="1" smtClean="0"/>
              <a:t>di</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semakin</a:t>
            </a:r>
            <a:r>
              <a:rPr lang="en-US" dirty="0" smtClean="0"/>
              <a:t> </a:t>
            </a:r>
            <a:r>
              <a:rPr lang="en-US" dirty="0" err="1" smtClean="0"/>
              <a:t>sedikit</a:t>
            </a:r>
            <a:r>
              <a:rPr lang="en-US" dirty="0" smtClean="0"/>
              <a:t> </a:t>
            </a:r>
            <a:r>
              <a:rPr lang="en-US" dirty="0" err="1" smtClean="0"/>
              <a:t>pemborosan</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itu</a:t>
            </a:r>
            <a:r>
              <a:rPr lang="en-US" dirty="0" smtClean="0"/>
              <a:t>. </a:t>
            </a:r>
            <a:r>
              <a:rPr lang="en-US" dirty="0" err="1" smtClean="0"/>
              <a:t>Kebanyakan</a:t>
            </a:r>
            <a:r>
              <a:rPr lang="en-US" dirty="0" smtClean="0"/>
              <a:t> </a:t>
            </a:r>
            <a:r>
              <a:rPr lang="en-US" dirty="0" err="1" smtClean="0"/>
              <a:t>variabilitas</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manajemen</a:t>
            </a:r>
            <a:r>
              <a:rPr lang="en-US" dirty="0" smtClean="0"/>
              <a:t> yang </a:t>
            </a:r>
            <a:r>
              <a:rPr lang="en-US" dirty="0" err="1" smtClean="0"/>
              <a:t>lemah</a:t>
            </a:r>
            <a:r>
              <a:rPr lang="en-US" dirty="0" smtClean="0"/>
              <a:t> yang </a:t>
            </a:r>
            <a:r>
              <a:rPr lang="en-US" dirty="0" err="1" smtClean="0"/>
              <a:t>memberikan</a:t>
            </a:r>
            <a:r>
              <a:rPr lang="en-US" dirty="0" smtClean="0"/>
              <a:t> </a:t>
            </a:r>
            <a:r>
              <a:rPr lang="en-US" dirty="0" err="1" smtClean="0"/>
              <a:t>kelonggaran</a:t>
            </a:r>
            <a:r>
              <a:rPr lang="en-US" dirty="0" smtClean="0"/>
              <a:t> </a:t>
            </a:r>
            <a:r>
              <a:rPr lang="en-US" dirty="0" err="1" smtClean="0"/>
              <a:t>pada</a:t>
            </a:r>
            <a:r>
              <a:rPr lang="en-US" dirty="0" smtClean="0"/>
              <a:t> </a:t>
            </a:r>
            <a:r>
              <a:rPr lang="en-US" dirty="0" err="1" smtClean="0"/>
              <a:t>pemborosan</a:t>
            </a:r>
            <a:r>
              <a:rPr lang="en-US" dirty="0" smtClean="0"/>
              <a:t>. </a:t>
            </a:r>
            <a:endParaRPr lang="id-ID" dirty="0" smtClean="0"/>
          </a:p>
        </p:txBody>
      </p:sp>
    </p:spTree>
    <p:extLst>
      <p:ext uri="{BB962C8B-B14F-4D97-AF65-F5344CB8AC3E}">
        <p14:creationId xmlns:p14="http://schemas.microsoft.com/office/powerpoint/2010/main" val="1993753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Va</a:t>
            </a:r>
            <a:r>
              <a:rPr lang="id-ID" smtClean="0"/>
              <a:t>r</a:t>
            </a:r>
            <a:r>
              <a:rPr lang="en-US" smtClean="0"/>
              <a:t>iabilitas terjadi karena</a:t>
            </a:r>
            <a:r>
              <a:rPr lang="id-ID" smtClean="0"/>
              <a:t>:</a:t>
            </a:r>
          </a:p>
        </p:txBody>
      </p:sp>
      <p:sp>
        <p:nvSpPr>
          <p:cNvPr id="3" name="Content Placeholder 2"/>
          <p:cNvSpPr>
            <a:spLocks noGrp="1"/>
          </p:cNvSpPr>
          <p:nvPr>
            <p:ph idx="1"/>
          </p:nvPr>
        </p:nvSpPr>
        <p:spPr/>
        <p:txBody>
          <a:bodyPr rtlCol="0">
            <a:normAutofit/>
          </a:bodyPr>
          <a:lstStyle/>
          <a:p>
            <a:pPr marL="514350" indent="-514350">
              <a:buFont typeface="+mj-lt"/>
              <a:buAutoNum type="arabicPeriod"/>
              <a:defRPr/>
            </a:pPr>
            <a:r>
              <a:rPr lang="en-US" dirty="0" err="1" smtClean="0"/>
              <a:t>Karyawan</a:t>
            </a:r>
            <a:r>
              <a:rPr lang="en-US" dirty="0" smtClean="0"/>
              <a:t>, </a:t>
            </a:r>
            <a:r>
              <a:rPr lang="en-US" dirty="0" err="1" smtClean="0"/>
              <a:t>mesin</a:t>
            </a:r>
            <a:r>
              <a:rPr lang="en-US" dirty="0" smtClean="0"/>
              <a:t>, </a:t>
            </a:r>
            <a:r>
              <a:rPr lang="en-US" dirty="0" err="1" smtClean="0"/>
              <a:t>dan</a:t>
            </a:r>
            <a:r>
              <a:rPr lang="en-US" dirty="0" smtClean="0"/>
              <a:t> </a:t>
            </a:r>
            <a:r>
              <a:rPr lang="en-US" dirty="0" err="1" smtClean="0"/>
              <a:t>para</a:t>
            </a:r>
            <a:r>
              <a:rPr lang="en-US" dirty="0" smtClean="0"/>
              <a:t> </a:t>
            </a:r>
            <a:r>
              <a:rPr lang="en-US" dirty="0" err="1" smtClean="0"/>
              <a:t>pemasok</a:t>
            </a:r>
            <a:r>
              <a:rPr lang="en-US" dirty="0" smtClean="0"/>
              <a:t> yang </a:t>
            </a:r>
            <a:r>
              <a:rPr lang="en-US" dirty="0" err="1" smtClean="0"/>
              <a:t>menghasilkan</a:t>
            </a:r>
            <a:r>
              <a:rPr lang="en-US" dirty="0" smtClean="0"/>
              <a:t> unit yang </a:t>
            </a:r>
            <a:r>
              <a:rPr lang="en-US" dirty="0" err="1" smtClean="0"/>
              <a:t>tidak</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standar</a:t>
            </a:r>
            <a:r>
              <a:rPr lang="en-US" dirty="0" smtClean="0"/>
              <a:t>, </a:t>
            </a:r>
            <a:r>
              <a:rPr lang="en-US" dirty="0" err="1" smtClean="0"/>
              <a:t>terlambat</a:t>
            </a:r>
            <a:r>
              <a:rPr lang="en-US" dirty="0" smtClean="0"/>
              <a:t>, </a:t>
            </a:r>
            <a:r>
              <a:rPr lang="en-US" dirty="0" err="1" smtClean="0"/>
              <a:t>atau</a:t>
            </a:r>
            <a:r>
              <a:rPr lang="en-US" dirty="0" smtClean="0"/>
              <a:t> </a:t>
            </a:r>
            <a:r>
              <a:rPr lang="en-US" dirty="0" err="1" smtClean="0"/>
              <a:t>dengan</a:t>
            </a:r>
            <a:r>
              <a:rPr lang="en-US" dirty="0" smtClean="0"/>
              <a:t> </a:t>
            </a:r>
            <a:r>
              <a:rPr lang="en-US" dirty="0" err="1" smtClean="0"/>
              <a:t>kuantitas</a:t>
            </a:r>
            <a:r>
              <a:rPr lang="en-US" dirty="0" smtClean="0"/>
              <a:t> yang </a:t>
            </a:r>
            <a:r>
              <a:rPr lang="en-US" dirty="0" err="1" smtClean="0"/>
              <a:t>tidak</a:t>
            </a:r>
            <a:r>
              <a:rPr lang="en-US" dirty="0" smtClean="0"/>
              <a:t> </a:t>
            </a:r>
            <a:r>
              <a:rPr lang="en-US" dirty="0" err="1" smtClean="0"/>
              <a:t>sesuai</a:t>
            </a:r>
            <a:r>
              <a:rPr lang="en-US" dirty="0" smtClean="0"/>
              <a:t>.</a:t>
            </a:r>
            <a:endParaRPr lang="id-ID" dirty="0" smtClean="0"/>
          </a:p>
          <a:p>
            <a:pPr marL="514350" indent="-514350">
              <a:buFont typeface="+mj-lt"/>
              <a:buAutoNum type="arabicPeriod"/>
              <a:defRPr/>
            </a:pPr>
            <a:r>
              <a:rPr lang="en-US" dirty="0" err="1" smtClean="0"/>
              <a:t>Gambar</a:t>
            </a:r>
            <a:r>
              <a:rPr lang="en-US" dirty="0" smtClean="0"/>
              <a:t> </a:t>
            </a:r>
            <a:r>
              <a:rPr lang="en-US" dirty="0" err="1" smtClean="0"/>
              <a:t>atau</a:t>
            </a:r>
            <a:r>
              <a:rPr lang="en-US" dirty="0" smtClean="0"/>
              <a:t> </a:t>
            </a:r>
            <a:r>
              <a:rPr lang="en-US" dirty="0" err="1" smtClean="0"/>
              <a:t>spesifikasi</a:t>
            </a:r>
            <a:r>
              <a:rPr lang="en-US" dirty="0" smtClean="0"/>
              <a:t> </a:t>
            </a:r>
            <a:r>
              <a:rPr lang="en-US" dirty="0" err="1" smtClean="0"/>
              <a:t>teknik</a:t>
            </a:r>
            <a:r>
              <a:rPr lang="en-US" dirty="0" smtClean="0"/>
              <a:t> yang </a:t>
            </a:r>
            <a:r>
              <a:rPr lang="en-US" dirty="0" err="1" smtClean="0"/>
              <a:t>tidak</a:t>
            </a:r>
            <a:r>
              <a:rPr lang="en-US" dirty="0" smtClean="0"/>
              <a:t> </a:t>
            </a:r>
            <a:r>
              <a:rPr lang="en-US" dirty="0" err="1" smtClean="0"/>
              <a:t>akurat</a:t>
            </a:r>
            <a:r>
              <a:rPr lang="en-US" dirty="0" smtClean="0"/>
              <a:t>.</a:t>
            </a:r>
            <a:endParaRPr lang="id-ID" dirty="0" smtClean="0"/>
          </a:p>
          <a:p>
            <a:pPr marL="514350" indent="-514350">
              <a:buFont typeface="+mj-lt"/>
              <a:buAutoNum type="arabicPeriod"/>
              <a:defRPr/>
            </a:pPr>
            <a:r>
              <a:rPr lang="en-US" dirty="0" err="1" smtClean="0"/>
              <a:t>Karyawan</a:t>
            </a:r>
            <a:r>
              <a:rPr lang="en-US" dirty="0" smtClean="0"/>
              <a:t> </a:t>
            </a:r>
            <a:r>
              <a:rPr lang="en-US" dirty="0" err="1" smtClean="0"/>
              <a:t>produksi</a:t>
            </a:r>
            <a:r>
              <a:rPr lang="en-US" dirty="0" smtClean="0"/>
              <a:t> yang </a:t>
            </a:r>
            <a:r>
              <a:rPr lang="en-US" dirty="0" err="1" smtClean="0"/>
              <a:t>mencoba</a:t>
            </a:r>
            <a:r>
              <a:rPr lang="en-US" dirty="0" smtClean="0"/>
              <a:t> </a:t>
            </a:r>
            <a:r>
              <a:rPr lang="en-US" dirty="0" err="1" smtClean="0"/>
              <a:t>untuk</a:t>
            </a:r>
            <a:r>
              <a:rPr lang="en-US" dirty="0" smtClean="0"/>
              <a:t> </a:t>
            </a:r>
            <a:r>
              <a:rPr lang="en-US" dirty="0" err="1" smtClean="0"/>
              <a:t>memproduksi</a:t>
            </a:r>
            <a:r>
              <a:rPr lang="en-US" dirty="0" smtClean="0"/>
              <a:t> </a:t>
            </a:r>
            <a:r>
              <a:rPr lang="en-US" dirty="0" err="1" smtClean="0"/>
              <a:t>sebelum</a:t>
            </a:r>
            <a:r>
              <a:rPr lang="en-US" dirty="0" smtClean="0"/>
              <a:t> </a:t>
            </a:r>
            <a:r>
              <a:rPr lang="en-US" dirty="0" err="1" smtClean="0"/>
              <a:t>gambar</a:t>
            </a:r>
            <a:r>
              <a:rPr lang="en-US" dirty="0" smtClean="0"/>
              <a:t> </a:t>
            </a:r>
            <a:r>
              <a:rPr lang="en-US" dirty="0" err="1" smtClean="0"/>
              <a:t>atau</a:t>
            </a:r>
            <a:r>
              <a:rPr lang="en-US" dirty="0" smtClean="0"/>
              <a:t> </a:t>
            </a:r>
            <a:r>
              <a:rPr lang="en-US" dirty="0" err="1" smtClean="0"/>
              <a:t>spesifikasi</a:t>
            </a:r>
            <a:r>
              <a:rPr lang="en-US" dirty="0" smtClean="0"/>
              <a:t> </a:t>
            </a:r>
            <a:r>
              <a:rPr lang="en-US" dirty="0" err="1" smtClean="0"/>
              <a:t>lengkap</a:t>
            </a:r>
            <a:r>
              <a:rPr lang="en-US" dirty="0" smtClean="0"/>
              <a:t>.</a:t>
            </a:r>
            <a:endParaRPr lang="id-ID" dirty="0" smtClean="0"/>
          </a:p>
          <a:p>
            <a:pPr marL="514350" indent="-514350">
              <a:buFont typeface="+mj-lt"/>
              <a:buAutoNum type="arabicPeriod"/>
              <a:defRPr/>
            </a:pPr>
            <a:r>
              <a:rPr lang="en-US" dirty="0" err="1" smtClean="0"/>
              <a:t>Permintaan</a:t>
            </a:r>
            <a:r>
              <a:rPr lang="en-US" dirty="0" smtClean="0"/>
              <a:t> </a:t>
            </a:r>
            <a:r>
              <a:rPr lang="en-US" dirty="0" err="1" smtClean="0"/>
              <a:t>pelanggan</a:t>
            </a:r>
            <a:r>
              <a:rPr lang="en-US" dirty="0" smtClean="0"/>
              <a:t> yang </a:t>
            </a:r>
            <a:r>
              <a:rPr lang="en-US" dirty="0" err="1" smtClean="0"/>
              <a:t>tidak</a:t>
            </a:r>
            <a:r>
              <a:rPr lang="en-US" dirty="0" smtClean="0"/>
              <a:t> </a:t>
            </a:r>
            <a:r>
              <a:rPr lang="en-US" dirty="0" err="1" smtClean="0"/>
              <a:t>diketahui</a:t>
            </a:r>
            <a:r>
              <a:rPr lang="en-US" dirty="0" smtClean="0"/>
              <a:t>.</a:t>
            </a:r>
            <a:endParaRPr lang="id-ID" dirty="0" smtClean="0"/>
          </a:p>
        </p:txBody>
      </p:sp>
    </p:spTree>
    <p:extLst>
      <p:ext uri="{BB962C8B-B14F-4D97-AF65-F5344CB8AC3E}">
        <p14:creationId xmlns:p14="http://schemas.microsoft.com/office/powerpoint/2010/main" val="3549250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a:bodyPr>
          <a:lstStyle/>
          <a:p>
            <a:pPr>
              <a:defRPr/>
            </a:pPr>
            <a:r>
              <a:rPr lang="en-US" dirty="0" err="1" smtClean="0"/>
              <a:t>Va</a:t>
            </a:r>
            <a:r>
              <a:rPr lang="id-ID" dirty="0" smtClean="0"/>
              <a:t>r</a:t>
            </a:r>
            <a:r>
              <a:rPr lang="en-US" dirty="0" err="1" smtClean="0"/>
              <a:t>iabilitas</a:t>
            </a:r>
            <a:r>
              <a:rPr lang="en-US" dirty="0" smtClean="0"/>
              <a:t> </a:t>
            </a:r>
            <a:r>
              <a:rPr lang="en-US" dirty="0" err="1" smtClean="0"/>
              <a:t>sering</a:t>
            </a:r>
            <a:r>
              <a:rPr lang="en-US" dirty="0" smtClean="0"/>
              <a:t> </a:t>
            </a:r>
            <a:r>
              <a:rPr lang="en-US" dirty="0" err="1" smtClean="0"/>
              <a:t>tidak</a:t>
            </a:r>
            <a:r>
              <a:rPr lang="en-US" dirty="0" smtClean="0"/>
              <a:t> </a:t>
            </a:r>
            <a:r>
              <a:rPr lang="en-US" dirty="0" err="1" smtClean="0"/>
              <a:t>terlihat</a:t>
            </a:r>
            <a:r>
              <a:rPr lang="en-US" dirty="0" smtClean="0"/>
              <a:t> </a:t>
            </a:r>
            <a:r>
              <a:rPr lang="en-US" dirty="0" err="1" smtClean="0"/>
              <a:t>ketika</a:t>
            </a:r>
            <a:r>
              <a:rPr lang="en-US" dirty="0" smtClean="0"/>
              <a:t> </a:t>
            </a:r>
            <a:r>
              <a:rPr lang="en-US" dirty="0" err="1" smtClean="0"/>
              <a:t>terdapat</a:t>
            </a:r>
            <a:r>
              <a:rPr lang="en-US" dirty="0" smtClean="0"/>
              <a:t> </a:t>
            </a:r>
            <a:r>
              <a:rPr lang="en-US" dirty="0" err="1" smtClean="0"/>
              <a:t>persediaan</a:t>
            </a:r>
            <a:r>
              <a:rPr lang="en-US" dirty="0" smtClean="0"/>
              <a:t>. Hal </a:t>
            </a:r>
            <a:r>
              <a:rPr lang="id-ID" dirty="0" smtClean="0"/>
              <a:t>in</a:t>
            </a:r>
            <a:r>
              <a:rPr lang="en-US" dirty="0" err="1" smtClean="0"/>
              <a:t>i</a:t>
            </a:r>
            <a:r>
              <a:rPr lang="en-US" dirty="0" smtClean="0"/>
              <a:t> </a:t>
            </a:r>
            <a:r>
              <a:rPr lang="en-US" dirty="0" err="1" smtClean="0"/>
              <a:t>merupakan</a:t>
            </a:r>
            <a:r>
              <a:rPr lang="en-US" dirty="0" smtClean="0"/>
              <a:t> </a:t>
            </a:r>
            <a:r>
              <a:rPr lang="en-US" dirty="0" err="1" smtClean="0"/>
              <a:t>alasan</a:t>
            </a:r>
            <a:r>
              <a:rPr lang="en-US" dirty="0" smtClean="0"/>
              <a:t> </a:t>
            </a:r>
            <a:r>
              <a:rPr lang="en-US" dirty="0" err="1" smtClean="0"/>
              <a:t>mengapa</a:t>
            </a:r>
            <a:r>
              <a:rPr lang="en-US" dirty="0" smtClean="0"/>
              <a:t> JIT </a:t>
            </a:r>
            <a:r>
              <a:rPr lang="en-US" dirty="0" err="1" smtClean="0"/>
              <a:t>menjadi</a:t>
            </a:r>
            <a:r>
              <a:rPr lang="en-US" dirty="0" smtClean="0"/>
              <a:t> </a:t>
            </a:r>
            <a:r>
              <a:rPr lang="en-US" dirty="0" err="1" smtClean="0"/>
              <a:t>sangat</a:t>
            </a:r>
            <a:r>
              <a:rPr lang="en-US" dirty="0" smtClean="0"/>
              <a:t> </a:t>
            </a:r>
            <a:r>
              <a:rPr lang="en-US" dirty="0" err="1" smtClean="0"/>
              <a:t>efektif</a:t>
            </a:r>
            <a:r>
              <a:rPr lang="en-US" dirty="0" smtClean="0"/>
              <a:t>. </a:t>
            </a:r>
            <a:r>
              <a:rPr lang="en-US" dirty="0" err="1" smtClean="0"/>
              <a:t>FilosofI</a:t>
            </a:r>
            <a:r>
              <a:rPr lang="en-US" dirty="0" smtClean="0"/>
              <a:t> JIT yang </a:t>
            </a:r>
            <a:r>
              <a:rPr lang="en-US" dirty="0" err="1" smtClean="0"/>
              <a:t>merupakan</a:t>
            </a:r>
            <a:r>
              <a:rPr lang="en-US" dirty="0" smtClean="0"/>
              <a:t> </a:t>
            </a:r>
            <a:r>
              <a:rPr lang="en-US" dirty="0" err="1" smtClean="0"/>
              <a:t>perbaikan</a:t>
            </a:r>
            <a:r>
              <a:rPr lang="en-US" dirty="0" smtClean="0"/>
              <a:t> </a:t>
            </a:r>
            <a:r>
              <a:rPr lang="en-US" dirty="0" err="1" smtClean="0"/>
              <a:t>berkelanjutan</a:t>
            </a:r>
            <a:r>
              <a:rPr lang="en-US" dirty="0" smtClean="0"/>
              <a:t> </a:t>
            </a:r>
            <a:r>
              <a:rPr lang="en-US" dirty="0" err="1" smtClean="0"/>
              <a:t>menghilangkan</a:t>
            </a:r>
            <a:r>
              <a:rPr lang="en-US" dirty="0" smtClean="0"/>
              <a:t> </a:t>
            </a:r>
            <a:r>
              <a:rPr lang="en-US" dirty="0" err="1" smtClean="0"/>
              <a:t>vaniabilitas</a:t>
            </a:r>
            <a:r>
              <a:rPr lang="en-US" dirty="0" smtClean="0"/>
              <a:t>. </a:t>
            </a:r>
            <a:r>
              <a:rPr lang="en-US" dirty="0" err="1" smtClean="0"/>
              <a:t>Hilangnya</a:t>
            </a:r>
            <a:r>
              <a:rPr lang="en-US" dirty="0" smtClean="0"/>
              <a:t> </a:t>
            </a:r>
            <a:r>
              <a:rPr lang="en-US" dirty="0" err="1" smtClean="0"/>
              <a:t>variabilitas</a:t>
            </a:r>
            <a:r>
              <a:rPr lang="en-US" dirty="0" smtClean="0"/>
              <a:t> </a:t>
            </a:r>
            <a:r>
              <a:rPr lang="en-US" dirty="0" err="1" smtClean="0"/>
              <a:t>memungkinkan</a:t>
            </a:r>
            <a:r>
              <a:rPr lang="en-US" dirty="0" smtClean="0"/>
              <a:t> material yang </a:t>
            </a:r>
            <a:r>
              <a:rPr lang="en-US" dirty="0" err="1" smtClean="0"/>
              <a:t>baik</a:t>
            </a:r>
            <a:r>
              <a:rPr lang="en-US" dirty="0" smtClean="0"/>
              <a:t> </a:t>
            </a:r>
            <a:r>
              <a:rPr lang="en-US" dirty="0" err="1" smtClean="0"/>
              <a:t>dipindahkan</a:t>
            </a:r>
            <a:r>
              <a:rPr lang="en-US" dirty="0" smtClean="0"/>
              <a:t> </a:t>
            </a:r>
            <a:r>
              <a:rPr lang="en-US" dirty="0" err="1" smtClean="0"/>
              <a:t>secara</a:t>
            </a:r>
            <a:r>
              <a:rPr lang="en-US" dirty="0" smtClean="0"/>
              <a:t> </a:t>
            </a:r>
            <a:r>
              <a:rPr lang="en-US" i="1" dirty="0" smtClean="0"/>
              <a:t>just</a:t>
            </a:r>
            <a:r>
              <a:rPr lang="id-ID" i="1" dirty="0" smtClean="0"/>
              <a:t>-</a:t>
            </a:r>
            <a:r>
              <a:rPr lang="en-US" i="1" dirty="0" smtClean="0"/>
              <a:t>in-time</a:t>
            </a:r>
            <a:r>
              <a:rPr lang="en-US" dirty="0" smtClean="0"/>
              <a:t> </a:t>
            </a:r>
            <a:r>
              <a:rPr lang="en-US" dirty="0" err="1" smtClean="0"/>
              <a:t>untuk</a:t>
            </a:r>
            <a:r>
              <a:rPr lang="en-US" dirty="0" smtClean="0"/>
              <a:t> </a:t>
            </a:r>
            <a:r>
              <a:rPr lang="en-US" dirty="0" err="1" smtClean="0"/>
              <a:t>digunakan</a:t>
            </a:r>
            <a:r>
              <a:rPr lang="en-US" dirty="0" smtClean="0"/>
              <a:t>. JIT </a:t>
            </a:r>
            <a:r>
              <a:rPr lang="en-US" dirty="0" err="1" smtClean="0"/>
              <a:t>mengurangi</a:t>
            </a:r>
            <a:r>
              <a:rPr lang="en-US" dirty="0" smtClean="0"/>
              <a:t> material </a:t>
            </a:r>
            <a:r>
              <a:rPr lang="en-US" dirty="0" err="1" smtClean="0"/>
              <a:t>di</a:t>
            </a:r>
            <a:r>
              <a:rPr lang="en-US" dirty="0" smtClean="0"/>
              <a:t> </a:t>
            </a:r>
            <a:r>
              <a:rPr lang="en-US" dirty="0" err="1" smtClean="0"/>
              <a:t>sepanjang</a:t>
            </a:r>
            <a:r>
              <a:rPr lang="en-US" dirty="0" smtClean="0"/>
              <a:t> </a:t>
            </a:r>
            <a:r>
              <a:rPr lang="en-US" dirty="0" err="1" smtClean="0"/>
              <a:t>rantai</a:t>
            </a:r>
            <a:r>
              <a:rPr lang="en-US" dirty="0" smtClean="0"/>
              <a:t> </a:t>
            </a:r>
            <a:r>
              <a:rPr lang="en-US" dirty="0" err="1" smtClean="0"/>
              <a:t>pasokan</a:t>
            </a:r>
            <a:r>
              <a:rPr lang="en-US" dirty="0" smtClean="0"/>
              <a:t>. JIT </a:t>
            </a:r>
            <a:r>
              <a:rPr lang="en-US" dirty="0" err="1" smtClean="0"/>
              <a:t>membantu</a:t>
            </a:r>
            <a:r>
              <a:rPr lang="en-US" dirty="0" smtClean="0"/>
              <a:t> </a:t>
            </a:r>
            <a:r>
              <a:rPr lang="en-US" dirty="0" err="1" smtClean="0"/>
              <a:t>untuk</a:t>
            </a:r>
            <a:r>
              <a:rPr lang="en-US" dirty="0" smtClean="0"/>
              <a:t> </a:t>
            </a:r>
            <a:r>
              <a:rPr lang="en-US" dirty="0" err="1" smtClean="0"/>
              <a:t>memusatkan</a:t>
            </a:r>
            <a:r>
              <a:rPr lang="en-US" dirty="0" smtClean="0"/>
              <a:t> </a:t>
            </a:r>
            <a:r>
              <a:rPr lang="en-US" dirty="0" err="1" smtClean="0"/>
              <a:t>perhatian</a:t>
            </a:r>
            <a:r>
              <a:rPr lang="en-US" dirty="0" smtClean="0"/>
              <a:t> </a:t>
            </a:r>
            <a:r>
              <a:rPr lang="en-US" dirty="0" err="1" smtClean="0"/>
              <a:t>pada</a:t>
            </a:r>
            <a:r>
              <a:rPr lang="en-US" dirty="0" smtClean="0"/>
              <a:t> </a:t>
            </a:r>
            <a:r>
              <a:rPr lang="en-US" dirty="0" err="1" smtClean="0"/>
              <a:t>pemberian</a:t>
            </a:r>
            <a:r>
              <a:rPr lang="en-US" dirty="0" smtClean="0"/>
              <a:t> </a:t>
            </a:r>
            <a:r>
              <a:rPr lang="en-US" dirty="0" err="1" smtClean="0"/>
              <a:t>nilai</a:t>
            </a:r>
            <a:r>
              <a:rPr lang="en-US" dirty="0" smtClean="0"/>
              <a:t> </a:t>
            </a:r>
            <a:r>
              <a:rPr lang="en-US" dirty="0" err="1" smtClean="0"/>
              <a:t>tambah</a:t>
            </a:r>
            <a:r>
              <a:rPr lang="en-US" dirty="0" smtClean="0"/>
              <a:t> </a:t>
            </a:r>
            <a:r>
              <a:rPr lang="en-US" dirty="0" err="1" smtClean="0"/>
              <a:t>di</a:t>
            </a:r>
            <a:r>
              <a:rPr lang="en-US" dirty="0" smtClean="0"/>
              <a:t> </a:t>
            </a:r>
            <a:r>
              <a:rPr lang="en-US" dirty="0" err="1" smtClean="0"/>
              <a:t>setiap</a:t>
            </a:r>
            <a:r>
              <a:rPr lang="en-US" dirty="0" smtClean="0"/>
              <a:t> </a:t>
            </a:r>
            <a:r>
              <a:rPr lang="en-US" dirty="0" err="1" smtClean="0"/>
              <a:t>langkah</a:t>
            </a:r>
            <a:r>
              <a:rPr lang="en-US" dirty="0" smtClean="0"/>
              <a:t>. </a:t>
            </a:r>
            <a:endParaRPr lang="id-ID" dirty="0" smtClean="0"/>
          </a:p>
          <a:p>
            <a:pPr>
              <a:defRPr/>
            </a:pPr>
            <a:endParaRPr lang="id-ID" dirty="0" smtClean="0"/>
          </a:p>
        </p:txBody>
      </p:sp>
    </p:spTree>
    <p:extLst>
      <p:ext uri="{BB962C8B-B14F-4D97-AF65-F5344CB8AC3E}">
        <p14:creationId xmlns:p14="http://schemas.microsoft.com/office/powerpoint/2010/main" val="3964242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b="1" smtClean="0"/>
              <a:t>Ta</a:t>
            </a:r>
            <a:r>
              <a:rPr lang="id-ID" b="1" smtClean="0"/>
              <a:t>ri</a:t>
            </a:r>
            <a:r>
              <a:rPr lang="en-US" b="1" smtClean="0"/>
              <a:t>k versus Dorong</a:t>
            </a:r>
            <a:r>
              <a:rPr lang="en-US" smtClean="0"/>
              <a:t> </a:t>
            </a:r>
            <a:endParaRPr lang="id-ID" smtClean="0"/>
          </a:p>
        </p:txBody>
      </p:sp>
      <p:sp>
        <p:nvSpPr>
          <p:cNvPr id="3" name="Content Placeholder 2"/>
          <p:cNvSpPr>
            <a:spLocks noGrp="1"/>
          </p:cNvSpPr>
          <p:nvPr>
            <p:ph idx="1"/>
          </p:nvPr>
        </p:nvSpPr>
        <p:spPr>
          <a:xfrm>
            <a:off x="1981200" y="1357314"/>
            <a:ext cx="8686800" cy="5500687"/>
          </a:xfrm>
        </p:spPr>
        <p:txBody>
          <a:bodyPr rtlCol="0">
            <a:normAutofit fontScale="92500"/>
          </a:bodyPr>
          <a:lstStyle/>
          <a:p>
            <a:pPr>
              <a:defRPr/>
            </a:pPr>
            <a:r>
              <a:rPr lang="en-US" dirty="0" err="1" smtClean="0"/>
              <a:t>Konsep</a:t>
            </a:r>
            <a:r>
              <a:rPr lang="en-US" dirty="0" smtClean="0"/>
              <a:t> </a:t>
            </a:r>
            <a:r>
              <a:rPr lang="en-US" dirty="0" err="1" smtClean="0"/>
              <a:t>di</a:t>
            </a:r>
            <a:r>
              <a:rPr lang="en-US" dirty="0" smtClean="0"/>
              <a:t> </a:t>
            </a:r>
            <a:r>
              <a:rPr lang="en-US" dirty="0" err="1" smtClean="0"/>
              <a:t>belakang</a:t>
            </a:r>
            <a:r>
              <a:rPr lang="en-US" dirty="0" smtClean="0"/>
              <a:t> </a:t>
            </a:r>
            <a:r>
              <a:rPr lang="en-US" dirty="0" err="1" smtClean="0"/>
              <a:t>JlT</a:t>
            </a:r>
            <a:r>
              <a:rPr lang="en-US" dirty="0" smtClean="0"/>
              <a:t> </a:t>
            </a:r>
            <a:r>
              <a:rPr lang="en-US" dirty="0" err="1" smtClean="0"/>
              <a:t>adalah</a:t>
            </a:r>
            <a:r>
              <a:rPr lang="en-US" dirty="0" smtClean="0"/>
              <a:t> </a:t>
            </a:r>
            <a:r>
              <a:rPr lang="en-US" dirty="0" err="1" smtClean="0"/>
              <a:t>sistem</a:t>
            </a:r>
            <a:r>
              <a:rPr lang="en-US" dirty="0" smtClean="0"/>
              <a:t> </a:t>
            </a:r>
            <a:r>
              <a:rPr lang="en-US" dirty="0" err="1" smtClean="0"/>
              <a:t>tarik</a:t>
            </a:r>
            <a:r>
              <a:rPr lang="en-US" dirty="0" smtClean="0"/>
              <a:t> (</a:t>
            </a:r>
            <a:r>
              <a:rPr lang="en-US" i="1" dirty="0" smtClean="0"/>
              <a:t>pull system</a:t>
            </a:r>
            <a:r>
              <a:rPr lang="en-US" dirty="0" smtClean="0"/>
              <a:t>): </a:t>
            </a:r>
            <a:r>
              <a:rPr lang="en-US" dirty="0" err="1" smtClean="0"/>
              <a:t>yaitu</a:t>
            </a:r>
            <a:r>
              <a:rPr lang="en-US" dirty="0" smtClean="0"/>
              <a:t> </a:t>
            </a:r>
            <a:r>
              <a:rPr lang="en-US" dirty="0" err="1" smtClean="0"/>
              <a:t>sebuah</a:t>
            </a:r>
            <a:r>
              <a:rPr lang="en-US" dirty="0" smtClean="0"/>
              <a:t> </a:t>
            </a:r>
            <a:r>
              <a:rPr lang="en-US" dirty="0" err="1" smtClean="0"/>
              <a:t>sistem</a:t>
            </a:r>
            <a:r>
              <a:rPr lang="en-US" dirty="0" smtClean="0"/>
              <a:t> yang </a:t>
            </a:r>
            <a:r>
              <a:rPr lang="en-US" dirty="0" err="1" smtClean="0"/>
              <a:t>menarik</a:t>
            </a:r>
            <a:r>
              <a:rPr lang="en-US" dirty="0" smtClean="0"/>
              <a:t> unit </a:t>
            </a:r>
            <a:r>
              <a:rPr lang="en-US" dirty="0" err="1" smtClean="0"/>
              <a:t>di</a:t>
            </a:r>
            <a:r>
              <a:rPr lang="en-US" dirty="0" smtClean="0"/>
              <a:t> </a:t>
            </a:r>
            <a:r>
              <a:rPr lang="en-US" dirty="0" err="1" smtClean="0"/>
              <a:t>mana</a:t>
            </a:r>
            <a:r>
              <a:rPr lang="en-US" dirty="0" smtClean="0"/>
              <a:t> </a:t>
            </a:r>
            <a:r>
              <a:rPr lang="en-US" dirty="0" err="1" smtClean="0"/>
              <a:t>diperlukan</a:t>
            </a:r>
            <a:r>
              <a:rPr lang="en-US" dirty="0" smtClean="0"/>
              <a:t> </a:t>
            </a:r>
            <a:r>
              <a:rPr lang="en-US" dirty="0" err="1" smtClean="0"/>
              <a:t>dan</a:t>
            </a:r>
            <a:r>
              <a:rPr lang="en-US" dirty="0" smtClean="0"/>
              <a:t> </a:t>
            </a:r>
            <a:r>
              <a:rPr lang="en-US" dirty="0" err="1" smtClean="0"/>
              <a:t>saat</a:t>
            </a:r>
            <a:r>
              <a:rPr lang="en-US" dirty="0" smtClean="0"/>
              <a:t> </a:t>
            </a:r>
            <a:r>
              <a:rPr lang="en-US" dirty="0" err="1" smtClean="0"/>
              <a:t>diperlukan</a:t>
            </a:r>
            <a:r>
              <a:rPr lang="en-US" dirty="0" smtClean="0"/>
              <a:t>. </a:t>
            </a:r>
            <a:r>
              <a:rPr lang="en-US" dirty="0" err="1" smtClean="0"/>
              <a:t>Suatu</a:t>
            </a:r>
            <a:r>
              <a:rPr lang="en-US" dirty="0" smtClean="0"/>
              <a:t> </a:t>
            </a:r>
            <a:r>
              <a:rPr lang="en-US" dirty="0" err="1" smtClean="0"/>
              <a:t>sistem</a:t>
            </a:r>
            <a:r>
              <a:rPr lang="en-US" dirty="0" smtClean="0"/>
              <a:t> </a:t>
            </a:r>
            <a:r>
              <a:rPr lang="en-US" dirty="0" err="1" smtClean="0"/>
              <a:t>tarik</a:t>
            </a:r>
            <a:r>
              <a:rPr lang="en-US" dirty="0" smtClean="0"/>
              <a:t> </a:t>
            </a:r>
            <a:r>
              <a:rPr lang="en-US" dirty="0" err="1" smtClean="0"/>
              <a:t>menggunakan</a:t>
            </a:r>
            <a:r>
              <a:rPr lang="en-US" dirty="0" smtClean="0"/>
              <a:t> </a:t>
            </a:r>
            <a:r>
              <a:rPr lang="en-US" dirty="0" err="1" smtClean="0"/>
              <a:t>isyarat</a:t>
            </a:r>
            <a:r>
              <a:rPr lang="en-US" dirty="0" smtClean="0"/>
              <a:t> </a:t>
            </a:r>
            <a:r>
              <a:rPr lang="en-US" dirty="0" err="1" smtClean="0"/>
              <a:t>untuk</a:t>
            </a:r>
            <a:r>
              <a:rPr lang="en-US" dirty="0" smtClean="0"/>
              <a:t> </a:t>
            </a:r>
            <a:r>
              <a:rPr lang="en-US" dirty="0" err="1" smtClean="0"/>
              <a:t>meminta</a:t>
            </a:r>
            <a:r>
              <a:rPr lang="en-US" dirty="0" smtClean="0"/>
              <a:t> </a:t>
            </a:r>
            <a:r>
              <a:rPr lang="en-US" dirty="0" err="1" smtClean="0"/>
              <a:t>dilakukannya</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dan</a:t>
            </a:r>
            <a:r>
              <a:rPr lang="en-US" dirty="0" smtClean="0"/>
              <a:t> </a:t>
            </a:r>
            <a:r>
              <a:rPr lang="en-US" dirty="0" err="1" smtClean="0"/>
              <a:t>pengiriman</a:t>
            </a:r>
            <a:r>
              <a:rPr lang="en-US" dirty="0" smtClean="0"/>
              <a:t> </a:t>
            </a:r>
            <a:r>
              <a:rPr lang="en-US" dirty="0" err="1" smtClean="0"/>
              <a:t>dan</a:t>
            </a:r>
            <a:r>
              <a:rPr lang="en-US" dirty="0" smtClean="0"/>
              <a:t> </a:t>
            </a:r>
            <a:r>
              <a:rPr lang="en-US" dirty="0" err="1" smtClean="0"/>
              <a:t>stasiun</a:t>
            </a:r>
            <a:r>
              <a:rPr lang="en-US" dirty="0" smtClean="0"/>
              <a:t> </a:t>
            </a:r>
            <a:r>
              <a:rPr lang="en-US" dirty="0" err="1" smtClean="0"/>
              <a:t>ke</a:t>
            </a:r>
            <a:r>
              <a:rPr lang="en-US" dirty="0" smtClean="0"/>
              <a:t> </a:t>
            </a:r>
            <a:r>
              <a:rPr lang="en-US" dirty="0" err="1" smtClean="0"/>
              <a:t>stasiun</a:t>
            </a:r>
            <a:r>
              <a:rPr lang="en-US" dirty="0" smtClean="0"/>
              <a:t> lain yang </a:t>
            </a:r>
            <a:r>
              <a:rPr lang="en-US" dirty="0" err="1" smtClean="0"/>
              <a:t>memiliki</a:t>
            </a:r>
            <a:r>
              <a:rPr lang="en-US" dirty="0" smtClean="0"/>
              <a:t> </a:t>
            </a:r>
            <a:r>
              <a:rPr lang="en-US" dirty="0" err="1" smtClean="0"/>
              <a:t>kapasitas</a:t>
            </a:r>
            <a:r>
              <a:rPr lang="en-US" dirty="0" smtClean="0"/>
              <a:t> </a:t>
            </a:r>
            <a:r>
              <a:rPr lang="en-US" dirty="0" err="1" smtClean="0"/>
              <a:t>produksi</a:t>
            </a:r>
            <a:r>
              <a:rPr lang="en-US" dirty="0" smtClean="0"/>
              <a:t>. </a:t>
            </a:r>
            <a:r>
              <a:rPr lang="en-US" dirty="0" err="1" smtClean="0"/>
              <a:t>Konsep</a:t>
            </a:r>
            <a:r>
              <a:rPr lang="en-US" dirty="0" smtClean="0"/>
              <a:t> </a:t>
            </a:r>
            <a:r>
              <a:rPr lang="en-US" dirty="0" err="1" smtClean="0"/>
              <a:t>tarik</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digunakan</a:t>
            </a:r>
            <a:r>
              <a:rPr lang="en-US" dirty="0" smtClean="0"/>
              <a:t> </a:t>
            </a:r>
            <a:r>
              <a:rPr lang="en-US" dirty="0" err="1" smtClean="0"/>
              <a:t>baik</a:t>
            </a:r>
            <a:r>
              <a:rPr lang="en-US" dirty="0" smtClean="0"/>
              <a:t> </a:t>
            </a:r>
            <a:r>
              <a:rPr lang="en-US" dirty="0" err="1" smtClean="0"/>
              <a:t>pada</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selanjutnya</a:t>
            </a:r>
            <a:r>
              <a:rPr lang="en-US" dirty="0" smtClean="0"/>
              <a:t> </a:t>
            </a:r>
            <a:r>
              <a:rPr lang="en-US" dirty="0" err="1" smtClean="0"/>
              <a:t>maupun</a:t>
            </a:r>
            <a:r>
              <a:rPr lang="en-US" dirty="0" smtClean="0"/>
              <a:t> </a:t>
            </a:r>
            <a:r>
              <a:rPr lang="en-US" dirty="0" err="1" smtClean="0"/>
              <a:t>dengan</a:t>
            </a:r>
            <a:r>
              <a:rPr lang="en-US" dirty="0" smtClean="0"/>
              <a:t> </a:t>
            </a:r>
            <a:r>
              <a:rPr lang="en-US" dirty="0" err="1" smtClean="0"/>
              <a:t>para</a:t>
            </a:r>
            <a:r>
              <a:rPr lang="en-US" dirty="0" smtClean="0"/>
              <a:t> </a:t>
            </a:r>
            <a:r>
              <a:rPr lang="en-US" dirty="0" err="1" smtClean="0"/>
              <a:t>pemasok</a:t>
            </a:r>
            <a:r>
              <a:rPr lang="en-US" dirty="0" smtClean="0"/>
              <a:t>. </a:t>
            </a:r>
            <a:endParaRPr lang="id-ID" dirty="0" smtClean="0"/>
          </a:p>
          <a:p>
            <a:pPr>
              <a:defRPr/>
            </a:pPr>
            <a:r>
              <a:rPr lang="en-US" dirty="0" err="1" smtClean="0"/>
              <a:t>Dengan</a:t>
            </a:r>
            <a:r>
              <a:rPr lang="en-US" dirty="0" smtClean="0"/>
              <a:t> </a:t>
            </a:r>
            <a:r>
              <a:rPr lang="en-US" dirty="0" err="1" smtClean="0"/>
              <a:t>menarik</a:t>
            </a:r>
            <a:r>
              <a:rPr lang="en-US" dirty="0" smtClean="0"/>
              <a:t> material </a:t>
            </a:r>
            <a:r>
              <a:rPr lang="en-US" dirty="0" err="1" smtClean="0"/>
              <a:t>melalui</a:t>
            </a:r>
            <a:r>
              <a:rPr lang="en-US" dirty="0" smtClean="0"/>
              <a:t> </a:t>
            </a:r>
            <a:r>
              <a:rPr lang="en-US" dirty="0" err="1" smtClean="0"/>
              <a:t>sistem</a:t>
            </a:r>
            <a:r>
              <a:rPr lang="en-US" dirty="0" smtClean="0"/>
              <a:t> </a:t>
            </a:r>
            <a:r>
              <a:rPr lang="en-US" dirty="0" err="1" smtClean="0"/>
              <a:t>dengan</a:t>
            </a:r>
            <a:r>
              <a:rPr lang="en-US" dirty="0" smtClean="0"/>
              <a:t> </a:t>
            </a:r>
            <a:r>
              <a:rPr lang="en-US" dirty="0" err="1" smtClean="0"/>
              <a:t>ukuran</a:t>
            </a:r>
            <a:r>
              <a:rPr lang="en-US" dirty="0" smtClean="0"/>
              <a:t> lot yang </a:t>
            </a:r>
            <a:r>
              <a:rPr lang="en-US" dirty="0" err="1" smtClean="0"/>
              <a:t>sangat</a:t>
            </a:r>
            <a:r>
              <a:rPr lang="en-US" dirty="0" smtClean="0"/>
              <a:t> </a:t>
            </a:r>
            <a:r>
              <a:rPr lang="en-US" dirty="0" err="1" smtClean="0"/>
              <a:t>kecil</a:t>
            </a:r>
            <a:r>
              <a:rPr lang="en-US" dirty="0" smtClean="0"/>
              <a:t> </a:t>
            </a:r>
            <a:r>
              <a:rPr lang="en-US" dirty="0" err="1" smtClean="0"/>
              <a:t>pada</a:t>
            </a:r>
            <a:r>
              <a:rPr lang="en-US" dirty="0" smtClean="0"/>
              <a:t> </a:t>
            </a:r>
            <a:r>
              <a:rPr lang="en-US" dirty="0" err="1" smtClean="0"/>
              <a:t>saat</a:t>
            </a:r>
            <a:r>
              <a:rPr lang="en-US" dirty="0" smtClean="0"/>
              <a:t> </a:t>
            </a:r>
            <a:r>
              <a:rPr lang="en-US" dirty="0" err="1" smtClean="0"/>
              <a:t>diperlukan</a:t>
            </a:r>
            <a:r>
              <a:rPr lang="en-US" dirty="0" smtClean="0"/>
              <a:t>, </a:t>
            </a:r>
            <a:r>
              <a:rPr lang="en-US" dirty="0" err="1" smtClean="0"/>
              <a:t>maka</a:t>
            </a:r>
            <a:r>
              <a:rPr lang="en-US" dirty="0" smtClean="0"/>
              <a:t> </a:t>
            </a:r>
            <a:r>
              <a:rPr lang="en-US" dirty="0" err="1" smtClean="0"/>
              <a:t>tumpukan</a:t>
            </a:r>
            <a:r>
              <a:rPr lang="en-US" dirty="0" smtClean="0"/>
              <a:t> </a:t>
            </a:r>
            <a:r>
              <a:rPr lang="en-US" dirty="0" err="1" smtClean="0"/>
              <a:t>persedian</a:t>
            </a:r>
            <a:r>
              <a:rPr lang="en-US" dirty="0" smtClean="0"/>
              <a:t> yang </a:t>
            </a:r>
            <a:r>
              <a:rPr lang="en-US" dirty="0" err="1" smtClean="0"/>
              <a:t>menyembunyikan</a:t>
            </a:r>
            <a:r>
              <a:rPr lang="en-US" dirty="0" smtClean="0"/>
              <a:t> </a:t>
            </a:r>
            <a:r>
              <a:rPr lang="en-US" dirty="0" err="1" smtClean="0"/>
              <a:t>masalah</a:t>
            </a:r>
            <a:r>
              <a:rPr lang="en-US" dirty="0" smtClean="0"/>
              <a:t> </a:t>
            </a:r>
            <a:r>
              <a:rPr lang="en-US" dirty="0" err="1" smtClean="0"/>
              <a:t>dapat</a:t>
            </a:r>
            <a:r>
              <a:rPr lang="en-US" dirty="0" smtClean="0"/>
              <a:t> </a:t>
            </a:r>
            <a:r>
              <a:rPr lang="en-US" dirty="0" err="1" smtClean="0"/>
              <a:t>dihilangkan</a:t>
            </a:r>
            <a:r>
              <a:rPr lang="en-US" dirty="0" smtClean="0"/>
              <a:t>, </a:t>
            </a:r>
            <a:r>
              <a:rPr lang="en-US" dirty="0" err="1" smtClean="0"/>
              <a:t>masalah</a:t>
            </a:r>
            <a:r>
              <a:rPr lang="en-US" dirty="0" smtClean="0"/>
              <a:t> </a:t>
            </a:r>
            <a:r>
              <a:rPr lang="en-US" dirty="0" err="1" smtClean="0"/>
              <a:t>menjadi</a:t>
            </a:r>
            <a:r>
              <a:rPr lang="en-US" dirty="0" smtClean="0"/>
              <a:t> </a:t>
            </a:r>
            <a:r>
              <a:rPr lang="en-US" dirty="0" err="1" smtClean="0"/>
              <a:t>nyata</a:t>
            </a:r>
            <a:r>
              <a:rPr lang="en-US" dirty="0" smtClean="0"/>
              <a:t>, </a:t>
            </a:r>
            <a:r>
              <a:rPr lang="en-US" dirty="0" err="1" smtClean="0"/>
              <a:t>dan</a:t>
            </a:r>
            <a:r>
              <a:rPr lang="en-US" dirty="0" smtClean="0"/>
              <a:t> </a:t>
            </a:r>
            <a:r>
              <a:rPr lang="en-US" dirty="0" err="1" smtClean="0"/>
              <a:t>pendekatan</a:t>
            </a:r>
            <a:r>
              <a:rPr lang="en-US" dirty="0" smtClean="0"/>
              <a:t> </a:t>
            </a:r>
            <a:r>
              <a:rPr lang="en-US" dirty="0" err="1" smtClean="0"/>
              <a:t>pada</a:t>
            </a:r>
            <a:r>
              <a:rPr lang="en-US" dirty="0" smtClean="0"/>
              <a:t> </a:t>
            </a:r>
            <a:r>
              <a:rPr lang="en-US" dirty="0" err="1" smtClean="0"/>
              <a:t>perbaikan</a:t>
            </a:r>
            <a:r>
              <a:rPr lang="en-US" dirty="0" smtClean="0"/>
              <a:t> </a:t>
            </a:r>
            <a:r>
              <a:rPr lang="en-US" dirty="0" err="1" smtClean="0"/>
              <a:t>secara</a:t>
            </a:r>
            <a:r>
              <a:rPr lang="en-US" dirty="0" smtClean="0"/>
              <a:t> </a:t>
            </a:r>
            <a:r>
              <a:rPr lang="en-US" dirty="0" err="1" smtClean="0"/>
              <a:t>berkelanjutan</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Menghilangkan</a:t>
            </a:r>
            <a:r>
              <a:rPr lang="en-US" dirty="0" smtClean="0"/>
              <a:t> </a:t>
            </a:r>
            <a:r>
              <a:rPr lang="en-US" dirty="0" err="1" smtClean="0"/>
              <a:t>tumpukan</a:t>
            </a:r>
            <a:r>
              <a:rPr lang="en-US" dirty="0" smtClean="0"/>
              <a:t> </a:t>
            </a:r>
            <a:r>
              <a:rPr lang="en-US" dirty="0" err="1" smtClean="0"/>
              <a:t>persedian</a:t>
            </a:r>
            <a:r>
              <a:rPr lang="en-US" dirty="0" smtClean="0"/>
              <a:t> </a:t>
            </a:r>
            <a:r>
              <a:rPr lang="en-US" dirty="0" err="1" smtClean="0"/>
              <a:t>juga</a:t>
            </a:r>
            <a:r>
              <a:rPr lang="en-US" dirty="0" smtClean="0"/>
              <a:t> </a:t>
            </a:r>
            <a:r>
              <a:rPr lang="en-US" dirty="0" err="1" smtClean="0"/>
              <a:t>mengurangi</a:t>
            </a:r>
            <a:r>
              <a:rPr lang="en-US" dirty="0" smtClean="0"/>
              <a:t> </a:t>
            </a:r>
            <a:r>
              <a:rPr lang="en-US" dirty="0" err="1" smtClean="0"/>
              <a:t>investasi</a:t>
            </a:r>
            <a:r>
              <a:rPr lang="en-US" dirty="0" smtClean="0"/>
              <a:t> </a:t>
            </a:r>
            <a:r>
              <a:rPr lang="en-US" dirty="0" err="1" smtClean="0"/>
              <a:t>dalam</a:t>
            </a:r>
            <a:r>
              <a:rPr lang="en-US" dirty="0" smtClean="0"/>
              <a:t> </a:t>
            </a:r>
            <a:r>
              <a:rPr lang="en-US" dirty="0" err="1" smtClean="0"/>
              <a:t>persediaan</a:t>
            </a:r>
            <a:r>
              <a:rPr lang="en-US" dirty="0" smtClean="0"/>
              <a:t> </a:t>
            </a:r>
            <a:r>
              <a:rPr lang="en-US" dirty="0" err="1" smtClean="0"/>
              <a:t>dan</a:t>
            </a:r>
            <a:r>
              <a:rPr lang="en-US" dirty="0" smtClean="0"/>
              <a:t> </a:t>
            </a:r>
            <a:r>
              <a:rPr lang="en-US" dirty="0" err="1" smtClean="0"/>
              <a:t>waktu</a:t>
            </a:r>
            <a:r>
              <a:rPr lang="en-US" dirty="0" smtClean="0"/>
              <a:t> </a:t>
            </a:r>
            <a:r>
              <a:rPr lang="en-US" dirty="0" err="1" smtClean="0"/>
              <a:t>sikius</a:t>
            </a:r>
            <a:r>
              <a:rPr lang="en-US" dirty="0" smtClean="0"/>
              <a:t> </a:t>
            </a:r>
            <a:r>
              <a:rPr lang="en-US" dirty="0" err="1" smtClean="0"/>
              <a:t>manufaktur</a:t>
            </a:r>
            <a:r>
              <a:rPr lang="en-US" dirty="0" smtClean="0"/>
              <a:t>.</a:t>
            </a:r>
            <a:endParaRPr lang="id-ID" dirty="0" smtClean="0"/>
          </a:p>
        </p:txBody>
      </p:sp>
    </p:spTree>
    <p:extLst>
      <p:ext uri="{BB962C8B-B14F-4D97-AF65-F5344CB8AC3E}">
        <p14:creationId xmlns:p14="http://schemas.microsoft.com/office/powerpoint/2010/main" val="1358466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b="1" smtClean="0"/>
              <a:t>Sik</a:t>
            </a:r>
            <a:r>
              <a:rPr lang="id-ID" b="1" smtClean="0"/>
              <a:t>l</a:t>
            </a:r>
            <a:r>
              <a:rPr lang="en-US" b="1" smtClean="0"/>
              <a:t>us waktu manufaktur</a:t>
            </a:r>
            <a:r>
              <a:rPr lang="en-US" smtClean="0"/>
              <a:t> </a:t>
            </a:r>
            <a:endParaRPr lang="id-ID" smtClean="0"/>
          </a:p>
        </p:txBody>
      </p:sp>
      <p:sp>
        <p:nvSpPr>
          <p:cNvPr id="3" name="Content Placeholder 2"/>
          <p:cNvSpPr>
            <a:spLocks noGrp="1"/>
          </p:cNvSpPr>
          <p:nvPr>
            <p:ph idx="1"/>
          </p:nvPr>
        </p:nvSpPr>
        <p:spPr/>
        <p:txBody>
          <a:bodyPr rtlCol="0">
            <a:normAutofit/>
          </a:bodyPr>
          <a:lstStyle/>
          <a:p>
            <a:pPr>
              <a:defRPr/>
            </a:pPr>
            <a:r>
              <a:rPr lang="en-US" i="1" dirty="0" smtClean="0"/>
              <a:t>manufacturing cycle time</a:t>
            </a:r>
            <a:r>
              <a:rPr lang="en-US" dirty="0" smtClean="0"/>
              <a:t> </a:t>
            </a:r>
            <a:r>
              <a:rPr lang="en-US" dirty="0" err="1" smtClean="0"/>
              <a:t>adalah</a:t>
            </a:r>
            <a:r>
              <a:rPr lang="en-US" dirty="0" smtClean="0"/>
              <a:t> </a:t>
            </a:r>
            <a:r>
              <a:rPr lang="en-US" dirty="0" err="1" smtClean="0"/>
              <a:t>waktu</a:t>
            </a:r>
            <a:r>
              <a:rPr lang="en-US" dirty="0" smtClean="0"/>
              <a:t> </a:t>
            </a:r>
            <a:r>
              <a:rPr lang="en-US" dirty="0" err="1" smtClean="0"/>
              <a:t>di</a:t>
            </a:r>
            <a:r>
              <a:rPr lang="en-US" dirty="0" smtClean="0"/>
              <a:t> </a:t>
            </a:r>
            <a:r>
              <a:rPr lang="en-US" dirty="0" err="1" smtClean="0"/>
              <a:t>antara</a:t>
            </a:r>
            <a:r>
              <a:rPr lang="en-US" dirty="0" smtClean="0"/>
              <a:t> </a:t>
            </a:r>
            <a:r>
              <a:rPr lang="en-US" dirty="0" err="1" smtClean="0"/>
              <a:t>kedatangan</a:t>
            </a:r>
            <a:r>
              <a:rPr lang="en-US" dirty="0" smtClean="0"/>
              <a:t> </a:t>
            </a:r>
            <a:r>
              <a:rPr lang="id-ID" dirty="0" smtClean="0"/>
              <a:t>b</a:t>
            </a:r>
            <a:r>
              <a:rPr lang="en-US" dirty="0" err="1" smtClean="0"/>
              <a:t>ahan</a:t>
            </a:r>
            <a:r>
              <a:rPr lang="en-US" dirty="0" smtClean="0"/>
              <a:t> </a:t>
            </a:r>
            <a:r>
              <a:rPr lang="en-US" dirty="0" err="1" smtClean="0"/>
              <a:t>baku</a:t>
            </a:r>
            <a:r>
              <a:rPr lang="en-US" dirty="0" smtClean="0"/>
              <a:t> </a:t>
            </a:r>
            <a:r>
              <a:rPr lang="en-US" dirty="0" err="1" smtClean="0"/>
              <a:t>dan</a:t>
            </a:r>
            <a:r>
              <a:rPr lang="en-US" dirty="0" smtClean="0"/>
              <a:t> </a:t>
            </a:r>
            <a:r>
              <a:rPr lang="en-US" dirty="0" err="1" smtClean="0"/>
              <a:t>pengiriman</a:t>
            </a:r>
            <a:r>
              <a:rPr lang="en-US" dirty="0" smtClean="0"/>
              <a:t> </a:t>
            </a:r>
            <a:r>
              <a:rPr lang="en-US" dirty="0" err="1" smtClean="0"/>
              <a:t>produk</a:t>
            </a:r>
            <a:r>
              <a:rPr lang="en-US" dirty="0" smtClean="0"/>
              <a:t> </a:t>
            </a:r>
            <a:r>
              <a:rPr lang="en-US" dirty="0" err="1" smtClean="0"/>
              <a:t>jadi</a:t>
            </a:r>
            <a:r>
              <a:rPr lang="en-US" dirty="0" smtClean="0"/>
              <a:t>. </a:t>
            </a:r>
            <a:r>
              <a:rPr lang="en-US" dirty="0" err="1" smtClean="0"/>
              <a:t>Banyak</a:t>
            </a:r>
            <a:r>
              <a:rPr lang="en-US" dirty="0" smtClean="0"/>
              <a:t> </a:t>
            </a:r>
            <a:r>
              <a:rPr lang="en-US" dirty="0" err="1" smtClean="0"/>
              <a:t>perusahaan</a:t>
            </a:r>
            <a:r>
              <a:rPr lang="en-US" dirty="0" smtClean="0"/>
              <a:t> </a:t>
            </a:r>
            <a:r>
              <a:rPr lang="en-US" dirty="0" err="1" smtClean="0"/>
              <a:t>masih</a:t>
            </a:r>
            <a:r>
              <a:rPr lang="en-US" dirty="0" smtClean="0"/>
              <a:t> </a:t>
            </a:r>
            <a:r>
              <a:rPr lang="en-US" dirty="0" err="1" smtClean="0"/>
              <a:t>memindahkan</a:t>
            </a:r>
            <a:r>
              <a:rPr lang="en-US" dirty="0" smtClean="0"/>
              <a:t> material </a:t>
            </a:r>
            <a:r>
              <a:rPr lang="en-US" dirty="0" err="1" smtClean="0"/>
              <a:t>melalui</a:t>
            </a:r>
            <a:r>
              <a:rPr lang="en-US" dirty="0" smtClean="0"/>
              <a:t> </a:t>
            </a:r>
            <a:r>
              <a:rPr lang="en-US" dirty="0" err="1" smtClean="0"/>
              <a:t>fasilitas</a:t>
            </a:r>
            <a:r>
              <a:rPr lang="en-US" dirty="0" smtClean="0"/>
              <a:t> </a:t>
            </a:r>
            <a:r>
              <a:rPr lang="en-US" dirty="0" err="1" smtClean="0"/>
              <a:t>mereka</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mendorong</a:t>
            </a:r>
            <a:r>
              <a:rPr lang="en-US" dirty="0" smtClean="0"/>
              <a:t>.” </a:t>
            </a:r>
            <a:r>
              <a:rPr lang="en-US" dirty="0" err="1" smtClean="0"/>
              <a:t>Sebuah</a:t>
            </a:r>
            <a:r>
              <a:rPr lang="en-US" dirty="0" smtClean="0"/>
              <a:t> </a:t>
            </a:r>
            <a:r>
              <a:rPr lang="en-US" dirty="0" err="1" smtClean="0"/>
              <a:t>sistem</a:t>
            </a:r>
            <a:r>
              <a:rPr lang="en-US" dirty="0" smtClean="0"/>
              <a:t> </a:t>
            </a:r>
            <a:r>
              <a:rPr lang="en-US" dirty="0" err="1" smtClean="0"/>
              <a:t>dorong</a:t>
            </a:r>
            <a:r>
              <a:rPr lang="en-US" dirty="0" smtClean="0"/>
              <a:t> (</a:t>
            </a:r>
            <a:r>
              <a:rPr lang="en-US" i="1" dirty="0" smtClean="0"/>
              <a:t>push system</a:t>
            </a:r>
            <a:r>
              <a:rPr lang="en-US" dirty="0" smtClean="0"/>
              <a:t>) </a:t>
            </a:r>
            <a:r>
              <a:rPr lang="en-US" dirty="0" err="1" smtClean="0"/>
              <a:t>membuang</a:t>
            </a:r>
            <a:r>
              <a:rPr lang="en-US" dirty="0" smtClean="0"/>
              <a:t> </a:t>
            </a:r>
            <a:r>
              <a:rPr lang="en-US" dirty="0" err="1" smtClean="0"/>
              <a:t>pesanan</a:t>
            </a:r>
            <a:r>
              <a:rPr lang="en-US" dirty="0" smtClean="0"/>
              <a:t> </a:t>
            </a:r>
            <a:r>
              <a:rPr lang="en-US" dirty="0" err="1" smtClean="0"/>
              <a:t>pada</a:t>
            </a:r>
            <a:r>
              <a:rPr lang="en-US" dirty="0" smtClean="0"/>
              <a:t> </a:t>
            </a:r>
            <a:r>
              <a:rPr lang="en-US" dirty="0" err="1" smtClean="0"/>
              <a:t>stasiun-kerja</a:t>
            </a:r>
            <a:r>
              <a:rPr lang="en-US" dirty="0" smtClean="0"/>
              <a:t> </a:t>
            </a:r>
            <a:r>
              <a:rPr lang="en-US" dirty="0" err="1" smtClean="0"/>
              <a:t>hilir</a:t>
            </a:r>
            <a:r>
              <a:rPr lang="en-US" dirty="0" smtClean="0"/>
              <a:t> </a:t>
            </a:r>
            <a:r>
              <a:rPr lang="en-US" dirty="0" err="1" smtClean="0"/>
              <a:t>berikutnya</a:t>
            </a:r>
            <a:r>
              <a:rPr lang="en-US" dirty="0" smtClean="0"/>
              <a:t> </a:t>
            </a:r>
            <a:r>
              <a:rPr lang="en-US" dirty="0" err="1" smtClean="0"/>
              <a:t>dengan</a:t>
            </a:r>
            <a:r>
              <a:rPr lang="en-US" dirty="0" smtClean="0"/>
              <a:t> </a:t>
            </a:r>
            <a:r>
              <a:rPr lang="en-US" dirty="0" err="1" smtClean="0"/>
              <a:t>mengabaikan</a:t>
            </a:r>
            <a:r>
              <a:rPr lang="en-US" dirty="0" smtClean="0"/>
              <a:t> </a:t>
            </a:r>
            <a:r>
              <a:rPr lang="en-US" dirty="0" err="1" smtClean="0"/>
              <a:t>ketepatan</a:t>
            </a:r>
            <a:r>
              <a:rPr lang="en-US" dirty="0" smtClean="0"/>
              <a:t> </a:t>
            </a:r>
            <a:r>
              <a:rPr lang="en-US" dirty="0" err="1" smtClean="0"/>
              <a:t>waktu</a:t>
            </a:r>
            <a:r>
              <a:rPr lang="en-US" dirty="0" smtClean="0"/>
              <a:t> </a:t>
            </a:r>
            <a:r>
              <a:rPr lang="en-US" dirty="0" err="1" smtClean="0"/>
              <a:t>dan</a:t>
            </a:r>
            <a:r>
              <a:rPr lang="en-US" dirty="0" smtClean="0"/>
              <a:t> </a:t>
            </a:r>
            <a:r>
              <a:rPr lang="en-US" dirty="0" err="1" smtClean="0"/>
              <a:t>ketersediaan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Sistem</a:t>
            </a:r>
            <a:r>
              <a:rPr lang="en-US" dirty="0" smtClean="0"/>
              <a:t> </a:t>
            </a:r>
            <a:r>
              <a:rPr lang="en-US" dirty="0" err="1" smtClean="0"/>
              <a:t>dorong</a:t>
            </a:r>
            <a:r>
              <a:rPr lang="en-US" dirty="0" smtClean="0"/>
              <a:t> </a:t>
            </a:r>
            <a:r>
              <a:rPr lang="en-US" dirty="0" err="1" smtClean="0"/>
              <a:t>adalah</a:t>
            </a:r>
            <a:r>
              <a:rPr lang="en-US" dirty="0" smtClean="0"/>
              <a:t> </a:t>
            </a:r>
            <a:r>
              <a:rPr lang="en-US" dirty="0" err="1" smtClean="0"/>
              <a:t>lawan</a:t>
            </a:r>
            <a:r>
              <a:rPr lang="en-US" dirty="0" smtClean="0"/>
              <a:t> </a:t>
            </a:r>
            <a:r>
              <a:rPr lang="en-US" dirty="0" err="1" smtClean="0"/>
              <a:t>dan</a:t>
            </a:r>
            <a:r>
              <a:rPr lang="en-US" dirty="0" smtClean="0"/>
              <a:t> JIT.</a:t>
            </a:r>
            <a:endParaRPr lang="id-ID" dirty="0" smtClean="0"/>
          </a:p>
        </p:txBody>
      </p:sp>
    </p:spTree>
    <p:extLst>
      <p:ext uri="{BB962C8B-B14F-4D97-AF65-F5344CB8AC3E}">
        <p14:creationId xmlns:p14="http://schemas.microsoft.com/office/powerpoint/2010/main" val="996305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id-ID" smtClean="0"/>
              <a:t>JIT berkaitan dengan </a:t>
            </a:r>
            <a:r>
              <a:rPr lang="en-US" b="1" smtClean="0"/>
              <a:t>PEMASOK</a:t>
            </a:r>
            <a:endParaRPr lang="id-ID" smtClean="0"/>
          </a:p>
        </p:txBody>
      </p:sp>
      <p:sp>
        <p:nvSpPr>
          <p:cNvPr id="14339" name="Content Placeholder 2"/>
          <p:cNvSpPr>
            <a:spLocks noGrp="1"/>
          </p:cNvSpPr>
          <p:nvPr>
            <p:ph idx="1"/>
          </p:nvPr>
        </p:nvSpPr>
        <p:spPr/>
        <p:txBody>
          <a:bodyPr/>
          <a:lstStyle/>
          <a:p>
            <a:pPr eaLnBrk="1" hangingPunct="1"/>
            <a:r>
              <a:rPr lang="en-US" b="1" smtClean="0"/>
              <a:t>Kemitraan JIT</a:t>
            </a:r>
            <a:r>
              <a:rPr lang="en-US" smtClean="0"/>
              <a:t> </a:t>
            </a:r>
            <a:endParaRPr lang="id-ID" smtClean="0"/>
          </a:p>
          <a:p>
            <a:pPr eaLnBrk="1" hangingPunct="1"/>
            <a:r>
              <a:rPr lang="en-US" b="1" smtClean="0"/>
              <a:t>Sasaran Kemitra</a:t>
            </a:r>
            <a:r>
              <a:rPr lang="id-ID" b="1" smtClean="0"/>
              <a:t>a</a:t>
            </a:r>
            <a:r>
              <a:rPr lang="en-US" b="1" smtClean="0"/>
              <a:t>n </a:t>
            </a:r>
            <a:r>
              <a:rPr lang="id-ID" b="1" smtClean="0"/>
              <a:t>JI</a:t>
            </a:r>
            <a:r>
              <a:rPr lang="en-US" b="1" smtClean="0"/>
              <a:t>T</a:t>
            </a:r>
            <a:endParaRPr lang="id-ID" smtClean="0"/>
          </a:p>
          <a:p>
            <a:pPr eaLnBrk="1" hangingPunct="1"/>
            <a:r>
              <a:rPr lang="en-US" b="1" smtClean="0"/>
              <a:t>Perhatian </a:t>
            </a:r>
            <a:r>
              <a:rPr lang="id-ID" b="1" smtClean="0"/>
              <a:t>P</a:t>
            </a:r>
            <a:r>
              <a:rPr lang="en-US" b="1" smtClean="0"/>
              <a:t>ara Pemasok</a:t>
            </a:r>
            <a:endParaRPr lang="id-ID" smtClean="0"/>
          </a:p>
          <a:p>
            <a:pPr eaLnBrk="1" hangingPunct="1"/>
            <a:endParaRPr lang="id-ID" smtClean="0"/>
          </a:p>
        </p:txBody>
      </p:sp>
    </p:spTree>
    <p:extLst>
      <p:ext uri="{BB962C8B-B14F-4D97-AF65-F5344CB8AC3E}">
        <p14:creationId xmlns:p14="http://schemas.microsoft.com/office/powerpoint/2010/main" val="347559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smtClean="0"/>
              <a:t>Kemitraan JIT</a:t>
            </a:r>
            <a:r>
              <a:rPr lang="en-US" smtClean="0"/>
              <a:t> </a:t>
            </a:r>
            <a:endParaRPr lang="id-ID" smtClean="0"/>
          </a:p>
        </p:txBody>
      </p:sp>
      <p:sp>
        <p:nvSpPr>
          <p:cNvPr id="3" name="Content Placeholder 2"/>
          <p:cNvSpPr>
            <a:spLocks noGrp="1"/>
          </p:cNvSpPr>
          <p:nvPr>
            <p:ph idx="1"/>
          </p:nvPr>
        </p:nvSpPr>
        <p:spPr/>
        <p:txBody>
          <a:bodyPr rtlCol="0">
            <a:normAutofit/>
          </a:bodyPr>
          <a:lstStyle/>
          <a:p>
            <a:pPr>
              <a:defRPr/>
            </a:pPr>
            <a:r>
              <a:rPr lang="en-US" i="1" dirty="0" smtClean="0"/>
              <a:t>JIT partnership</a:t>
            </a:r>
            <a:r>
              <a:rPr lang="en-US" dirty="0" smtClean="0"/>
              <a:t> </a:t>
            </a:r>
            <a:r>
              <a:rPr lang="en-US" dirty="0" err="1" smtClean="0"/>
              <a:t>ada</a:t>
            </a:r>
            <a:r>
              <a:rPr lang="en-US" dirty="0" smtClean="0"/>
              <a:t> </a:t>
            </a:r>
            <a:r>
              <a:rPr lang="en-US" dirty="0" err="1" smtClean="0"/>
              <a:t>ketika</a:t>
            </a:r>
            <a:r>
              <a:rPr lang="en-US" dirty="0" smtClean="0"/>
              <a:t> </a:t>
            </a:r>
            <a:r>
              <a:rPr lang="en-US" dirty="0" err="1" smtClean="0"/>
              <a:t>pemasok</a:t>
            </a:r>
            <a:r>
              <a:rPr lang="en-US" dirty="0" smtClean="0"/>
              <a:t> </a:t>
            </a:r>
            <a:r>
              <a:rPr lang="en-US" dirty="0" err="1" smtClean="0"/>
              <a:t>dan</a:t>
            </a:r>
            <a:r>
              <a:rPr lang="en-US" dirty="0" smtClean="0"/>
              <a:t> </a:t>
            </a:r>
            <a:r>
              <a:rPr lang="en-US" dirty="0" err="1" smtClean="0"/>
              <a:t>pembeli</a:t>
            </a:r>
            <a:r>
              <a:rPr lang="en-US" dirty="0" smtClean="0"/>
              <a:t> </a:t>
            </a:r>
            <a:r>
              <a:rPr lang="en-US" dirty="0" err="1" smtClean="0"/>
              <a:t>bekerja</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sebuah</a:t>
            </a:r>
            <a:r>
              <a:rPr lang="en-US" dirty="0" smtClean="0"/>
              <a:t> </a:t>
            </a:r>
            <a:r>
              <a:rPr lang="en-US" dirty="0" err="1" smtClean="0"/>
              <a:t>sasaran</a:t>
            </a:r>
            <a:r>
              <a:rPr lang="en-US" dirty="0" smtClean="0"/>
              <a:t> </a:t>
            </a:r>
            <a:r>
              <a:rPr lang="en-US" dirty="0" err="1" smtClean="0"/>
              <a:t>bertimbal</a:t>
            </a:r>
            <a:r>
              <a:rPr lang="en-US" dirty="0" smtClean="0"/>
              <a:t> </a:t>
            </a:r>
            <a:r>
              <a:rPr lang="en-US" dirty="0" err="1" smtClean="0"/>
              <a:t>balik</a:t>
            </a:r>
            <a:r>
              <a:rPr lang="en-US" dirty="0" smtClean="0"/>
              <a:t> </a:t>
            </a:r>
            <a:r>
              <a:rPr lang="en-US" dirty="0" err="1" smtClean="0"/>
              <a:t>untuk</a:t>
            </a:r>
            <a:r>
              <a:rPr lang="en-US" dirty="0" smtClean="0"/>
              <a:t> </a:t>
            </a:r>
            <a:r>
              <a:rPr lang="en-US" dirty="0" err="1" smtClean="0"/>
              <a:t>menghilangkan</a:t>
            </a:r>
            <a:r>
              <a:rPr lang="en-US" dirty="0" smtClean="0"/>
              <a:t> </a:t>
            </a:r>
            <a:r>
              <a:rPr lang="en-US" dirty="0" err="1" smtClean="0"/>
              <a:t>pemborosan</a:t>
            </a:r>
            <a:r>
              <a:rPr lang="en-US" dirty="0" smtClean="0"/>
              <a:t> </a:t>
            </a:r>
            <a:r>
              <a:rPr lang="en-US" dirty="0" err="1" smtClean="0"/>
              <a:t>dan</a:t>
            </a:r>
            <a:r>
              <a:rPr lang="en-US" dirty="0" smtClean="0"/>
              <a:t> </a:t>
            </a:r>
            <a:r>
              <a:rPr lang="en-US" dirty="0" err="1" smtClean="0"/>
              <a:t>menekan</a:t>
            </a:r>
            <a:r>
              <a:rPr lang="en-US" dirty="0" smtClean="0"/>
              <a:t> </a:t>
            </a:r>
            <a:r>
              <a:rPr lang="en-US" dirty="0" err="1" smtClean="0"/>
              <a:t>biaya</a:t>
            </a:r>
            <a:r>
              <a:rPr lang="en-US" dirty="0" smtClean="0"/>
              <a:t>. </a:t>
            </a:r>
            <a:r>
              <a:rPr lang="en-US" dirty="0" err="1" smtClean="0"/>
              <a:t>Hubungan</a:t>
            </a:r>
            <a:r>
              <a:rPr lang="en-US" dirty="0" smtClean="0"/>
              <a:t> </a:t>
            </a:r>
            <a:r>
              <a:rPr lang="en-US" dirty="0" err="1" smtClean="0"/>
              <a:t>seperti</a:t>
            </a:r>
            <a:r>
              <a:rPr lang="en-US" dirty="0" smtClean="0"/>
              <a:t> </a:t>
            </a:r>
            <a:r>
              <a:rPr lang="id-ID" dirty="0" smtClean="0"/>
              <a:t>in</a:t>
            </a:r>
            <a:r>
              <a:rPr lang="en-US" dirty="0" err="1" smtClean="0"/>
              <a:t>i</a:t>
            </a:r>
            <a:r>
              <a:rPr lang="en-US" dirty="0" smtClean="0"/>
              <a:t> </a:t>
            </a:r>
            <a:r>
              <a:rPr lang="en-US" dirty="0" err="1" smtClean="0"/>
              <a:t>sangat</a:t>
            </a:r>
            <a:r>
              <a:rPr lang="en-US" dirty="0" smtClean="0"/>
              <a:t> </a:t>
            </a:r>
            <a:r>
              <a:rPr lang="en-US" dirty="0" err="1" smtClean="0"/>
              <a:t>kritis</a:t>
            </a:r>
            <a:r>
              <a:rPr lang="en-US" dirty="0" smtClean="0"/>
              <a:t> </a:t>
            </a:r>
            <a:r>
              <a:rPr lang="en-US" dirty="0" err="1" smtClean="0"/>
              <a:t>dalam</a:t>
            </a:r>
            <a:r>
              <a:rPr lang="en-US" dirty="0" smtClean="0"/>
              <a:t> </a:t>
            </a:r>
            <a:r>
              <a:rPr lang="en-US" dirty="0" err="1" smtClean="0"/>
              <a:t>menentukan</a:t>
            </a:r>
            <a:r>
              <a:rPr lang="en-US" dirty="0" smtClean="0"/>
              <a:t> </a:t>
            </a:r>
            <a:r>
              <a:rPr lang="en-US" dirty="0" err="1" smtClean="0"/>
              <a:t>keberhasilan</a:t>
            </a:r>
            <a:r>
              <a:rPr lang="en-US" dirty="0" smtClean="0"/>
              <a:t> JIT. </a:t>
            </a:r>
            <a:r>
              <a:rPr lang="en-US" dirty="0" err="1" smtClean="0"/>
              <a:t>Setiap</a:t>
            </a:r>
            <a:r>
              <a:rPr lang="en-US" dirty="0" smtClean="0"/>
              <a:t> </a:t>
            </a:r>
            <a:r>
              <a:rPr lang="en-US" dirty="0" err="1" smtClean="0"/>
              <a:t>saat</a:t>
            </a:r>
            <a:r>
              <a:rPr lang="en-US" dirty="0" smtClean="0"/>
              <a:t> material </a:t>
            </a:r>
            <a:r>
              <a:rPr lang="en-US" dirty="0" err="1" smtClean="0"/>
              <a:t>disimpan</a:t>
            </a:r>
            <a:r>
              <a:rPr lang="en-US" dirty="0" smtClean="0"/>
              <a:t>, </a:t>
            </a:r>
            <a:r>
              <a:rPr lang="en-US" dirty="0" err="1" smtClean="0"/>
              <a:t>beberapa</a:t>
            </a:r>
            <a:r>
              <a:rPr lang="en-US" dirty="0" smtClean="0"/>
              <a:t> </a:t>
            </a:r>
            <a:r>
              <a:rPr lang="en-US" dirty="0" err="1" smtClean="0"/>
              <a:t>proses</a:t>
            </a:r>
            <a:r>
              <a:rPr lang="en-US" dirty="0" smtClean="0"/>
              <a:t> yang </a:t>
            </a:r>
            <a:r>
              <a:rPr lang="en-US" dirty="0" err="1" smtClean="0"/>
              <a:t>memberi</a:t>
            </a:r>
            <a:r>
              <a:rPr lang="en-US" dirty="0" smtClean="0"/>
              <a:t> </a:t>
            </a:r>
            <a:r>
              <a:rPr lang="en-US" dirty="0" err="1" smtClean="0"/>
              <a:t>nilai</a:t>
            </a:r>
            <a:r>
              <a:rPr lang="en-US" dirty="0" smtClean="0"/>
              <a:t> </a:t>
            </a:r>
            <a:r>
              <a:rPr lang="en-US" dirty="0" err="1" smtClean="0"/>
              <a:t>tambah</a:t>
            </a:r>
            <a:r>
              <a:rPr lang="en-US" dirty="0" smtClean="0"/>
              <a:t> </a:t>
            </a:r>
            <a:r>
              <a:rPr lang="en-US" dirty="0" err="1" smtClean="0"/>
              <a:t>harus</a:t>
            </a:r>
            <a:r>
              <a:rPr lang="en-US" dirty="0" smtClean="0"/>
              <a:t> </a:t>
            </a:r>
            <a:r>
              <a:rPr lang="en-US" dirty="0" err="1" smtClean="0"/>
              <a:t>terjadi</a:t>
            </a:r>
            <a:r>
              <a:rPr lang="en-US" dirty="0" smtClean="0"/>
              <a:t>. </a:t>
            </a:r>
            <a:r>
              <a:rPr lang="en-US" dirty="0" err="1" smtClean="0"/>
              <a:t>Untuk</a:t>
            </a:r>
            <a:r>
              <a:rPr lang="en-US" dirty="0" smtClean="0"/>
              <a:t> </a:t>
            </a:r>
            <a:r>
              <a:rPr lang="en-US" dirty="0" err="1" smtClean="0"/>
              <a:t>memastikan</a:t>
            </a:r>
            <a:r>
              <a:rPr lang="en-US" dirty="0" smtClean="0"/>
              <a:t> </a:t>
            </a:r>
            <a:r>
              <a:rPr lang="en-US" dirty="0" err="1" smtClean="0"/>
              <a:t>hal</a:t>
            </a:r>
            <a:r>
              <a:rPr lang="en-US" dirty="0" smtClean="0"/>
              <a:t> </a:t>
            </a:r>
            <a:r>
              <a:rPr lang="id-ID" dirty="0" smtClean="0"/>
              <a:t>in</a:t>
            </a:r>
            <a:r>
              <a:rPr lang="en-US" dirty="0" err="1" smtClean="0"/>
              <a:t>i</a:t>
            </a:r>
            <a:r>
              <a:rPr lang="en-US" dirty="0" smtClean="0"/>
              <a:t>, </a:t>
            </a:r>
            <a:r>
              <a:rPr lang="en-US" dirty="0" err="1" smtClean="0"/>
              <a:t>organisasi</a:t>
            </a:r>
            <a:r>
              <a:rPr lang="en-US" dirty="0" smtClean="0"/>
              <a:t> </a:t>
            </a:r>
            <a:r>
              <a:rPr lang="en-US" dirty="0" err="1" smtClean="0"/>
              <a:t>memandang</a:t>
            </a:r>
            <a:r>
              <a:rPr lang="en-US" dirty="0" smtClean="0"/>
              <a:t> </a:t>
            </a:r>
            <a:r>
              <a:rPr lang="en-US" dirty="0" err="1" smtClean="0"/>
              <a:t>pemasok</a:t>
            </a:r>
            <a:r>
              <a:rPr lang="en-US" dirty="0" smtClean="0"/>
              <a:t> </a:t>
            </a:r>
            <a:r>
              <a:rPr lang="en-US" dirty="0" err="1" smtClean="0"/>
              <a:t>sebagai</a:t>
            </a:r>
            <a:r>
              <a:rPr lang="en-US" dirty="0" smtClean="0"/>
              <a:t> </a:t>
            </a:r>
            <a:r>
              <a:rPr lang="en-US" dirty="0" err="1" smtClean="0"/>
              <a:t>sebuah</a:t>
            </a:r>
            <a:r>
              <a:rPr lang="en-US" dirty="0" smtClean="0"/>
              <a:t> </a:t>
            </a:r>
            <a:r>
              <a:rPr lang="en-US" dirty="0" err="1" smtClean="0"/>
              <a:t>perluasan</a:t>
            </a:r>
            <a:r>
              <a:rPr lang="en-US" dirty="0" smtClean="0"/>
              <a:t> </a:t>
            </a:r>
            <a:r>
              <a:rPr lang="en-US" dirty="0" err="1" smtClean="0"/>
              <a:t>organisasi</a:t>
            </a:r>
            <a:r>
              <a:rPr lang="en-US" dirty="0" smtClean="0"/>
              <a:t> </a:t>
            </a:r>
            <a:r>
              <a:rPr lang="en-US" dirty="0" err="1" smtClean="0"/>
              <a:t>mereka</a:t>
            </a:r>
            <a:r>
              <a:rPr lang="en-US" dirty="0" smtClean="0"/>
              <a:t> </a:t>
            </a:r>
            <a:r>
              <a:rPr lang="en-US" dirty="0" err="1" smtClean="0"/>
              <a:t>sendiri</a:t>
            </a:r>
            <a:r>
              <a:rPr lang="en-US" dirty="0" smtClean="0"/>
              <a:t>. </a:t>
            </a:r>
            <a:endParaRPr lang="id-ID" dirty="0" smtClean="0"/>
          </a:p>
        </p:txBody>
      </p:sp>
    </p:spTree>
    <p:extLst>
      <p:ext uri="{BB962C8B-B14F-4D97-AF65-F5344CB8AC3E}">
        <p14:creationId xmlns:p14="http://schemas.microsoft.com/office/powerpoint/2010/main" val="2116214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smtClean="0"/>
              <a:t>Sasaran Kemitra</a:t>
            </a:r>
            <a:r>
              <a:rPr lang="id-ID" b="1" smtClean="0"/>
              <a:t>a</a:t>
            </a:r>
            <a:r>
              <a:rPr lang="en-US" b="1" smtClean="0"/>
              <a:t>n </a:t>
            </a:r>
            <a:r>
              <a:rPr lang="id-ID" b="1" smtClean="0"/>
              <a:t>JI</a:t>
            </a:r>
            <a:r>
              <a:rPr lang="en-US" b="1" smtClean="0"/>
              <a:t>T</a:t>
            </a:r>
            <a:endParaRPr lang="id-ID" smtClean="0"/>
          </a:p>
        </p:txBody>
      </p:sp>
      <p:sp>
        <p:nvSpPr>
          <p:cNvPr id="3" name="Content Placeholder 2"/>
          <p:cNvSpPr>
            <a:spLocks noGrp="1"/>
          </p:cNvSpPr>
          <p:nvPr>
            <p:ph idx="1"/>
          </p:nvPr>
        </p:nvSpPr>
        <p:spPr/>
        <p:txBody>
          <a:bodyPr rtlCol="0">
            <a:normAutofit/>
          </a:bodyPr>
          <a:lstStyle/>
          <a:p>
            <a:pPr>
              <a:defRPr/>
            </a:pPr>
            <a:r>
              <a:rPr lang="en-US" dirty="0" err="1" smtClean="0"/>
              <a:t>Penghilangan</a:t>
            </a:r>
            <a:r>
              <a:rPr lang="en-US" dirty="0" smtClean="0"/>
              <a:t> </a:t>
            </a:r>
            <a:r>
              <a:rPr lang="en-US" dirty="0" err="1" smtClean="0"/>
              <a:t>aktivitas</a:t>
            </a:r>
            <a:r>
              <a:rPr lang="en-US" dirty="0" smtClean="0"/>
              <a:t> yang </a:t>
            </a:r>
            <a:r>
              <a:rPr lang="en-US" dirty="0" err="1" smtClean="0"/>
              <a:t>tidak</a:t>
            </a:r>
            <a:r>
              <a:rPr lang="en-US" dirty="0" smtClean="0"/>
              <a:t> per</a:t>
            </a:r>
            <a:r>
              <a:rPr lang="id-ID" dirty="0" smtClean="0"/>
              <a:t>l</a:t>
            </a:r>
            <a:r>
              <a:rPr lang="en-US" dirty="0" smtClean="0"/>
              <a:t>u. </a:t>
            </a:r>
            <a:r>
              <a:rPr lang="en-US" dirty="0" err="1" smtClean="0"/>
              <a:t>Sebagai</a:t>
            </a:r>
            <a:r>
              <a:rPr lang="en-US" dirty="0" smtClean="0"/>
              <a:t> </a:t>
            </a:r>
            <a:r>
              <a:rPr lang="en-US" dirty="0" err="1" smtClean="0"/>
              <a:t>contoh</a:t>
            </a:r>
            <a:r>
              <a:rPr lang="en-US" dirty="0" smtClean="0"/>
              <a:t>, </a:t>
            </a:r>
            <a:r>
              <a:rPr lang="en-US" dirty="0" err="1" smtClean="0"/>
              <a:t>dengan</a:t>
            </a:r>
            <a:r>
              <a:rPr lang="en-US" dirty="0" smtClean="0"/>
              <a:t> </a:t>
            </a:r>
            <a:r>
              <a:rPr lang="en-US" dirty="0" err="1" smtClean="0"/>
              <a:t>adanya</a:t>
            </a:r>
            <a:r>
              <a:rPr lang="en-US" dirty="0" smtClean="0"/>
              <a:t> </a:t>
            </a:r>
            <a:r>
              <a:rPr lang="en-US" dirty="0" err="1" smtClean="0"/>
              <a:t>para</a:t>
            </a:r>
            <a:r>
              <a:rPr lang="en-US" dirty="0" smtClean="0"/>
              <a:t> </a:t>
            </a:r>
            <a:r>
              <a:rPr lang="en-US" dirty="0" err="1" smtClean="0"/>
              <a:t>pemasok</a:t>
            </a:r>
            <a:r>
              <a:rPr lang="en-US" dirty="0" smtClean="0"/>
              <a:t> yang </a:t>
            </a:r>
            <a:r>
              <a:rPr lang="en-US" dirty="0" err="1" smtClean="0"/>
              <a:t>baik</a:t>
            </a:r>
            <a:r>
              <a:rPr lang="en-US" dirty="0" smtClean="0"/>
              <a:t>, </a:t>
            </a:r>
            <a:r>
              <a:rPr lang="en-US" dirty="0" err="1" smtClean="0"/>
              <a:t>maka</a:t>
            </a:r>
            <a:r>
              <a:rPr lang="en-US" dirty="0" smtClean="0"/>
              <a:t> </a:t>
            </a:r>
            <a:r>
              <a:rPr lang="en-US" dirty="0" err="1" smtClean="0"/>
              <a:t>aktivitas</a:t>
            </a:r>
            <a:r>
              <a:rPr lang="en-US" dirty="0" smtClean="0"/>
              <a:t> </a:t>
            </a:r>
            <a:r>
              <a:rPr lang="en-US" dirty="0" err="1" smtClean="0"/>
              <a:t>penerimaan</a:t>
            </a:r>
            <a:r>
              <a:rPr lang="en-US" dirty="0" smtClean="0"/>
              <a:t> </a:t>
            </a:r>
            <a:r>
              <a:rPr lang="en-US" dirty="0" err="1" smtClean="0"/>
              <a:t>dan</a:t>
            </a:r>
            <a:r>
              <a:rPr lang="en-US" dirty="0" smtClean="0"/>
              <a:t> </a:t>
            </a:r>
            <a:r>
              <a:rPr lang="en-US" dirty="0" err="1" smtClean="0"/>
              <a:t>inspeksi</a:t>
            </a:r>
            <a:r>
              <a:rPr lang="en-US" dirty="0" smtClean="0"/>
              <a:t> </a:t>
            </a:r>
            <a:r>
              <a:rPr lang="en-US" dirty="0" err="1" smtClean="0"/>
              <a:t>berikutnya</a:t>
            </a:r>
            <a:r>
              <a:rPr lang="en-US" dirty="0" smtClean="0"/>
              <a:t> </a:t>
            </a:r>
            <a:r>
              <a:rPr lang="en-US" dirty="0" err="1" smtClean="0"/>
              <a:t>tidak</a:t>
            </a:r>
            <a:r>
              <a:rPr lang="en-US" dirty="0" smtClean="0"/>
              <a:t> </a:t>
            </a:r>
            <a:r>
              <a:rPr lang="en-US" dirty="0" err="1" smtClean="0"/>
              <a:t>diperlukan</a:t>
            </a:r>
            <a:r>
              <a:rPr lang="en-US" dirty="0" smtClean="0"/>
              <a:t> </a:t>
            </a:r>
            <a:r>
              <a:rPr lang="en-US" dirty="0" err="1" smtClean="0"/>
              <a:t>dalam</a:t>
            </a:r>
            <a:r>
              <a:rPr lang="en-US" dirty="0" smtClean="0"/>
              <a:t> JIT.</a:t>
            </a:r>
            <a:endParaRPr lang="id-ID" dirty="0" smtClean="0"/>
          </a:p>
          <a:p>
            <a:pPr>
              <a:defRPr/>
            </a:pPr>
            <a:r>
              <a:rPr lang="en-US" dirty="0" err="1" smtClean="0"/>
              <a:t>Penghapusan</a:t>
            </a:r>
            <a:r>
              <a:rPr lang="en-US" dirty="0" smtClean="0"/>
              <a:t> </a:t>
            </a:r>
            <a:r>
              <a:rPr lang="en-US" dirty="0" err="1" smtClean="0"/>
              <a:t>persediaan</a:t>
            </a:r>
            <a:r>
              <a:rPr lang="en-US" dirty="0" smtClean="0"/>
              <a:t> </a:t>
            </a:r>
            <a:r>
              <a:rPr lang="en-US" dirty="0" err="1" smtClean="0"/>
              <a:t>di</a:t>
            </a:r>
            <a:r>
              <a:rPr lang="en-US" dirty="0" smtClean="0"/>
              <a:t> </a:t>
            </a:r>
            <a:r>
              <a:rPr lang="en-US" dirty="0" err="1" smtClean="0"/>
              <a:t>pabrik</a:t>
            </a:r>
            <a:r>
              <a:rPr lang="en-US" dirty="0" smtClean="0"/>
              <a:t>. JIT </a:t>
            </a:r>
            <a:r>
              <a:rPr lang="en-US" dirty="0" err="1" smtClean="0"/>
              <a:t>mengirimkan</a:t>
            </a:r>
            <a:r>
              <a:rPr lang="en-US" dirty="0" smtClean="0"/>
              <a:t> material </a:t>
            </a:r>
            <a:r>
              <a:rPr lang="en-US" dirty="0" err="1" smtClean="0"/>
              <a:t>ke</a:t>
            </a:r>
            <a:r>
              <a:rPr lang="en-US" dirty="0" smtClean="0"/>
              <a:t> </a:t>
            </a:r>
            <a:r>
              <a:rPr lang="en-US" dirty="0" err="1" smtClean="0"/>
              <a:t>tempat</a:t>
            </a:r>
            <a:r>
              <a:rPr lang="en-US" dirty="0" smtClean="0"/>
              <a:t> </a:t>
            </a:r>
            <a:r>
              <a:rPr lang="en-US" dirty="0" err="1" smtClean="0"/>
              <a:t>dan</a:t>
            </a:r>
            <a:r>
              <a:rPr lang="en-US" dirty="0" smtClean="0"/>
              <a:t> </a:t>
            </a:r>
            <a:r>
              <a:rPr lang="en-US" dirty="0" err="1" smtClean="0"/>
              <a:t>saat</a:t>
            </a:r>
            <a:r>
              <a:rPr lang="en-US" dirty="0" smtClean="0"/>
              <a:t> </a:t>
            </a:r>
            <a:r>
              <a:rPr lang="en-US" dirty="0" err="1" smtClean="0"/>
              <a:t>diperlukan</a:t>
            </a:r>
            <a:r>
              <a:rPr lang="en-US" dirty="0" smtClean="0"/>
              <a:t>. </a:t>
            </a:r>
            <a:r>
              <a:rPr lang="en-US" dirty="0" err="1" smtClean="0"/>
              <a:t>Persediaan</a:t>
            </a:r>
            <a:r>
              <a:rPr lang="en-US" dirty="0" smtClean="0"/>
              <a:t> </a:t>
            </a:r>
            <a:r>
              <a:rPr lang="en-US" dirty="0" err="1" smtClean="0"/>
              <a:t>bahan</a:t>
            </a:r>
            <a:r>
              <a:rPr lang="en-US" dirty="0" smtClean="0"/>
              <a:t> </a:t>
            </a:r>
            <a:r>
              <a:rPr lang="en-US" dirty="0" err="1" smtClean="0"/>
              <a:t>baku</a:t>
            </a:r>
            <a:r>
              <a:rPr lang="en-US" dirty="0" smtClean="0"/>
              <a:t> </a:t>
            </a:r>
            <a:r>
              <a:rPr lang="en-US" dirty="0" err="1" smtClean="0"/>
              <a:t>diperlukan</a:t>
            </a:r>
            <a:r>
              <a:rPr lang="en-US" dirty="0" smtClean="0"/>
              <a:t> </a:t>
            </a:r>
            <a:r>
              <a:rPr lang="en-US" dirty="0" err="1" smtClean="0"/>
              <a:t>hanya</a:t>
            </a:r>
            <a:r>
              <a:rPr lang="en-US" dirty="0" smtClean="0"/>
              <a:t> </a:t>
            </a:r>
            <a:r>
              <a:rPr lang="en-US" dirty="0" err="1" smtClean="0"/>
              <a:t>jika</a:t>
            </a:r>
            <a:r>
              <a:rPr lang="en-US" dirty="0" smtClean="0"/>
              <a:t> </a:t>
            </a:r>
            <a:r>
              <a:rPr lang="en-US" dirty="0" err="1" smtClean="0"/>
              <a:t>terdapat</a:t>
            </a:r>
            <a:r>
              <a:rPr lang="en-US" dirty="0" smtClean="0"/>
              <a:t> </a:t>
            </a:r>
            <a:r>
              <a:rPr lang="en-US" dirty="0" err="1" smtClean="0"/>
              <a:t>alasan</a:t>
            </a:r>
            <a:r>
              <a:rPr lang="en-US" dirty="0" smtClean="0"/>
              <a:t> </a:t>
            </a:r>
            <a:r>
              <a:rPr lang="en-US" dirty="0" err="1" smtClean="0"/>
              <a:t>untuk</a:t>
            </a:r>
            <a:r>
              <a:rPr lang="en-US" dirty="0" smtClean="0"/>
              <a:t> </a:t>
            </a:r>
            <a:r>
              <a:rPr lang="en-US" dirty="0" err="1" smtClean="0"/>
              <a:t>meyakini</a:t>
            </a:r>
            <a:r>
              <a:rPr lang="en-US" dirty="0" smtClean="0"/>
              <a:t> </a:t>
            </a:r>
            <a:r>
              <a:rPr lang="en-US" dirty="0" err="1" smtClean="0"/>
              <a:t>bahwa</a:t>
            </a:r>
            <a:r>
              <a:rPr lang="en-US" dirty="0" smtClean="0"/>
              <a:t> </a:t>
            </a:r>
            <a:r>
              <a:rPr lang="en-US" dirty="0" err="1" smtClean="0"/>
              <a:t>para</a:t>
            </a:r>
            <a:r>
              <a:rPr lang="en-US" dirty="0" smtClean="0"/>
              <a:t> </a:t>
            </a:r>
            <a:r>
              <a:rPr lang="en-US" dirty="0" err="1" smtClean="0"/>
              <a:t>pemasok</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diandalkan</a:t>
            </a:r>
            <a:r>
              <a:rPr lang="en-US" dirty="0" smtClean="0"/>
              <a:t>. </a:t>
            </a:r>
            <a:r>
              <a:rPr lang="en-US" dirty="0" err="1" smtClean="0"/>
              <a:t>Demikian</a:t>
            </a:r>
            <a:r>
              <a:rPr lang="en-US" dirty="0" smtClean="0"/>
              <a:t> </a:t>
            </a:r>
            <a:r>
              <a:rPr lang="en-US" dirty="0" err="1" smtClean="0"/>
              <a:t>juga</a:t>
            </a:r>
            <a:r>
              <a:rPr lang="en-US" dirty="0" smtClean="0"/>
              <a:t>, </a:t>
            </a:r>
            <a:r>
              <a:rPr lang="en-US" dirty="0" err="1" smtClean="0"/>
              <a:t>bagian</a:t>
            </a:r>
            <a:r>
              <a:rPr lang="en-US" dirty="0" smtClean="0"/>
              <a:t> </a:t>
            </a:r>
            <a:r>
              <a:rPr lang="en-US" dirty="0" err="1" smtClean="0"/>
              <a:t>atau</a:t>
            </a:r>
            <a:r>
              <a:rPr lang="en-US" dirty="0" smtClean="0"/>
              <a:t> </a:t>
            </a:r>
            <a:r>
              <a:rPr lang="en-US" dirty="0" err="1" smtClean="0"/>
              <a:t>komponen</a:t>
            </a:r>
            <a:r>
              <a:rPr lang="en-US" dirty="0" smtClean="0"/>
              <a:t> </a:t>
            </a:r>
            <a:r>
              <a:rPr lang="en-US" dirty="0" err="1" smtClean="0"/>
              <a:t>harus</a:t>
            </a:r>
            <a:r>
              <a:rPr lang="en-US" dirty="0" smtClean="0"/>
              <a:t> </a:t>
            </a:r>
            <a:r>
              <a:rPr lang="en-US" dirty="0" err="1" smtClean="0"/>
              <a:t>dikirimkan</a:t>
            </a:r>
            <a:r>
              <a:rPr lang="en-US" dirty="0" smtClean="0"/>
              <a:t> </a:t>
            </a:r>
            <a:r>
              <a:rPr lang="en-US" dirty="0" err="1" smtClean="0"/>
              <a:t>dalam</a:t>
            </a:r>
            <a:r>
              <a:rPr lang="en-US" dirty="0" smtClean="0"/>
              <a:t> lot </a:t>
            </a:r>
            <a:r>
              <a:rPr lang="en-US" dirty="0" err="1" smtClean="0"/>
              <a:t>kecil</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ke</a:t>
            </a:r>
            <a:r>
              <a:rPr lang="en-US" dirty="0" smtClean="0"/>
              <a:t> </a:t>
            </a:r>
            <a:r>
              <a:rPr lang="en-US" dirty="0" err="1" smtClean="0"/>
              <a:t>departemen</a:t>
            </a:r>
            <a:r>
              <a:rPr lang="en-US" dirty="0" smtClean="0"/>
              <a:t> yang </a:t>
            </a:r>
            <a:r>
              <a:rPr lang="en-US" dirty="0" err="1" smtClean="0"/>
              <a:t>akan</a:t>
            </a:r>
            <a:r>
              <a:rPr lang="en-US" dirty="0" smtClean="0"/>
              <a:t> </a:t>
            </a:r>
            <a:r>
              <a:rPr lang="en-US" dirty="0" err="1" smtClean="0"/>
              <a:t>menggunakannya</a:t>
            </a:r>
            <a:r>
              <a:rPr lang="en-US" dirty="0" smtClean="0"/>
              <a:t> </a:t>
            </a:r>
            <a:r>
              <a:rPr lang="en-US" dirty="0" err="1" smtClean="0"/>
              <a:t>ketika</a:t>
            </a:r>
            <a:r>
              <a:rPr lang="en-US" dirty="0" smtClean="0"/>
              <a:t> </a:t>
            </a:r>
            <a:r>
              <a:rPr lang="en-US" dirty="0" err="1" smtClean="0"/>
              <a:t>dibutuhkan</a:t>
            </a:r>
            <a:r>
              <a:rPr lang="en-US" dirty="0" smtClean="0"/>
              <a:t>.</a:t>
            </a:r>
            <a:endParaRPr lang="id-ID" dirty="0" smtClean="0"/>
          </a:p>
        </p:txBody>
      </p:sp>
    </p:spTree>
    <p:extLst>
      <p:ext uri="{BB962C8B-B14F-4D97-AF65-F5344CB8AC3E}">
        <p14:creationId xmlns:p14="http://schemas.microsoft.com/office/powerpoint/2010/main" val="1819801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smtClean="0"/>
              <a:t>Sasaran Kemitra</a:t>
            </a:r>
            <a:r>
              <a:rPr lang="id-ID" b="1" smtClean="0"/>
              <a:t>a</a:t>
            </a:r>
            <a:r>
              <a:rPr lang="en-US" b="1" smtClean="0"/>
              <a:t>n </a:t>
            </a:r>
            <a:r>
              <a:rPr lang="id-ID" b="1" smtClean="0"/>
              <a:t>JI</a:t>
            </a:r>
            <a:r>
              <a:rPr lang="en-US" b="1" smtClean="0"/>
              <a:t>T</a:t>
            </a:r>
            <a:endParaRPr lang="id-ID" smtClean="0"/>
          </a:p>
        </p:txBody>
      </p:sp>
      <p:sp>
        <p:nvSpPr>
          <p:cNvPr id="3" name="Content Placeholder 2"/>
          <p:cNvSpPr>
            <a:spLocks noGrp="1"/>
          </p:cNvSpPr>
          <p:nvPr>
            <p:ph idx="1"/>
          </p:nvPr>
        </p:nvSpPr>
        <p:spPr/>
        <p:txBody>
          <a:bodyPr rtlCol="0">
            <a:normAutofit/>
          </a:bodyPr>
          <a:lstStyle/>
          <a:p>
            <a:pPr>
              <a:defRPr/>
            </a:pPr>
            <a:r>
              <a:rPr lang="en-US" dirty="0" err="1" smtClean="0"/>
              <a:t>Penghapusan</a:t>
            </a:r>
            <a:r>
              <a:rPr lang="en-US" dirty="0" smtClean="0"/>
              <a:t> </a:t>
            </a:r>
            <a:r>
              <a:rPr lang="en-US" dirty="0" err="1" smtClean="0"/>
              <a:t>persediaan</a:t>
            </a:r>
            <a:r>
              <a:rPr lang="en-US" dirty="0" smtClean="0"/>
              <a:t> yang transit. General Motors </a:t>
            </a:r>
            <a:r>
              <a:rPr lang="en-US" dirty="0" err="1" smtClean="0"/>
              <a:t>pernah</a:t>
            </a:r>
            <a:r>
              <a:rPr lang="en-US" dirty="0" smtClean="0"/>
              <a:t> </a:t>
            </a:r>
            <a:r>
              <a:rPr lang="en-US" dirty="0" err="1" smtClean="0"/>
              <a:t>memperkirakan</a:t>
            </a:r>
            <a:r>
              <a:rPr lang="en-US" dirty="0" smtClean="0"/>
              <a:t> </a:t>
            </a:r>
            <a:r>
              <a:rPr lang="en-US" dirty="0" err="1" smtClean="0"/>
              <a:t>bahwa</a:t>
            </a:r>
            <a:r>
              <a:rPr lang="en-US" dirty="0" smtClean="0"/>
              <a:t> </a:t>
            </a:r>
            <a:r>
              <a:rPr lang="en-US" dirty="0" err="1" smtClean="0"/>
              <a:t>pada</a:t>
            </a:r>
            <a:r>
              <a:rPr lang="en-US" dirty="0" smtClean="0"/>
              <a:t> </a:t>
            </a:r>
            <a:r>
              <a:rPr lang="en-US" dirty="0" err="1" smtClean="0"/>
              <a:t>setiap</a:t>
            </a:r>
            <a:r>
              <a:rPr lang="en-US" dirty="0" smtClean="0"/>
              <a:t> </a:t>
            </a:r>
            <a:r>
              <a:rPr lang="en-US" dirty="0" err="1" smtClean="0"/>
              <a:t>saat</a:t>
            </a:r>
            <a:r>
              <a:rPr lang="en-US" dirty="0" smtClean="0"/>
              <a:t>, </a:t>
            </a:r>
            <a:r>
              <a:rPr lang="en-US" dirty="0" err="1" smtClean="0"/>
              <a:t>lebih</a:t>
            </a:r>
            <a:r>
              <a:rPr lang="en-US" dirty="0" smtClean="0"/>
              <a:t> </a:t>
            </a:r>
            <a:r>
              <a:rPr lang="en-US" dirty="0" err="1" smtClean="0"/>
              <a:t>dan</a:t>
            </a:r>
            <a:r>
              <a:rPr lang="en-US" dirty="0" smtClean="0"/>
              <a:t> </a:t>
            </a:r>
            <a:r>
              <a:rPr lang="en-US" dirty="0" err="1" smtClean="0"/>
              <a:t>setengah</a:t>
            </a:r>
            <a:r>
              <a:rPr lang="en-US" dirty="0" smtClean="0"/>
              <a:t> </a:t>
            </a:r>
            <a:r>
              <a:rPr lang="en-US" dirty="0" err="1" smtClean="0"/>
              <a:t>persediaannya</a:t>
            </a:r>
            <a:r>
              <a:rPr lang="en-US" dirty="0" smtClean="0"/>
              <a:t> </a:t>
            </a:r>
            <a:r>
              <a:rPr lang="en-US" dirty="0" err="1" smtClean="0"/>
              <a:t>berada</a:t>
            </a:r>
            <a:r>
              <a:rPr lang="en-US" dirty="0" smtClean="0"/>
              <a:t> </a:t>
            </a:r>
            <a:r>
              <a:rPr lang="en-US" dirty="0" err="1" smtClean="0"/>
              <a:t>dalam</a:t>
            </a:r>
            <a:r>
              <a:rPr lang="en-US" dirty="0" smtClean="0"/>
              <a:t> </a:t>
            </a:r>
            <a:r>
              <a:rPr lang="en-US" dirty="0" err="1" smtClean="0"/>
              <a:t>proses</a:t>
            </a:r>
            <a:r>
              <a:rPr lang="en-US" dirty="0" smtClean="0"/>
              <a:t> transit. </a:t>
            </a:r>
            <a:r>
              <a:rPr lang="en-US" dirty="0" err="1" smtClean="0"/>
              <a:t>Departemen</a:t>
            </a:r>
            <a:r>
              <a:rPr lang="en-US" dirty="0" smtClean="0"/>
              <a:t> </a:t>
            </a:r>
            <a:r>
              <a:rPr lang="en-US" dirty="0" err="1" smtClean="0"/>
              <a:t>pembelian</a:t>
            </a:r>
            <a:r>
              <a:rPr lang="en-US" dirty="0" smtClean="0"/>
              <a:t> modern </a:t>
            </a:r>
            <a:r>
              <a:rPr lang="en-US" dirty="0" err="1" smtClean="0"/>
              <a:t>saat</a:t>
            </a:r>
            <a:r>
              <a:rPr lang="en-US" dirty="0" smtClean="0"/>
              <a:t> </a:t>
            </a:r>
            <a:r>
              <a:rPr lang="id-ID" dirty="0" smtClean="0"/>
              <a:t>in</a:t>
            </a:r>
            <a:r>
              <a:rPr lang="en-US" dirty="0" err="1" smtClean="0"/>
              <a:t>i</a:t>
            </a:r>
            <a:r>
              <a:rPr lang="en-US" dirty="0" smtClean="0"/>
              <a:t> </a:t>
            </a:r>
            <a:r>
              <a:rPr lang="en-US" dirty="0" err="1" smtClean="0"/>
              <a:t>menunjukkan</a:t>
            </a:r>
            <a:r>
              <a:rPr lang="en-US" dirty="0" smtClean="0"/>
              <a:t> </a:t>
            </a:r>
            <a:r>
              <a:rPr lang="en-US" dirty="0" err="1" smtClean="0"/>
              <a:t>pengurangan</a:t>
            </a:r>
            <a:r>
              <a:rPr lang="en-US" dirty="0" smtClean="0"/>
              <a:t> </a:t>
            </a:r>
            <a:r>
              <a:rPr lang="en-US" dirty="0" err="1" smtClean="0"/>
              <a:t>persediaan</a:t>
            </a:r>
            <a:r>
              <a:rPr lang="en-US" dirty="0" smtClean="0"/>
              <a:t> </a:t>
            </a:r>
            <a:r>
              <a:rPr lang="en-US" dirty="0" err="1" smtClean="0"/>
              <a:t>dalam</a:t>
            </a:r>
            <a:r>
              <a:rPr lang="en-US" dirty="0" smtClean="0"/>
              <a:t> transit </a:t>
            </a:r>
            <a:r>
              <a:rPr lang="en-US" dirty="0" err="1" smtClean="0"/>
              <a:t>dengan</a:t>
            </a:r>
            <a:r>
              <a:rPr lang="en-US" dirty="0" smtClean="0"/>
              <a:t> </a:t>
            </a:r>
            <a:r>
              <a:rPr lang="en-US" dirty="0" err="1" smtClean="0"/>
              <a:t>cara</a:t>
            </a:r>
            <a:r>
              <a:rPr lang="en-US" dirty="0" smtClean="0"/>
              <a:t> </a:t>
            </a:r>
            <a:r>
              <a:rPr lang="en-US" dirty="0" err="1" smtClean="0"/>
              <a:t>memberikan</a:t>
            </a:r>
            <a:r>
              <a:rPr lang="en-US" dirty="0" smtClean="0"/>
              <a:t> </a:t>
            </a:r>
            <a:r>
              <a:rPr lang="en-US" dirty="0" err="1" smtClean="0"/>
              <a:t>harapan</a:t>
            </a:r>
            <a:r>
              <a:rPr lang="en-US" dirty="0" smtClean="0"/>
              <a:t> </a:t>
            </a:r>
            <a:r>
              <a:rPr lang="en-US" dirty="0" err="1" smtClean="0"/>
              <a:t>kepada</a:t>
            </a:r>
            <a:r>
              <a:rPr lang="en-US" dirty="0" smtClean="0"/>
              <a:t> </a:t>
            </a:r>
            <a:r>
              <a:rPr lang="en-US" dirty="0" err="1" smtClean="0"/>
              <a:t>para</a:t>
            </a:r>
            <a:r>
              <a:rPr lang="en-US" dirty="0" smtClean="0"/>
              <a:t> </a:t>
            </a:r>
            <a:r>
              <a:rPr lang="en-US" dirty="0" err="1" smtClean="0"/>
              <a:t>pemasok</a:t>
            </a:r>
            <a:r>
              <a:rPr lang="en-US" dirty="0" smtClean="0"/>
              <a:t> </a:t>
            </a:r>
            <a:r>
              <a:rPr lang="en-US" dirty="0" err="1" smtClean="0"/>
              <a:t>dan</a:t>
            </a:r>
            <a:r>
              <a:rPr lang="en-US" dirty="0" smtClean="0"/>
              <a:t> </a:t>
            </a:r>
            <a:r>
              <a:rPr lang="en-US" dirty="0" err="1" smtClean="0"/>
              <a:t>calon</a:t>
            </a:r>
            <a:r>
              <a:rPr lang="en-US" dirty="0" smtClean="0"/>
              <a:t> </a:t>
            </a:r>
            <a:r>
              <a:rPr lang="en-US" dirty="0" err="1" smtClean="0"/>
              <a:t>pemasok</a:t>
            </a:r>
            <a:r>
              <a:rPr lang="en-US" dirty="0" smtClean="0"/>
              <a:t> </a:t>
            </a:r>
            <a:r>
              <a:rPr lang="en-US" dirty="0" err="1" smtClean="0"/>
              <a:t>untuk</a:t>
            </a:r>
            <a:r>
              <a:rPr lang="en-US" dirty="0" smtClean="0"/>
              <a:t> </a:t>
            </a:r>
            <a:r>
              <a:rPr lang="en-US" dirty="0" err="1" smtClean="0"/>
              <a:t>mengambil</a:t>
            </a:r>
            <a:r>
              <a:rPr lang="en-US" dirty="0" smtClean="0"/>
              <a:t> </a:t>
            </a:r>
            <a:r>
              <a:rPr lang="en-US" dirty="0" err="1" smtClean="0"/>
              <a:t>lokasi</a:t>
            </a:r>
            <a:r>
              <a:rPr lang="en-US" dirty="0" smtClean="0"/>
              <a:t> </a:t>
            </a:r>
            <a:r>
              <a:rPr lang="en-US" dirty="0" err="1" smtClean="0"/>
              <a:t>di</a:t>
            </a:r>
            <a:r>
              <a:rPr lang="en-US" dirty="0" smtClean="0"/>
              <a:t> </a:t>
            </a:r>
            <a:r>
              <a:rPr lang="en-US" dirty="0" err="1" smtClean="0"/>
              <a:t>dekat</a:t>
            </a:r>
            <a:r>
              <a:rPr lang="en-US" dirty="0" smtClean="0"/>
              <a:t> </a:t>
            </a:r>
            <a:r>
              <a:rPr lang="en-US" dirty="0" err="1" smtClean="0"/>
              <a:t>bangunan</a:t>
            </a:r>
            <a:r>
              <a:rPr lang="en-US" dirty="0" smtClean="0"/>
              <a:t> </a:t>
            </a:r>
            <a:r>
              <a:rPr lang="en-US" dirty="0" err="1" smtClean="0"/>
              <a:t>pabrik</a:t>
            </a:r>
            <a:r>
              <a:rPr lang="en-US" dirty="0" smtClean="0"/>
              <a:t> </a:t>
            </a:r>
            <a:r>
              <a:rPr lang="en-US" dirty="0" err="1" smtClean="0"/>
              <a:t>dan</a:t>
            </a:r>
            <a:r>
              <a:rPr lang="en-US" dirty="0" smtClean="0"/>
              <a:t> </a:t>
            </a:r>
            <a:r>
              <a:rPr lang="en-US" dirty="0" err="1" smtClean="0"/>
              <a:t>melakukan</a:t>
            </a:r>
            <a:r>
              <a:rPr lang="en-US" dirty="0" smtClean="0"/>
              <a:t> </a:t>
            </a:r>
            <a:r>
              <a:rPr lang="en-US" dirty="0" err="1" smtClean="0"/>
              <a:t>pengiriman</a:t>
            </a:r>
            <a:r>
              <a:rPr lang="en-US" dirty="0" smtClean="0"/>
              <a:t> </a:t>
            </a:r>
            <a:r>
              <a:rPr lang="en-US" dirty="0" err="1" smtClean="0"/>
              <a:t>kecil</a:t>
            </a:r>
            <a:r>
              <a:rPr lang="en-US" dirty="0" smtClean="0"/>
              <a:t> yang </a:t>
            </a:r>
            <a:r>
              <a:rPr lang="en-US" dirty="0" err="1" smtClean="0"/>
              <a:t>sering</a:t>
            </a:r>
            <a:r>
              <a:rPr lang="en-US" dirty="0" smtClean="0"/>
              <a:t>. </a:t>
            </a:r>
            <a:r>
              <a:rPr lang="en-US" dirty="0" err="1" smtClean="0"/>
              <a:t>Semakin</a:t>
            </a:r>
            <a:r>
              <a:rPr lang="en-US" dirty="0" smtClean="0"/>
              <a:t> </a:t>
            </a:r>
            <a:r>
              <a:rPr lang="en-US" dirty="0" err="1" smtClean="0"/>
              <a:t>pendek</a:t>
            </a:r>
            <a:r>
              <a:rPr lang="en-US" dirty="0" smtClean="0"/>
              <a:t> </a:t>
            </a:r>
            <a:r>
              <a:rPr lang="en-US" dirty="0" err="1" smtClean="0"/>
              <a:t>aliran</a:t>
            </a:r>
            <a:r>
              <a:rPr lang="en-US" dirty="0" smtClean="0"/>
              <a:t> material </a:t>
            </a:r>
            <a:r>
              <a:rPr lang="en-US" dirty="0" err="1" smtClean="0"/>
              <a:t>pada</a:t>
            </a:r>
            <a:r>
              <a:rPr lang="en-US" dirty="0" smtClean="0"/>
              <a:t> </a:t>
            </a:r>
            <a:r>
              <a:rPr lang="en-US" dirty="0" err="1" smtClean="0"/>
              <a:t>saluran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semakin</a:t>
            </a:r>
            <a:r>
              <a:rPr lang="en-US" dirty="0" smtClean="0"/>
              <a:t> </a:t>
            </a:r>
            <a:r>
              <a:rPr lang="en-US" dirty="0" err="1" smtClean="0"/>
              <a:t>sedikit</a:t>
            </a:r>
            <a:r>
              <a:rPr lang="en-US" dirty="0" smtClean="0"/>
              <a:t> </a:t>
            </a:r>
            <a:r>
              <a:rPr lang="en-US" dirty="0" err="1" smtClean="0"/>
              <a:t>jumlah</a:t>
            </a:r>
            <a:r>
              <a:rPr lang="en-US" dirty="0" smtClean="0"/>
              <a:t> </a:t>
            </a:r>
            <a:r>
              <a:rPr lang="en-US" dirty="0" err="1" smtClean="0"/>
              <a:t>persediaan</a:t>
            </a:r>
            <a:r>
              <a:rPr lang="en-US" dirty="0" smtClean="0"/>
              <a:t>. </a:t>
            </a:r>
            <a:r>
              <a:rPr lang="en-US" dirty="0" err="1" smtClean="0"/>
              <a:t>Persediaan</a:t>
            </a:r>
            <a:r>
              <a:rPr lang="en-US" dirty="0" smtClean="0"/>
              <a:t> </a:t>
            </a:r>
            <a:r>
              <a:rPr lang="en-US" dirty="0" err="1" smtClean="0"/>
              <a:t>juga</a:t>
            </a:r>
            <a:r>
              <a:rPr lang="en-US" dirty="0" smtClean="0"/>
              <a:t> </a:t>
            </a:r>
            <a:r>
              <a:rPr lang="en-US" dirty="0" err="1" smtClean="0"/>
              <a:t>dapat</a:t>
            </a:r>
            <a:r>
              <a:rPr lang="en-US" dirty="0" smtClean="0"/>
              <a:t> </a:t>
            </a:r>
            <a:r>
              <a:rPr lang="en-US" dirty="0" err="1" smtClean="0"/>
              <a:t>dikurangi</a:t>
            </a:r>
            <a:r>
              <a:rPr lang="en-US" dirty="0" smtClean="0"/>
              <a:t> </a:t>
            </a:r>
            <a:r>
              <a:rPr lang="en-US" dirty="0" err="1" smtClean="0"/>
              <a:t>dengan</a:t>
            </a:r>
            <a:r>
              <a:rPr lang="en-US" dirty="0" smtClean="0"/>
              <a:t> </a:t>
            </a:r>
            <a:r>
              <a:rPr lang="en-US" dirty="0" err="1" smtClean="0"/>
              <a:t>sebuah</a:t>
            </a:r>
            <a:r>
              <a:rPr lang="en-US" dirty="0" smtClean="0"/>
              <a:t> </a:t>
            </a:r>
            <a:r>
              <a:rPr lang="en-US" dirty="0" err="1" smtClean="0"/>
              <a:t>teknik</a:t>
            </a:r>
            <a:r>
              <a:rPr lang="en-US" dirty="0" smtClean="0"/>
              <a:t> yang </a:t>
            </a:r>
            <a:r>
              <a:rPr lang="en-US" dirty="0" err="1" smtClean="0"/>
              <a:t>dikenal</a:t>
            </a:r>
            <a:r>
              <a:rPr lang="en-US" dirty="0" smtClean="0"/>
              <a:t> </a:t>
            </a:r>
            <a:r>
              <a:rPr lang="en-US" dirty="0" err="1" smtClean="0"/>
              <a:t>sebagai</a:t>
            </a:r>
            <a:r>
              <a:rPr lang="en-US" dirty="0" smtClean="0"/>
              <a:t> </a:t>
            </a:r>
            <a:r>
              <a:rPr lang="en-US" dirty="0" err="1" smtClean="0"/>
              <a:t>kiriman</a:t>
            </a:r>
            <a:r>
              <a:rPr lang="en-US" dirty="0" smtClean="0"/>
              <a:t>. </a:t>
            </a:r>
            <a:endParaRPr lang="id-ID" dirty="0" smtClean="0"/>
          </a:p>
          <a:p>
            <a:pPr>
              <a:defRPr/>
            </a:pPr>
            <a:endParaRPr lang="id-ID" dirty="0" smtClean="0"/>
          </a:p>
        </p:txBody>
      </p:sp>
    </p:spTree>
    <p:extLst>
      <p:ext uri="{BB962C8B-B14F-4D97-AF65-F5344CB8AC3E}">
        <p14:creationId xmlns:p14="http://schemas.microsoft.com/office/powerpoint/2010/main" val="3914513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Pendahuluan</a:t>
            </a:r>
            <a:endParaRPr lang="en-US" dirty="0"/>
          </a:p>
        </p:txBody>
      </p:sp>
      <p:sp>
        <p:nvSpPr>
          <p:cNvPr id="3" name="Content Placeholder 2"/>
          <p:cNvSpPr>
            <a:spLocks noGrp="1"/>
          </p:cNvSpPr>
          <p:nvPr>
            <p:ph idx="1"/>
          </p:nvPr>
        </p:nvSpPr>
        <p:spPr/>
        <p:txBody>
          <a:bodyPr>
            <a:normAutofit/>
          </a:bodyPr>
          <a:lstStyle/>
          <a:p>
            <a:r>
              <a:rPr lang="en-US" dirty="0" err="1" smtClean="0"/>
              <a:t>Setiap</a:t>
            </a:r>
            <a:r>
              <a:rPr lang="en-US" dirty="0" smtClean="0"/>
              <a:t> </a:t>
            </a:r>
            <a:r>
              <a:rPr lang="en-US" dirty="0" err="1" smtClean="0"/>
              <a:t>perusahaan</a:t>
            </a:r>
            <a:r>
              <a:rPr lang="en-US" dirty="0" smtClean="0"/>
              <a:t>/</a:t>
            </a:r>
            <a:r>
              <a:rPr lang="en-US" dirty="0" err="1" smtClean="0"/>
              <a:t>industri</a:t>
            </a:r>
            <a:r>
              <a:rPr lang="en-US" dirty="0" smtClean="0"/>
              <a:t> </a:t>
            </a:r>
            <a:r>
              <a:rPr lang="en-US" dirty="0" err="1" smtClean="0"/>
              <a:t>dituntut</a:t>
            </a:r>
            <a:r>
              <a:rPr lang="en-US" dirty="0" smtClean="0"/>
              <a:t> </a:t>
            </a:r>
            <a:r>
              <a:rPr lang="en-US" dirty="0" err="1" smtClean="0"/>
              <a:t>untuk</a:t>
            </a:r>
            <a:r>
              <a:rPr lang="en-US" dirty="0" smtClean="0"/>
              <a:t> </a:t>
            </a:r>
            <a:r>
              <a:rPr lang="en-US" dirty="0" err="1" smtClean="0"/>
              <a:t>memberikan</a:t>
            </a:r>
            <a:r>
              <a:rPr lang="id-ID" dirty="0" smtClean="0"/>
              <a:t> </a:t>
            </a:r>
            <a:r>
              <a:rPr lang="en-US" dirty="0" err="1" smtClean="0"/>
              <a:t>pelayanan</a:t>
            </a:r>
            <a:r>
              <a:rPr lang="en-US" dirty="0" smtClean="0"/>
              <a:t> yang </a:t>
            </a:r>
            <a:r>
              <a:rPr lang="en-US" dirty="0" err="1" smtClean="0"/>
              <a:t>sesuai</a:t>
            </a:r>
            <a:r>
              <a:rPr lang="en-US" dirty="0" smtClean="0"/>
              <a:t> </a:t>
            </a:r>
            <a:r>
              <a:rPr lang="en-US" dirty="0" err="1" smtClean="0"/>
              <a:t>dengan</a:t>
            </a:r>
            <a:r>
              <a:rPr lang="en-US" dirty="0" smtClean="0"/>
              <a:t> </a:t>
            </a:r>
            <a:r>
              <a:rPr lang="en-US" dirty="0" err="1" smtClean="0"/>
              <a:t>permintaan</a:t>
            </a:r>
            <a:r>
              <a:rPr lang="en-US" dirty="0" smtClean="0"/>
              <a:t> </a:t>
            </a:r>
            <a:r>
              <a:rPr lang="en-US" dirty="0" err="1" smtClean="0"/>
              <a:t>konsumen</a:t>
            </a:r>
            <a:r>
              <a:rPr lang="en-US" dirty="0" smtClean="0"/>
              <a:t> </a:t>
            </a:r>
            <a:r>
              <a:rPr lang="en-US" dirty="0" err="1" smtClean="0"/>
              <a:t>dengan</a:t>
            </a:r>
            <a:r>
              <a:rPr lang="id-ID" dirty="0" smtClean="0"/>
              <a:t> </a:t>
            </a:r>
            <a:r>
              <a:rPr lang="en-US" dirty="0" err="1" smtClean="0"/>
              <a:t>tujuan</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kepuasan</a:t>
            </a:r>
            <a:r>
              <a:rPr lang="en-US" dirty="0" smtClean="0"/>
              <a:t> </a:t>
            </a:r>
            <a:r>
              <a:rPr lang="en-US" dirty="0" err="1" smtClean="0"/>
              <a:t>konsumen</a:t>
            </a:r>
            <a:r>
              <a:rPr lang="en-US" dirty="0" smtClean="0"/>
              <a:t>. </a:t>
            </a:r>
            <a:r>
              <a:rPr lang="en-US" dirty="0" err="1" smtClean="0"/>
              <a:t>Konsumen</a:t>
            </a:r>
            <a:r>
              <a:rPr lang="id-ID" dirty="0" smtClean="0"/>
              <a:t> </a:t>
            </a:r>
            <a:r>
              <a:rPr lang="en-US" dirty="0" err="1" smtClean="0"/>
              <a:t>menghendaki</a:t>
            </a:r>
            <a:r>
              <a:rPr lang="en-US" dirty="0" smtClean="0"/>
              <a:t> </a:t>
            </a:r>
            <a:r>
              <a:rPr lang="en-US" dirty="0" err="1" smtClean="0"/>
              <a:t>waktu</a:t>
            </a:r>
            <a:r>
              <a:rPr lang="en-US" dirty="0" smtClean="0"/>
              <a:t> </a:t>
            </a:r>
            <a:r>
              <a:rPr lang="en-US" dirty="0" err="1" smtClean="0"/>
              <a:t>penyelesaian</a:t>
            </a:r>
            <a:r>
              <a:rPr lang="en-US" dirty="0" smtClean="0"/>
              <a:t> order yang </a:t>
            </a:r>
            <a:r>
              <a:rPr lang="en-US" dirty="0" err="1" smtClean="0"/>
              <a:t>cepat</a:t>
            </a:r>
            <a:r>
              <a:rPr lang="en-US" dirty="0" smtClean="0"/>
              <a:t> </a:t>
            </a:r>
            <a:r>
              <a:rPr lang="en-US" dirty="0" err="1" smtClean="0"/>
              <a:t>dan</a:t>
            </a:r>
            <a:r>
              <a:rPr lang="en-US" dirty="0" smtClean="0"/>
              <a:t> </a:t>
            </a:r>
            <a:r>
              <a:rPr lang="en-US" dirty="0" err="1" smtClean="0"/>
              <a:t>waktu</a:t>
            </a:r>
            <a:r>
              <a:rPr lang="id-ID" dirty="0" smtClean="0"/>
              <a:t> </a:t>
            </a:r>
            <a:r>
              <a:rPr lang="en-US" dirty="0" err="1" smtClean="0"/>
              <a:t>pengiriman</a:t>
            </a:r>
            <a:r>
              <a:rPr lang="en-US" dirty="0" smtClean="0"/>
              <a:t> yang </a:t>
            </a:r>
            <a:r>
              <a:rPr lang="en-US" dirty="0" err="1" smtClean="0"/>
              <a:t>singkat</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hal</a:t>
            </a:r>
            <a:r>
              <a:rPr lang="en-US" dirty="0" smtClean="0"/>
              <a:t> </a:t>
            </a:r>
            <a:r>
              <a:rPr lang="en-US" dirty="0" err="1" smtClean="0"/>
              <a:t>tersebut</a:t>
            </a:r>
            <a:r>
              <a:rPr lang="en-US" dirty="0" smtClean="0"/>
              <a:t>,</a:t>
            </a:r>
            <a:r>
              <a:rPr lang="id-ID" dirty="0" smtClean="0"/>
              <a:t> </a:t>
            </a:r>
            <a:r>
              <a:rPr lang="en-US" dirty="0" err="1" smtClean="0"/>
              <a:t>perusahaan</a:t>
            </a:r>
            <a:r>
              <a:rPr lang="en-US" dirty="0" smtClean="0"/>
              <a:t> </a:t>
            </a:r>
            <a:r>
              <a:rPr lang="en-US" dirty="0" err="1" smtClean="0"/>
              <a:t>harus</a:t>
            </a:r>
            <a:r>
              <a:rPr lang="en-US" dirty="0" smtClean="0"/>
              <a:t> </a:t>
            </a:r>
            <a:r>
              <a:rPr lang="en-US" dirty="0" err="1" smtClean="0"/>
              <a:t>meningkatkan</a:t>
            </a:r>
            <a:r>
              <a:rPr lang="en-US" dirty="0" smtClean="0"/>
              <a:t> </a:t>
            </a:r>
            <a:r>
              <a:rPr lang="en-US" dirty="0" err="1" smtClean="0"/>
              <a:t>kecepatan</a:t>
            </a:r>
            <a:r>
              <a:rPr lang="en-US" dirty="0" smtClean="0"/>
              <a:t> </a:t>
            </a:r>
            <a:r>
              <a:rPr lang="en-US" dirty="0" err="1" smtClean="0"/>
              <a:t>pelayanannya</a:t>
            </a:r>
            <a:r>
              <a:rPr lang="en-US" dirty="0" smtClean="0"/>
              <a:t>. </a:t>
            </a:r>
            <a:r>
              <a:rPr lang="en-US" dirty="0" err="1" smtClean="0"/>
              <a:t>Jika</a:t>
            </a:r>
            <a:r>
              <a:rPr lang="id-ID" dirty="0" smtClean="0"/>
              <a:t> </a:t>
            </a:r>
            <a:r>
              <a:rPr lang="en-US" dirty="0" err="1" smtClean="0"/>
              <a:t>suatu</a:t>
            </a:r>
            <a:r>
              <a:rPr lang="en-US" dirty="0" smtClean="0"/>
              <a:t> </a:t>
            </a:r>
            <a:r>
              <a:rPr lang="en-US" dirty="0" err="1" smtClean="0"/>
              <a:t>perusahaan</a:t>
            </a:r>
            <a:r>
              <a:rPr lang="en-US" dirty="0" smtClean="0"/>
              <a:t> </a:t>
            </a:r>
            <a:r>
              <a:rPr lang="en-US" dirty="0" err="1" smtClean="0"/>
              <a:t>tidak</a:t>
            </a:r>
            <a:r>
              <a:rPr lang="en-US" dirty="0" smtClean="0"/>
              <a:t> </a:t>
            </a:r>
            <a:r>
              <a:rPr lang="en-US" dirty="0" err="1" smtClean="0"/>
              <a:t>meningkatkan</a:t>
            </a:r>
            <a:r>
              <a:rPr lang="en-US" dirty="0" smtClean="0"/>
              <a:t> </a:t>
            </a:r>
            <a:r>
              <a:rPr lang="en-US" dirty="0" err="1" smtClean="0"/>
              <a:t>kecepatan</a:t>
            </a:r>
            <a:r>
              <a:rPr lang="en-US" dirty="0" smtClean="0"/>
              <a:t> </a:t>
            </a:r>
            <a:r>
              <a:rPr lang="en-US" dirty="0" err="1" smtClean="0"/>
              <a:t>pelayanannya</a:t>
            </a:r>
            <a:r>
              <a:rPr lang="en-US" dirty="0" smtClean="0"/>
              <a:t>,</a:t>
            </a:r>
            <a:r>
              <a:rPr lang="id-ID" dirty="0" smtClean="0"/>
              <a:t> </a:t>
            </a:r>
            <a:r>
              <a:rPr lang="en-US" dirty="0" err="1" smtClean="0"/>
              <a:t>maka</a:t>
            </a:r>
            <a:r>
              <a:rPr lang="en-US" dirty="0" smtClean="0"/>
              <a:t> </a:t>
            </a:r>
            <a:r>
              <a:rPr lang="en-US" dirty="0" err="1" smtClean="0"/>
              <a:t>perusahaan</a:t>
            </a:r>
            <a:r>
              <a:rPr lang="en-US" dirty="0" smtClean="0"/>
              <a:t> </a:t>
            </a:r>
            <a:r>
              <a:rPr lang="en-US" dirty="0" err="1" smtClean="0"/>
              <a:t>tersebut</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bersaing</a:t>
            </a:r>
            <a:r>
              <a:rPr lang="en-US" dirty="0" smtClean="0"/>
              <a:t> </a:t>
            </a:r>
            <a:r>
              <a:rPr lang="en-US" dirty="0" err="1" smtClean="0"/>
              <a:t>dengan</a:t>
            </a:r>
            <a:r>
              <a:rPr lang="id-ID" dirty="0" smtClean="0"/>
              <a:t> </a:t>
            </a:r>
            <a:r>
              <a:rPr lang="en-US" dirty="0" err="1" smtClean="0"/>
              <a:t>perusahaan</a:t>
            </a:r>
            <a:r>
              <a:rPr lang="en-US" dirty="0" smtClean="0"/>
              <a:t> yang lain. </a:t>
            </a:r>
            <a:r>
              <a:rPr lang="en-US" dirty="0" err="1" smtClean="0"/>
              <a:t>Karena</a:t>
            </a:r>
            <a:r>
              <a:rPr lang="en-US" dirty="0" smtClean="0"/>
              <a:t> </a:t>
            </a:r>
            <a:r>
              <a:rPr lang="en-US" dirty="0" err="1" smtClean="0"/>
              <a:t>konsumen</a:t>
            </a:r>
            <a:r>
              <a:rPr lang="en-US" dirty="0" smtClean="0"/>
              <a:t> </a:t>
            </a:r>
            <a:r>
              <a:rPr lang="en-US" dirty="0" err="1" smtClean="0"/>
              <a:t>akan</a:t>
            </a:r>
            <a:r>
              <a:rPr lang="en-US" dirty="0" smtClean="0"/>
              <a:t> </a:t>
            </a:r>
            <a:r>
              <a:rPr lang="en-US" dirty="0" err="1" smtClean="0"/>
              <a:t>lebih</a:t>
            </a:r>
            <a:r>
              <a:rPr lang="en-US" dirty="0" smtClean="0"/>
              <a:t> </a:t>
            </a:r>
            <a:r>
              <a:rPr lang="en-US" dirty="0" err="1" smtClean="0"/>
              <a:t>memilih</a:t>
            </a:r>
            <a:r>
              <a:rPr lang="id-ID" dirty="0" smtClean="0"/>
              <a:t> </a:t>
            </a:r>
            <a:r>
              <a:rPr lang="en-US" dirty="0" err="1" smtClean="0"/>
              <a:t>perusahaan</a:t>
            </a:r>
            <a:r>
              <a:rPr lang="en-US" dirty="0" smtClean="0"/>
              <a:t> yang </a:t>
            </a:r>
            <a:r>
              <a:rPr lang="en-US" dirty="0" err="1" smtClean="0"/>
              <a:t>memberikan</a:t>
            </a:r>
            <a:r>
              <a:rPr lang="en-US" dirty="0" smtClean="0"/>
              <a:t> </a:t>
            </a:r>
            <a:r>
              <a:rPr lang="en-US" dirty="0" err="1" smtClean="0"/>
              <a:t>pelayanan</a:t>
            </a:r>
            <a:r>
              <a:rPr lang="en-US" dirty="0" smtClean="0"/>
              <a:t> </a:t>
            </a:r>
            <a:r>
              <a:rPr lang="en-US" dirty="0" err="1" smtClean="0"/>
              <a:t>dengan</a:t>
            </a:r>
            <a:r>
              <a:rPr lang="en-US" dirty="0" smtClean="0"/>
              <a:t> </a:t>
            </a:r>
            <a:r>
              <a:rPr lang="en-US" dirty="0" err="1" smtClean="0"/>
              <a:t>cepat</a:t>
            </a:r>
            <a:r>
              <a:rPr lang="en-US" dirty="0" smtClean="0"/>
              <a:t>.</a:t>
            </a:r>
            <a:endParaRPr lang="en-US" dirty="0"/>
          </a:p>
        </p:txBody>
      </p:sp>
    </p:spTree>
    <p:extLst>
      <p:ext uri="{BB962C8B-B14F-4D97-AF65-F5344CB8AC3E}">
        <p14:creationId xmlns:p14="http://schemas.microsoft.com/office/powerpoint/2010/main" val="1420049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b="1" smtClean="0"/>
              <a:t>Sasaran Kemitra</a:t>
            </a:r>
            <a:r>
              <a:rPr lang="id-ID" b="1" smtClean="0"/>
              <a:t>a</a:t>
            </a:r>
            <a:r>
              <a:rPr lang="en-US" b="1" smtClean="0"/>
              <a:t>n </a:t>
            </a:r>
            <a:r>
              <a:rPr lang="id-ID" b="1" smtClean="0"/>
              <a:t>JI</a:t>
            </a:r>
            <a:r>
              <a:rPr lang="en-US" b="1" smtClean="0"/>
              <a:t>T</a:t>
            </a:r>
            <a:endParaRPr lang="id-ID" smtClean="0"/>
          </a:p>
        </p:txBody>
      </p:sp>
      <p:sp>
        <p:nvSpPr>
          <p:cNvPr id="3" name="Content Placeholder 2"/>
          <p:cNvSpPr>
            <a:spLocks noGrp="1"/>
          </p:cNvSpPr>
          <p:nvPr>
            <p:ph idx="1"/>
          </p:nvPr>
        </p:nvSpPr>
        <p:spPr/>
        <p:txBody>
          <a:bodyPr rtlCol="0">
            <a:normAutofit/>
          </a:bodyPr>
          <a:lstStyle/>
          <a:p>
            <a:pPr>
              <a:defRPr/>
            </a:pPr>
            <a:r>
              <a:rPr lang="en-US" dirty="0" err="1" smtClean="0"/>
              <a:t>Penghilangan</a:t>
            </a:r>
            <a:r>
              <a:rPr lang="en-US" dirty="0" smtClean="0"/>
              <a:t> </a:t>
            </a:r>
            <a:r>
              <a:rPr lang="en-US" dirty="0" err="1" smtClean="0"/>
              <a:t>para</a:t>
            </a:r>
            <a:r>
              <a:rPr lang="en-US" dirty="0" smtClean="0"/>
              <a:t> </a:t>
            </a:r>
            <a:r>
              <a:rPr lang="en-US" dirty="0" err="1" smtClean="0"/>
              <a:t>pemasok</a:t>
            </a:r>
            <a:r>
              <a:rPr lang="en-US" dirty="0" smtClean="0"/>
              <a:t> yang </a:t>
            </a:r>
            <a:r>
              <a:rPr lang="en-US" dirty="0" err="1" smtClean="0"/>
              <a:t>lemah</a:t>
            </a:r>
            <a:r>
              <a:rPr lang="en-US" dirty="0" smtClean="0"/>
              <a:t>. </a:t>
            </a:r>
            <a:r>
              <a:rPr lang="en-US" dirty="0" err="1" smtClean="0"/>
              <a:t>Ketika</a:t>
            </a:r>
            <a:r>
              <a:rPr lang="en-US" dirty="0" smtClean="0"/>
              <a:t> </a:t>
            </a:r>
            <a:r>
              <a:rPr lang="en-US" dirty="0" err="1" smtClean="0"/>
              <a:t>sebuah</a:t>
            </a:r>
            <a:r>
              <a:rPr lang="en-US" dirty="0" smtClean="0"/>
              <a:t> </a:t>
            </a:r>
            <a:r>
              <a:rPr lang="en-US" dirty="0" err="1" smtClean="0"/>
              <a:t>perusahaan</a:t>
            </a:r>
            <a:r>
              <a:rPr lang="en-US" dirty="0" smtClean="0"/>
              <a:t> </a:t>
            </a:r>
            <a:r>
              <a:rPr lang="en-US" dirty="0" err="1" smtClean="0"/>
              <a:t>mengurangi</a:t>
            </a:r>
            <a:r>
              <a:rPr lang="en-US" dirty="0" smtClean="0"/>
              <a:t> </a:t>
            </a:r>
            <a:r>
              <a:rPr lang="en-US" dirty="0" err="1" smtClean="0"/>
              <a:t>sejumlah</a:t>
            </a:r>
            <a:r>
              <a:rPr lang="en-US" dirty="0" smtClean="0"/>
              <a:t> </a:t>
            </a:r>
            <a:r>
              <a:rPr lang="en-US" dirty="0" err="1" smtClean="0"/>
              <a:t>pemasok</a:t>
            </a:r>
            <a:r>
              <a:rPr lang="en-US" dirty="0" smtClean="0"/>
              <a:t>, </a:t>
            </a:r>
            <a:r>
              <a:rPr lang="en-US" dirty="0" err="1" smtClean="0"/>
              <a:t>maka</a:t>
            </a:r>
            <a:r>
              <a:rPr lang="en-US" dirty="0" smtClean="0"/>
              <a:t> </a:t>
            </a:r>
            <a:r>
              <a:rPr lang="en-US" dirty="0" err="1" smtClean="0"/>
              <a:t>hal</a:t>
            </a:r>
            <a:r>
              <a:rPr lang="en-US" dirty="0" smtClean="0"/>
              <a:t> </a:t>
            </a:r>
            <a:r>
              <a:rPr lang="en-US" dirty="0" err="1" smtClean="0"/>
              <a:t>ini</a:t>
            </a:r>
            <a:r>
              <a:rPr lang="en-US" dirty="0" smtClean="0"/>
              <a:t> </a:t>
            </a:r>
            <a:r>
              <a:rPr lang="en-US" dirty="0" err="1" smtClean="0"/>
              <a:t>berarti</a:t>
            </a:r>
            <a:r>
              <a:rPr lang="en-US" dirty="0" smtClean="0"/>
              <a:t> </a:t>
            </a:r>
            <a:r>
              <a:rPr lang="en-US" dirty="0" err="1" smtClean="0"/>
              <a:t>meningkatkan</a:t>
            </a:r>
            <a:r>
              <a:rPr lang="en-US" dirty="0" smtClean="0"/>
              <a:t> </a:t>
            </a:r>
            <a:r>
              <a:rPr lang="en-US" dirty="0" err="1" smtClean="0"/>
              <a:t>komitmen</a:t>
            </a:r>
            <a:r>
              <a:rPr lang="en-US" dirty="0" smtClean="0"/>
              <a:t> </a:t>
            </a:r>
            <a:r>
              <a:rPr lang="en-US" dirty="0" err="1" smtClean="0"/>
              <a:t>jangka</a:t>
            </a:r>
            <a:r>
              <a:rPr lang="en-US" dirty="0" smtClean="0"/>
              <a:t> </a:t>
            </a:r>
            <a:r>
              <a:rPr lang="en-US" dirty="0" err="1" smtClean="0"/>
              <a:t>panjang</a:t>
            </a:r>
            <a:r>
              <a:rPr lang="en-US" dirty="0" smtClean="0"/>
              <a:t>. </a:t>
            </a:r>
            <a:r>
              <a:rPr lang="en-US" dirty="0" err="1" smtClean="0"/>
              <a:t>Untuk</a:t>
            </a:r>
            <a:r>
              <a:rPr lang="en-US" dirty="0" smtClean="0"/>
              <a:t> </a:t>
            </a:r>
            <a:r>
              <a:rPr lang="en-US" dirty="0" err="1" smtClean="0"/>
              <a:t>memperoleh</a:t>
            </a:r>
            <a:r>
              <a:rPr lang="en-US" dirty="0" smtClean="0"/>
              <a:t> </a:t>
            </a:r>
            <a:r>
              <a:rPr lang="en-US" dirty="0" err="1" smtClean="0"/>
              <a:t>kualitas</a:t>
            </a:r>
            <a:r>
              <a:rPr lang="en-US" dirty="0" smtClean="0"/>
              <a:t> </a:t>
            </a:r>
            <a:r>
              <a:rPr lang="en-US" dirty="0" err="1" smtClean="0"/>
              <a:t>dan</a:t>
            </a:r>
            <a:r>
              <a:rPr lang="en-US" dirty="0" smtClean="0"/>
              <a:t> </a:t>
            </a:r>
            <a:r>
              <a:rPr lang="en-US" dirty="0" err="1" smtClean="0"/>
              <a:t>keandalan</a:t>
            </a:r>
            <a:r>
              <a:rPr lang="en-US" dirty="0" smtClean="0"/>
              <a:t> yang </a:t>
            </a:r>
            <a:r>
              <a:rPr lang="en-US" dirty="0" err="1" smtClean="0"/>
              <a:t>terus</a:t>
            </a:r>
            <a:r>
              <a:rPr lang="en-US" dirty="0" smtClean="0"/>
              <a:t> </a:t>
            </a:r>
            <a:r>
              <a:rPr lang="en-US" dirty="0" err="1" smtClean="0"/>
              <a:t>meningkat</a:t>
            </a:r>
            <a:r>
              <a:rPr lang="en-US" dirty="0" smtClean="0"/>
              <a:t>, </a:t>
            </a:r>
            <a:r>
              <a:rPr lang="en-US" dirty="0" err="1" smtClean="0"/>
              <a:t>penjual</a:t>
            </a:r>
            <a:r>
              <a:rPr lang="en-US" dirty="0" smtClean="0"/>
              <a:t> </a:t>
            </a:r>
            <a:r>
              <a:rPr lang="en-US" dirty="0" err="1" smtClean="0"/>
              <a:t>dan</a:t>
            </a:r>
            <a:r>
              <a:rPr lang="en-US" dirty="0" smtClean="0"/>
              <a:t> </a:t>
            </a:r>
            <a:r>
              <a:rPr lang="en-US" dirty="0" err="1" smtClean="0"/>
              <a:t>pembeli</a:t>
            </a:r>
            <a:r>
              <a:rPr lang="en-US" dirty="0" smtClean="0"/>
              <a:t> </a:t>
            </a:r>
            <a:r>
              <a:rPr lang="en-US" dirty="0" err="1" smtClean="0"/>
              <a:t>memiliki</a:t>
            </a:r>
            <a:r>
              <a:rPr lang="en-US" dirty="0" smtClean="0"/>
              <a:t> </a:t>
            </a:r>
            <a:r>
              <a:rPr lang="en-US" dirty="0" err="1" smtClean="0"/>
              <a:t>kepahaman</a:t>
            </a:r>
            <a:r>
              <a:rPr lang="en-US" dirty="0" smtClean="0"/>
              <a:t> yang </a:t>
            </a:r>
            <a:r>
              <a:rPr lang="en-US" dirty="0" err="1" smtClean="0"/>
              <a:t>sama</a:t>
            </a:r>
            <a:r>
              <a:rPr lang="en-US" dirty="0" smtClean="0"/>
              <a:t> </a:t>
            </a:r>
            <a:r>
              <a:rPr lang="en-US" dirty="0" err="1" smtClean="0"/>
              <a:t>dan</a:t>
            </a:r>
            <a:r>
              <a:rPr lang="en-US" dirty="0" smtClean="0"/>
              <a:t> </a:t>
            </a:r>
            <a:r>
              <a:rPr lang="en-US" dirty="0" err="1" smtClean="0"/>
              <a:t>kepercayaan</a:t>
            </a:r>
            <a:r>
              <a:rPr lang="en-US" dirty="0" smtClean="0"/>
              <a:t> </a:t>
            </a:r>
            <a:r>
              <a:rPr lang="en-US" dirty="0" err="1" smtClean="0"/>
              <a:t>timbal</a:t>
            </a:r>
            <a:r>
              <a:rPr lang="en-US" dirty="0" smtClean="0"/>
              <a:t> </a:t>
            </a:r>
            <a:r>
              <a:rPr lang="en-US" dirty="0" err="1" smtClean="0"/>
              <a:t>balik</a:t>
            </a:r>
            <a:r>
              <a:rPr lang="en-US" dirty="0" smtClean="0"/>
              <a:t>. </a:t>
            </a:r>
            <a:r>
              <a:rPr lang="en-US" dirty="0" err="1" smtClean="0"/>
              <a:t>Mencapai</a:t>
            </a:r>
            <a:r>
              <a:rPr lang="en-US" dirty="0" smtClean="0"/>
              <a:t> </a:t>
            </a:r>
            <a:r>
              <a:rPr lang="en-US" dirty="0" err="1" smtClean="0"/>
              <a:t>penginiman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hanya</a:t>
            </a:r>
            <a:r>
              <a:rPr lang="en-US" dirty="0" smtClean="0"/>
              <a:t> </a:t>
            </a:r>
            <a:r>
              <a:rPr lang="en-US" dirty="0" err="1" smtClean="0"/>
              <a:t>bila</a:t>
            </a:r>
            <a:r>
              <a:rPr lang="en-US" dirty="0" smtClean="0"/>
              <a:t> </a:t>
            </a:r>
            <a:r>
              <a:rPr lang="en-US" dirty="0" err="1" smtClean="0"/>
              <a:t>diperlukan</a:t>
            </a:r>
            <a:r>
              <a:rPr lang="en-US" dirty="0" smtClean="0"/>
              <a:t> </a:t>
            </a:r>
            <a:r>
              <a:rPr lang="en-US" dirty="0" err="1" smtClean="0"/>
              <a:t>dan</a:t>
            </a:r>
            <a:r>
              <a:rPr lang="en-US" dirty="0" smtClean="0"/>
              <a:t> </a:t>
            </a:r>
            <a:r>
              <a:rPr lang="en-US" dirty="0" err="1" smtClean="0"/>
              <a:t>dengan</a:t>
            </a:r>
            <a:r>
              <a:rPr lang="en-US" dirty="0" smtClean="0"/>
              <a:t> </a:t>
            </a:r>
            <a:r>
              <a:rPr lang="en-US" dirty="0" err="1" smtClean="0"/>
              <a:t>jumlah</a:t>
            </a:r>
            <a:r>
              <a:rPr lang="en-US" dirty="0" smtClean="0"/>
              <a:t> yang </a:t>
            </a:r>
            <a:r>
              <a:rPr lang="en-US" dirty="0" err="1" smtClean="0"/>
              <a:t>dibutuhkan</a:t>
            </a:r>
            <a:r>
              <a:rPr lang="en-US" dirty="0" smtClean="0"/>
              <a:t> </a:t>
            </a:r>
            <a:r>
              <a:rPr lang="en-US" dirty="0" err="1" smtClean="0"/>
              <a:t>juga</a:t>
            </a:r>
            <a:r>
              <a:rPr lang="en-US" dirty="0" smtClean="0"/>
              <a:t> </a:t>
            </a:r>
            <a:r>
              <a:rPr lang="en-US" dirty="0" err="1" smtClean="0"/>
              <a:t>membutuhkan</a:t>
            </a:r>
            <a:r>
              <a:rPr lang="en-US" dirty="0" smtClean="0"/>
              <a:t> </a:t>
            </a:r>
            <a:r>
              <a:rPr lang="en-US" dirty="0" err="1" smtClean="0"/>
              <a:t>kualitas</a:t>
            </a:r>
            <a:r>
              <a:rPr lang="en-US" dirty="0" smtClean="0"/>
              <a:t> yang </a:t>
            </a:r>
            <a:r>
              <a:rPr lang="en-US" dirty="0" err="1" smtClean="0"/>
              <a:t>sempurna—atau</a:t>
            </a:r>
            <a:r>
              <a:rPr lang="en-US" dirty="0" smtClean="0"/>
              <a:t> </a:t>
            </a:r>
            <a:r>
              <a:rPr lang="en-US" dirty="0" err="1" smtClean="0"/>
              <a:t>sebagaimana</a:t>
            </a:r>
            <a:r>
              <a:rPr lang="en-US" dirty="0" smtClean="0"/>
              <a:t> yang </a:t>
            </a:r>
            <a:r>
              <a:rPr lang="en-US" dirty="0" err="1" smtClean="0"/>
              <a:t>juga</a:t>
            </a:r>
            <a:r>
              <a:rPr lang="en-US" dirty="0" smtClean="0"/>
              <a:t> </a:t>
            </a:r>
            <a:r>
              <a:rPr lang="en-US" dirty="0" err="1" smtClean="0"/>
              <a:t>dikenal</a:t>
            </a:r>
            <a:r>
              <a:rPr lang="en-US" dirty="0" smtClean="0"/>
              <a:t> </a:t>
            </a:r>
            <a:r>
              <a:rPr lang="en-US" dirty="0" err="1" smtClean="0"/>
              <a:t>sebagai</a:t>
            </a:r>
            <a:r>
              <a:rPr lang="en-US" dirty="0" smtClean="0"/>
              <a:t> </a:t>
            </a:r>
            <a:r>
              <a:rPr lang="en-US" dirty="0" err="1" smtClean="0"/>
              <a:t>cacat</a:t>
            </a:r>
            <a:r>
              <a:rPr lang="en-US" dirty="0" smtClean="0"/>
              <a:t> </a:t>
            </a:r>
            <a:r>
              <a:rPr lang="en-US" dirty="0" err="1" smtClean="0"/>
              <a:t>nol</a:t>
            </a:r>
            <a:r>
              <a:rPr lang="en-US" dirty="0" smtClean="0"/>
              <a:t> (zero defects). </a:t>
            </a:r>
            <a:r>
              <a:rPr lang="en-US" dirty="0" err="1" smtClean="0"/>
              <a:t>Tentu</a:t>
            </a:r>
            <a:r>
              <a:rPr lang="en-US" dirty="0" smtClean="0"/>
              <a:t> </a:t>
            </a:r>
            <a:r>
              <a:rPr lang="en-US" dirty="0" err="1" smtClean="0"/>
              <a:t>saja</a:t>
            </a:r>
            <a:r>
              <a:rPr lang="en-US" dirty="0" smtClean="0"/>
              <a:t>, </a:t>
            </a:r>
            <a:r>
              <a:rPr lang="en-US" dirty="0" err="1" smtClean="0"/>
              <a:t>baik</a:t>
            </a:r>
            <a:r>
              <a:rPr lang="en-US" dirty="0" smtClean="0"/>
              <a:t> </a:t>
            </a:r>
            <a:r>
              <a:rPr lang="en-US" dirty="0" err="1" smtClean="0"/>
              <a:t>pemasok</a:t>
            </a:r>
            <a:r>
              <a:rPr lang="en-US" dirty="0" smtClean="0"/>
              <a:t> </a:t>
            </a:r>
            <a:r>
              <a:rPr lang="en-US" dirty="0" err="1" smtClean="0"/>
              <a:t>maupun</a:t>
            </a:r>
            <a:r>
              <a:rPr lang="en-US" dirty="0" smtClean="0"/>
              <a:t> </a:t>
            </a:r>
            <a:r>
              <a:rPr lang="en-US" dirty="0" err="1" smtClean="0"/>
              <a:t>sistem</a:t>
            </a:r>
            <a:r>
              <a:rPr lang="en-US" dirty="0" smtClean="0"/>
              <a:t> </a:t>
            </a:r>
            <a:r>
              <a:rPr lang="en-US" dirty="0" err="1" smtClean="0"/>
              <a:t>pengiriman</a:t>
            </a:r>
            <a:r>
              <a:rPr lang="en-US" dirty="0" smtClean="0"/>
              <a:t> </a:t>
            </a:r>
            <a:r>
              <a:rPr lang="en-US" dirty="0" err="1" smtClean="0"/>
              <a:t>harus</a:t>
            </a:r>
            <a:r>
              <a:rPr lang="en-US" dirty="0" smtClean="0"/>
              <a:t> </a:t>
            </a:r>
            <a:r>
              <a:rPr lang="en-US" dirty="0" err="1" smtClean="0"/>
              <a:t>sempurna</a:t>
            </a:r>
            <a:r>
              <a:rPr lang="en-US" dirty="0" smtClean="0"/>
              <a:t>.</a:t>
            </a:r>
            <a:endParaRPr lang="id-ID" dirty="0" smtClean="0"/>
          </a:p>
        </p:txBody>
      </p:sp>
    </p:spTree>
    <p:extLst>
      <p:ext uri="{BB962C8B-B14F-4D97-AF65-F5344CB8AC3E}">
        <p14:creationId xmlns:p14="http://schemas.microsoft.com/office/powerpoint/2010/main" val="1046264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smtClean="0"/>
              <a:t>Perhatian </a:t>
            </a:r>
            <a:r>
              <a:rPr lang="id-ID" b="1" smtClean="0"/>
              <a:t>P</a:t>
            </a:r>
            <a:r>
              <a:rPr lang="en-US" b="1" smtClean="0"/>
              <a:t>ara Pemasok</a:t>
            </a:r>
            <a:endParaRPr lang="id-ID" smtClean="0"/>
          </a:p>
        </p:txBody>
      </p:sp>
      <p:sp>
        <p:nvSpPr>
          <p:cNvPr id="3" name="Content Placeholder 2"/>
          <p:cNvSpPr>
            <a:spLocks noGrp="1"/>
          </p:cNvSpPr>
          <p:nvPr>
            <p:ph idx="1"/>
          </p:nvPr>
        </p:nvSpPr>
        <p:spPr/>
        <p:txBody>
          <a:bodyPr rtlCol="0">
            <a:normAutofit/>
          </a:bodyPr>
          <a:lstStyle/>
          <a:p>
            <a:pPr>
              <a:defRPr/>
            </a:pPr>
            <a:r>
              <a:rPr lang="en-US" dirty="0" err="1" smtClean="0"/>
              <a:t>Keinginan</a:t>
            </a:r>
            <a:r>
              <a:rPr lang="en-US" dirty="0" smtClean="0"/>
              <a:t> </a:t>
            </a:r>
            <a:r>
              <a:rPr lang="en-US" dirty="0" err="1" smtClean="0"/>
              <a:t>untuk</a:t>
            </a:r>
            <a:r>
              <a:rPr lang="en-US" dirty="0" smtClean="0"/>
              <a:t> </a:t>
            </a:r>
            <a:r>
              <a:rPr lang="en-US" dirty="0" err="1" smtClean="0"/>
              <a:t>diversfikasi</a:t>
            </a:r>
            <a:r>
              <a:rPr lang="en-US" dirty="0" smtClean="0"/>
              <a:t>. </a:t>
            </a:r>
            <a:r>
              <a:rPr lang="en-US" dirty="0" err="1" smtClean="0"/>
              <a:t>Banyak</a:t>
            </a:r>
            <a:r>
              <a:rPr lang="en-US" dirty="0" smtClean="0"/>
              <a:t> </a:t>
            </a:r>
            <a:r>
              <a:rPr lang="en-US" dirty="0" err="1" smtClean="0"/>
              <a:t>pemasok</a:t>
            </a:r>
            <a:r>
              <a:rPr lang="en-US" dirty="0" smtClean="0"/>
              <a:t> </a:t>
            </a:r>
            <a:r>
              <a:rPr lang="en-US" dirty="0" err="1" smtClean="0"/>
              <a:t>tidak</a:t>
            </a:r>
            <a:r>
              <a:rPr lang="en-US" dirty="0" smtClean="0"/>
              <a:t> </a:t>
            </a:r>
            <a:r>
              <a:rPr lang="en-US" dirty="0" err="1" smtClean="0"/>
              <a:t>ingin</a:t>
            </a:r>
            <a:r>
              <a:rPr lang="en-US" dirty="0" smtClean="0"/>
              <a:t> </a:t>
            </a:r>
            <a:r>
              <a:rPr lang="en-US" dirty="0" err="1" smtClean="0"/>
              <a:t>te</a:t>
            </a:r>
            <a:r>
              <a:rPr lang="id-ID" dirty="0" smtClean="0"/>
              <a:t>r</a:t>
            </a:r>
            <a:r>
              <a:rPr lang="en-US" dirty="0" err="1" smtClean="0"/>
              <a:t>ikat</a:t>
            </a:r>
            <a:r>
              <a:rPr lang="en-US" dirty="0" smtClean="0"/>
              <a:t> </a:t>
            </a:r>
            <a:r>
              <a:rPr lang="en-US" dirty="0" err="1" smtClean="0"/>
              <a:t>dengan</a:t>
            </a:r>
            <a:r>
              <a:rPr lang="en-US" dirty="0" smtClean="0"/>
              <a:t> </a:t>
            </a:r>
            <a:r>
              <a:rPr lang="en-US" dirty="0" err="1" smtClean="0"/>
              <a:t>kontrak</a:t>
            </a:r>
            <a:r>
              <a:rPr lang="en-US" dirty="0" smtClean="0"/>
              <a:t> </a:t>
            </a:r>
            <a:r>
              <a:rPr lang="en-US" dirty="0" err="1" smtClean="0"/>
              <a:t>jangka</a:t>
            </a:r>
            <a:r>
              <a:rPr lang="en-US" dirty="0" smtClean="0"/>
              <a:t> </a:t>
            </a:r>
            <a:r>
              <a:rPr lang="en-US" dirty="0" err="1" smtClean="0"/>
              <a:t>panjang</a:t>
            </a:r>
            <a:r>
              <a:rPr lang="en-US" dirty="0" smtClean="0"/>
              <a:t> </a:t>
            </a:r>
            <a:r>
              <a:rPr lang="en-US" dirty="0" err="1" smtClean="0"/>
              <a:t>dengan</a:t>
            </a:r>
            <a:r>
              <a:rPr lang="en-US" dirty="0" smtClean="0"/>
              <a:t> </a:t>
            </a:r>
            <a:r>
              <a:rPr lang="en-US" dirty="0" err="1" smtClean="0"/>
              <a:t>hanya</a:t>
            </a:r>
            <a:r>
              <a:rPr lang="en-US" dirty="0" smtClean="0"/>
              <a:t> </a:t>
            </a:r>
            <a:r>
              <a:rPr lang="en-US" dirty="0" err="1" smtClean="0"/>
              <a:t>satu</a:t>
            </a:r>
            <a:r>
              <a:rPr lang="en-US" dirty="0" smtClean="0"/>
              <a:t> </a:t>
            </a:r>
            <a:r>
              <a:rPr lang="en-US" dirty="0" err="1" smtClean="0"/>
              <a:t>pelanggan</a:t>
            </a:r>
            <a:r>
              <a:rPr lang="en-US" dirty="0" smtClean="0"/>
              <a:t>. </a:t>
            </a:r>
            <a:r>
              <a:rPr lang="en-US" dirty="0" err="1" smtClean="0"/>
              <a:t>Persepsi</a:t>
            </a:r>
            <a:r>
              <a:rPr lang="en-US" dirty="0" smtClean="0"/>
              <a:t> </a:t>
            </a:r>
            <a:r>
              <a:rPr lang="en-US" dirty="0" err="1" smtClean="0"/>
              <a:t>pemasok</a:t>
            </a:r>
            <a:r>
              <a:rPr lang="en-US" dirty="0" smtClean="0"/>
              <a:t> </a:t>
            </a:r>
            <a:r>
              <a:rPr lang="en-US" dirty="0" err="1" smtClean="0"/>
              <a:t>adalah</a:t>
            </a:r>
            <a:r>
              <a:rPr lang="en-US" dirty="0" smtClean="0"/>
              <a:t> </a:t>
            </a:r>
            <a:r>
              <a:rPr lang="en-US" dirty="0" err="1" smtClean="0"/>
              <a:t>bahwa</a:t>
            </a:r>
            <a:r>
              <a:rPr lang="en-US" dirty="0" smtClean="0"/>
              <a:t> </a:t>
            </a:r>
            <a:r>
              <a:rPr lang="en-US" dirty="0" err="1" smtClean="0"/>
              <a:t>mereka</a:t>
            </a:r>
            <a:r>
              <a:rPr lang="en-US" dirty="0" smtClean="0"/>
              <a:t> </a:t>
            </a:r>
            <a:r>
              <a:rPr lang="en-US" dirty="0" err="1" smtClean="0"/>
              <a:t>akan</a:t>
            </a:r>
            <a:r>
              <a:rPr lang="en-US" dirty="0" smtClean="0"/>
              <a:t> </a:t>
            </a:r>
            <a:r>
              <a:rPr lang="en-US" dirty="0" err="1" smtClean="0"/>
              <a:t>dapat</a:t>
            </a:r>
            <a:r>
              <a:rPr lang="en-US" dirty="0" smtClean="0"/>
              <a:t> </a:t>
            </a:r>
            <a:r>
              <a:rPr lang="en-US" dirty="0" err="1" smtClean="0"/>
              <a:t>mengurangi</a:t>
            </a:r>
            <a:r>
              <a:rPr lang="en-US" dirty="0" smtClean="0"/>
              <a:t> </a:t>
            </a:r>
            <a:r>
              <a:rPr lang="en-US" dirty="0" err="1" smtClean="0"/>
              <a:t>risiko</a:t>
            </a:r>
            <a:r>
              <a:rPr lang="en-US" dirty="0" smtClean="0"/>
              <a:t> </a:t>
            </a:r>
            <a:r>
              <a:rPr lang="en-US" dirty="0" err="1" smtClean="0"/>
              <a:t>jika</a:t>
            </a:r>
            <a:r>
              <a:rPr lang="en-US" dirty="0" smtClean="0"/>
              <a:t> </a:t>
            </a:r>
            <a:r>
              <a:rPr lang="en-US" dirty="0" err="1" smtClean="0"/>
              <a:t>mempunyai</a:t>
            </a:r>
            <a:r>
              <a:rPr lang="en-US" dirty="0" smtClean="0"/>
              <a:t> </a:t>
            </a:r>
            <a:r>
              <a:rPr lang="en-US" dirty="0" err="1" smtClean="0"/>
              <a:t>beberapa</a:t>
            </a:r>
            <a:r>
              <a:rPr lang="en-US" dirty="0" smtClean="0"/>
              <a:t> </a:t>
            </a:r>
            <a:r>
              <a:rPr lang="en-US" dirty="0" err="1" smtClean="0"/>
              <a:t>pelanggan</a:t>
            </a:r>
            <a:r>
              <a:rPr lang="en-US" dirty="0" smtClean="0"/>
              <a:t>.</a:t>
            </a:r>
            <a:endParaRPr lang="id-ID" dirty="0" smtClean="0"/>
          </a:p>
          <a:p>
            <a:pPr>
              <a:defRPr/>
            </a:pPr>
            <a:r>
              <a:rPr lang="en-US" dirty="0" err="1" smtClean="0"/>
              <a:t>Penja</a:t>
            </a:r>
            <a:r>
              <a:rPr lang="id-ID" dirty="0" smtClean="0"/>
              <a:t>d</a:t>
            </a:r>
            <a:r>
              <a:rPr lang="en-US" dirty="0" err="1" smtClean="0"/>
              <a:t>walan</a:t>
            </a:r>
            <a:r>
              <a:rPr lang="en-US" dirty="0" smtClean="0"/>
              <a:t> </a:t>
            </a:r>
            <a:r>
              <a:rPr lang="en-US" dirty="0" err="1" smtClean="0"/>
              <a:t>pelanggan</a:t>
            </a:r>
            <a:r>
              <a:rPr lang="en-US" dirty="0" smtClean="0"/>
              <a:t> yang </a:t>
            </a:r>
            <a:r>
              <a:rPr lang="en-US" dirty="0" err="1" smtClean="0"/>
              <a:t>lemah</a:t>
            </a:r>
            <a:r>
              <a:rPr lang="en-US" dirty="0" smtClean="0"/>
              <a:t>. </a:t>
            </a:r>
            <a:r>
              <a:rPr lang="en-US" dirty="0" err="1" smtClean="0"/>
              <a:t>Banyak</a:t>
            </a:r>
            <a:r>
              <a:rPr lang="en-US" dirty="0" smtClean="0"/>
              <a:t> </a:t>
            </a:r>
            <a:r>
              <a:rPr lang="en-US" dirty="0" err="1" smtClean="0"/>
              <a:t>pemasok</a:t>
            </a:r>
            <a:r>
              <a:rPr lang="en-US" dirty="0" smtClean="0"/>
              <a:t> </a:t>
            </a:r>
            <a:r>
              <a:rPr lang="en-US" dirty="0" err="1" smtClean="0"/>
              <a:t>hanya</a:t>
            </a:r>
            <a:r>
              <a:rPr lang="en-US" dirty="0" smtClean="0"/>
              <a:t> </a:t>
            </a:r>
            <a:r>
              <a:rPr lang="en-US" dirty="0" err="1" smtClean="0"/>
              <a:t>memiliki</a:t>
            </a:r>
            <a:r>
              <a:rPr lang="en-US" dirty="0" smtClean="0"/>
              <a:t> </a:t>
            </a:r>
            <a:r>
              <a:rPr lang="en-US" dirty="0" err="1" smtClean="0"/>
              <a:t>sedikit</a:t>
            </a:r>
            <a:r>
              <a:rPr lang="en-US" dirty="0" smtClean="0"/>
              <a:t> </a:t>
            </a:r>
            <a:r>
              <a:rPr lang="en-US" dirty="0" err="1" smtClean="0"/>
              <a:t>keyakinan</a:t>
            </a:r>
            <a:r>
              <a:rPr lang="en-US" dirty="0" smtClean="0"/>
              <a:t> </a:t>
            </a:r>
            <a:r>
              <a:rPr lang="en-US" dirty="0" err="1" smtClean="0"/>
              <a:t>pada</a:t>
            </a:r>
            <a:r>
              <a:rPr lang="en-US" dirty="0" smtClean="0"/>
              <a:t> </a:t>
            </a:r>
            <a:r>
              <a:rPr lang="en-US" dirty="0" err="1" smtClean="0"/>
              <a:t>kemampuan</a:t>
            </a:r>
            <a:r>
              <a:rPr lang="en-US" dirty="0" smtClean="0"/>
              <a:t> </a:t>
            </a:r>
            <a:r>
              <a:rPr lang="en-US" dirty="0" err="1" smtClean="0"/>
              <a:t>pembeli</a:t>
            </a:r>
            <a:r>
              <a:rPr lang="en-US" dirty="0" smtClean="0"/>
              <a:t> </a:t>
            </a:r>
            <a:r>
              <a:rPr lang="en-US" dirty="0" err="1" smtClean="0"/>
              <a:t>untuk</a:t>
            </a:r>
            <a:r>
              <a:rPr lang="en-US" dirty="0" smtClean="0"/>
              <a:t> </a:t>
            </a:r>
            <a:r>
              <a:rPr lang="en-US" dirty="0" err="1" smtClean="0"/>
              <a:t>mengurangi</a:t>
            </a:r>
            <a:r>
              <a:rPr lang="en-US" dirty="0" smtClean="0"/>
              <a:t> </a:t>
            </a:r>
            <a:r>
              <a:rPr lang="en-US" dirty="0" err="1" smtClean="0"/>
              <a:t>pesanan</a:t>
            </a:r>
            <a:r>
              <a:rPr lang="en-US" dirty="0" smtClean="0"/>
              <a:t> </a:t>
            </a:r>
            <a:r>
              <a:rPr lang="en-US" dirty="0" err="1" smtClean="0"/>
              <a:t>menjadi</a:t>
            </a:r>
            <a:r>
              <a:rPr lang="en-US" dirty="0" smtClean="0"/>
              <a:t> </a:t>
            </a:r>
            <a:r>
              <a:rPr lang="en-US" dirty="0" err="1" smtClean="0"/>
              <a:t>jadwal</a:t>
            </a:r>
            <a:r>
              <a:rPr lang="en-US" dirty="0" smtClean="0"/>
              <a:t> yang </a:t>
            </a:r>
            <a:r>
              <a:rPr lang="en-US" dirty="0" err="1" smtClean="0"/>
              <a:t>lancar</a:t>
            </a:r>
            <a:r>
              <a:rPr lang="en-US" dirty="0" smtClean="0"/>
              <a:t> </a:t>
            </a:r>
            <a:r>
              <a:rPr lang="en-US" dirty="0" err="1" smtClean="0"/>
              <a:t>dan</a:t>
            </a:r>
            <a:r>
              <a:rPr lang="en-US" dirty="0" smtClean="0"/>
              <a:t> </a:t>
            </a:r>
            <a:r>
              <a:rPr lang="en-US" dirty="0" err="1" smtClean="0"/>
              <a:t>terkoordinasi</a:t>
            </a:r>
            <a:r>
              <a:rPr lang="en-US" dirty="0" smtClean="0"/>
              <a:t>.</a:t>
            </a:r>
            <a:endParaRPr lang="id-ID" dirty="0" smtClean="0"/>
          </a:p>
          <a:p>
            <a:pPr>
              <a:defRPr/>
            </a:pPr>
            <a:r>
              <a:rPr lang="en-US" dirty="0" err="1" smtClean="0"/>
              <a:t>Perubahan</a:t>
            </a:r>
            <a:r>
              <a:rPr lang="en-US" dirty="0" smtClean="0"/>
              <a:t> </a:t>
            </a:r>
            <a:r>
              <a:rPr lang="en-US" dirty="0" err="1" smtClean="0"/>
              <a:t>teknik</a:t>
            </a:r>
            <a:r>
              <a:rPr lang="en-US" dirty="0" smtClean="0"/>
              <a:t>. </a:t>
            </a:r>
            <a:r>
              <a:rPr lang="en-US" dirty="0" err="1" smtClean="0"/>
              <a:t>Perubahan</a:t>
            </a:r>
            <a:r>
              <a:rPr lang="en-US" dirty="0" smtClean="0"/>
              <a:t> </a:t>
            </a:r>
            <a:r>
              <a:rPr lang="en-US" dirty="0" err="1" smtClean="0"/>
              <a:t>teknik</a:t>
            </a:r>
            <a:r>
              <a:rPr lang="en-US" dirty="0" smtClean="0"/>
              <a:t> yang </a:t>
            </a:r>
            <a:r>
              <a:rPr lang="en-US" dirty="0" err="1" smtClean="0"/>
              <a:t>sering</a:t>
            </a:r>
            <a:r>
              <a:rPr lang="en-US" dirty="0" smtClean="0"/>
              <a:t>, </a:t>
            </a:r>
            <a:r>
              <a:rPr lang="en-US" dirty="0" err="1" smtClean="0"/>
              <a:t>dengan</a:t>
            </a:r>
            <a:r>
              <a:rPr lang="en-US" dirty="0" smtClean="0"/>
              <a:t> lead-time yang </a:t>
            </a:r>
            <a:r>
              <a:rPr lang="en-US" dirty="0" err="1" smtClean="0"/>
              <a:t>tidak</a:t>
            </a:r>
            <a:r>
              <a:rPr lang="en-US" dirty="0" smtClean="0"/>
              <a:t> </a:t>
            </a:r>
            <a:r>
              <a:rPr lang="en-US" dirty="0" err="1" smtClean="0"/>
              <a:t>cukup</a:t>
            </a:r>
            <a:r>
              <a:rPr lang="en-US" dirty="0" smtClean="0"/>
              <a:t> </a:t>
            </a:r>
            <a:r>
              <a:rPr lang="en-US" dirty="0" err="1" smtClean="0"/>
              <a:t>bagi</a:t>
            </a:r>
            <a:r>
              <a:rPr lang="en-US" dirty="0" smtClean="0"/>
              <a:t> </a:t>
            </a:r>
            <a:r>
              <a:rPr lang="en-US" dirty="0" err="1" smtClean="0"/>
              <a:t>para</a:t>
            </a:r>
            <a:r>
              <a:rPr lang="en-US" dirty="0" smtClean="0"/>
              <a:t> </a:t>
            </a:r>
            <a:r>
              <a:rPr lang="en-US" dirty="0" err="1" smtClean="0"/>
              <a:t>pemasok</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perubahan</a:t>
            </a:r>
            <a:r>
              <a:rPr lang="en-US" dirty="0" smtClean="0"/>
              <a:t> </a:t>
            </a:r>
            <a:r>
              <a:rPr lang="en-US" dirty="0" err="1" smtClean="0"/>
              <a:t>perkakas</a:t>
            </a:r>
            <a:r>
              <a:rPr lang="en-US" dirty="0" smtClean="0"/>
              <a:t> </a:t>
            </a:r>
            <a:r>
              <a:rPr lang="en-US" dirty="0" err="1" smtClean="0"/>
              <a:t>dan</a:t>
            </a:r>
            <a:r>
              <a:rPr lang="en-US" dirty="0" smtClean="0"/>
              <a:t> </a:t>
            </a:r>
            <a:r>
              <a:rPr lang="en-US" dirty="0" err="1" smtClean="0"/>
              <a:t>proses</a:t>
            </a:r>
            <a:r>
              <a:rPr lang="en-US" dirty="0" smtClean="0"/>
              <a:t>, </a:t>
            </a:r>
            <a:r>
              <a:rPr lang="en-US" dirty="0" err="1" smtClean="0"/>
              <a:t>merupakan</a:t>
            </a:r>
            <a:r>
              <a:rPr lang="en-US" dirty="0" smtClean="0"/>
              <a:t> </a:t>
            </a:r>
            <a:r>
              <a:rPr lang="en-US" dirty="0" err="1" smtClean="0"/>
              <a:t>malapetaka</a:t>
            </a:r>
            <a:r>
              <a:rPr lang="en-US" dirty="0" smtClean="0"/>
              <a:t> </a:t>
            </a:r>
            <a:r>
              <a:rPr lang="en-US" dirty="0" err="1" smtClean="0"/>
              <a:t>bagi</a:t>
            </a:r>
            <a:r>
              <a:rPr lang="en-US" dirty="0" smtClean="0"/>
              <a:t> JIT.</a:t>
            </a:r>
            <a:endParaRPr lang="id-ID" dirty="0" smtClean="0"/>
          </a:p>
        </p:txBody>
      </p:sp>
    </p:spTree>
    <p:extLst>
      <p:ext uri="{BB962C8B-B14F-4D97-AF65-F5344CB8AC3E}">
        <p14:creationId xmlns:p14="http://schemas.microsoft.com/office/powerpoint/2010/main" val="3818060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b="1" smtClean="0"/>
              <a:t>Perhatian </a:t>
            </a:r>
            <a:r>
              <a:rPr lang="id-ID" b="1" smtClean="0"/>
              <a:t>P</a:t>
            </a:r>
            <a:r>
              <a:rPr lang="en-US" b="1" smtClean="0"/>
              <a:t>ara Pemasok</a:t>
            </a:r>
            <a:endParaRPr lang="id-ID" smtClean="0"/>
          </a:p>
        </p:txBody>
      </p:sp>
      <p:sp>
        <p:nvSpPr>
          <p:cNvPr id="3" name="Content Placeholder 2"/>
          <p:cNvSpPr>
            <a:spLocks noGrp="1"/>
          </p:cNvSpPr>
          <p:nvPr>
            <p:ph idx="1"/>
          </p:nvPr>
        </p:nvSpPr>
        <p:spPr/>
        <p:txBody>
          <a:bodyPr rtlCol="0">
            <a:normAutofit/>
          </a:bodyPr>
          <a:lstStyle/>
          <a:p>
            <a:pPr>
              <a:defRPr/>
            </a:pPr>
            <a:r>
              <a:rPr lang="en-US" dirty="0" err="1" smtClean="0"/>
              <a:t>Jaminan</a:t>
            </a:r>
            <a:r>
              <a:rPr lang="en-US" dirty="0" smtClean="0"/>
              <a:t> </a:t>
            </a:r>
            <a:r>
              <a:rPr lang="en-US" dirty="0" err="1" smtClean="0"/>
              <a:t>mutu</a:t>
            </a:r>
            <a:r>
              <a:rPr lang="en-US" dirty="0" smtClean="0"/>
              <a:t>. </a:t>
            </a:r>
            <a:r>
              <a:rPr lang="en-US" dirty="0" err="1" smtClean="0"/>
              <a:t>Produksi</a:t>
            </a:r>
            <a:r>
              <a:rPr lang="en-US" dirty="0" smtClean="0"/>
              <a:t> </a:t>
            </a:r>
            <a:r>
              <a:rPr lang="en-US" dirty="0" err="1" smtClean="0"/>
              <a:t>dengan</a:t>
            </a:r>
            <a:r>
              <a:rPr lang="en-US" dirty="0" smtClean="0"/>
              <a:t> </a:t>
            </a:r>
            <a:r>
              <a:rPr lang="en-US" dirty="0" err="1" smtClean="0"/>
              <a:t>tidak</a:t>
            </a:r>
            <a:r>
              <a:rPr lang="en-US" dirty="0" smtClean="0"/>
              <a:t> </a:t>
            </a:r>
            <a:r>
              <a:rPr lang="en-US" dirty="0" err="1" smtClean="0"/>
              <a:t>ada</a:t>
            </a:r>
            <a:r>
              <a:rPr lang="en-US" dirty="0" smtClean="0"/>
              <a:t> </a:t>
            </a:r>
            <a:r>
              <a:rPr lang="en-US" dirty="0" err="1" smtClean="0"/>
              <a:t>cacat</a:t>
            </a:r>
            <a:r>
              <a:rPr lang="en-US" dirty="0" smtClean="0"/>
              <a:t>, </a:t>
            </a:r>
            <a:r>
              <a:rPr lang="en-US" dirty="0" err="1" smtClean="0"/>
              <a:t>dianggap</a:t>
            </a:r>
            <a:r>
              <a:rPr lang="en-US" dirty="0" smtClean="0"/>
              <a:t> </a:t>
            </a:r>
            <a:r>
              <a:rPr lang="en-US" dirty="0" err="1" smtClean="0"/>
              <a:t>tidak</a:t>
            </a:r>
            <a:r>
              <a:rPr lang="en-US" dirty="0" smtClean="0"/>
              <a:t> </a:t>
            </a:r>
            <a:r>
              <a:rPr lang="en-US" dirty="0" err="1" smtClean="0"/>
              <a:t>realistis</a:t>
            </a:r>
            <a:r>
              <a:rPr lang="en-US" dirty="0" smtClean="0"/>
              <a:t> </a:t>
            </a:r>
            <a:r>
              <a:rPr lang="en-US" dirty="0" err="1" smtClean="0"/>
              <a:t>oleh</a:t>
            </a:r>
            <a:r>
              <a:rPr lang="en-US" dirty="0" smtClean="0"/>
              <a:t> </a:t>
            </a:r>
            <a:r>
              <a:rPr lang="en-US" dirty="0" err="1" smtClean="0"/>
              <a:t>banyak</a:t>
            </a:r>
            <a:r>
              <a:rPr lang="en-US" dirty="0" smtClean="0"/>
              <a:t> </a:t>
            </a:r>
            <a:r>
              <a:rPr lang="en-US" dirty="0" err="1" smtClean="0"/>
              <a:t>pemasok</a:t>
            </a:r>
            <a:r>
              <a:rPr lang="en-US" dirty="0" smtClean="0"/>
              <a:t>.</a:t>
            </a:r>
            <a:endParaRPr lang="id-ID" dirty="0" smtClean="0"/>
          </a:p>
          <a:p>
            <a:pPr>
              <a:defRPr/>
            </a:pPr>
            <a:r>
              <a:rPr lang="en-US" dirty="0" err="1" smtClean="0"/>
              <a:t>Ukuran</a:t>
            </a:r>
            <a:r>
              <a:rPr lang="en-US" dirty="0" smtClean="0"/>
              <a:t> lot </a:t>
            </a:r>
            <a:r>
              <a:rPr lang="en-US" dirty="0" err="1" smtClean="0"/>
              <a:t>kecil</a:t>
            </a:r>
            <a:r>
              <a:rPr lang="en-US" dirty="0" smtClean="0"/>
              <a:t>. Para </a:t>
            </a:r>
            <a:r>
              <a:rPr lang="en-US" dirty="0" err="1" smtClean="0"/>
              <a:t>pemasok</a:t>
            </a:r>
            <a:r>
              <a:rPr lang="en-US" dirty="0" smtClean="0"/>
              <a:t> </a:t>
            </a:r>
            <a:r>
              <a:rPr lang="en-US" dirty="0" err="1" smtClean="0"/>
              <a:t>sering</a:t>
            </a:r>
            <a:r>
              <a:rPr lang="en-US" dirty="0" smtClean="0"/>
              <a:t> </a:t>
            </a:r>
            <a:r>
              <a:rPr lang="en-US" dirty="0" err="1" smtClean="0"/>
              <a:t>memiliki</a:t>
            </a:r>
            <a:r>
              <a:rPr lang="en-US" dirty="0" smtClean="0"/>
              <a:t> </a:t>
            </a:r>
            <a:r>
              <a:rPr lang="en-US" dirty="0" err="1" smtClean="0"/>
              <a:t>proses</a:t>
            </a:r>
            <a:r>
              <a:rPr lang="en-US" dirty="0" smtClean="0"/>
              <a:t> yang </a:t>
            </a:r>
            <a:r>
              <a:rPr lang="en-US" dirty="0" err="1" smtClean="0"/>
              <a:t>dirancang</a:t>
            </a:r>
            <a:r>
              <a:rPr lang="en-US" dirty="0" smtClean="0"/>
              <a:t> </a:t>
            </a:r>
            <a:r>
              <a:rPr lang="en-US" dirty="0" err="1" smtClean="0"/>
              <a:t>untuk</a:t>
            </a:r>
            <a:r>
              <a:rPr lang="en-US" dirty="0" smtClean="0"/>
              <a:t> </a:t>
            </a:r>
            <a:r>
              <a:rPr lang="en-US" dirty="0" err="1" smtClean="0"/>
              <a:t>ukuran</a:t>
            </a:r>
            <a:r>
              <a:rPr lang="en-US" dirty="0" smtClean="0"/>
              <a:t> lot </a:t>
            </a:r>
            <a:r>
              <a:rPr lang="en-US" dirty="0" err="1" smtClean="0"/>
              <a:t>besar</a:t>
            </a:r>
            <a:r>
              <a:rPr lang="en-US" dirty="0" smtClean="0"/>
              <a:t> </a:t>
            </a:r>
            <a:r>
              <a:rPr lang="en-US" dirty="0" err="1" smtClean="0"/>
              <a:t>dan</a:t>
            </a:r>
            <a:r>
              <a:rPr lang="en-US" dirty="0" smtClean="0"/>
              <a:t> </a:t>
            </a:r>
            <a:r>
              <a:rPr lang="en-US" dirty="0" err="1" smtClean="0"/>
              <a:t>melihat</a:t>
            </a:r>
            <a:r>
              <a:rPr lang="en-US" dirty="0" smtClean="0"/>
              <a:t> </a:t>
            </a:r>
            <a:r>
              <a:rPr lang="en-US" dirty="0" err="1" smtClean="0"/>
              <a:t>bahwa</a:t>
            </a:r>
            <a:r>
              <a:rPr lang="en-US" dirty="0" smtClean="0"/>
              <a:t> </a:t>
            </a:r>
            <a:r>
              <a:rPr lang="en-US" dirty="0" err="1" smtClean="0"/>
              <a:t>penyerahan</a:t>
            </a:r>
            <a:r>
              <a:rPr lang="en-US" dirty="0" smtClean="0"/>
              <a:t> yang </a:t>
            </a:r>
            <a:r>
              <a:rPr lang="en-US" dirty="0" err="1" smtClean="0"/>
              <a:t>sering</a:t>
            </a:r>
            <a:r>
              <a:rPr lang="en-US" dirty="0" smtClean="0"/>
              <a:t> </a:t>
            </a:r>
            <a:r>
              <a:rPr lang="en-US" dirty="0" err="1" smtClean="0"/>
              <a:t>kepada</a:t>
            </a:r>
            <a:r>
              <a:rPr lang="en-US" dirty="0" smtClean="0"/>
              <a:t> </a:t>
            </a:r>
            <a:r>
              <a:rPr lang="en-US" dirty="0" err="1" smtClean="0"/>
              <a:t>pelanggan</a:t>
            </a:r>
            <a:r>
              <a:rPr lang="en-US" dirty="0" smtClean="0"/>
              <a:t> </a:t>
            </a:r>
            <a:r>
              <a:rPr lang="en-US" dirty="0" err="1" smtClean="0"/>
              <a:t>dalam</a:t>
            </a:r>
            <a:r>
              <a:rPr lang="en-US" dirty="0" smtClean="0"/>
              <a:t> lot </a:t>
            </a:r>
            <a:r>
              <a:rPr lang="en-US" dirty="0" err="1" smtClean="0"/>
              <a:t>kecil</a:t>
            </a:r>
            <a:r>
              <a:rPr lang="en-US" dirty="0" smtClean="0"/>
              <a:t> </a:t>
            </a:r>
            <a:r>
              <a:rPr lang="en-US" dirty="0" err="1" smtClean="0"/>
              <a:t>sebagai</a:t>
            </a:r>
            <a:r>
              <a:rPr lang="en-US" dirty="0" smtClean="0"/>
              <a:t> </a:t>
            </a:r>
            <a:r>
              <a:rPr lang="en-US" dirty="0" err="1" smtClean="0"/>
              <a:t>cara</a:t>
            </a:r>
            <a:r>
              <a:rPr lang="en-US" dirty="0" smtClean="0"/>
              <a:t> </a:t>
            </a:r>
            <a:r>
              <a:rPr lang="en-US" dirty="0" err="1" smtClean="0"/>
              <a:t>untuk</a:t>
            </a:r>
            <a:r>
              <a:rPr lang="en-US" dirty="0" smtClean="0"/>
              <a:t> </a:t>
            </a:r>
            <a:r>
              <a:rPr lang="en-US" dirty="0" err="1" smtClean="0"/>
              <a:t>memindahkan</a:t>
            </a:r>
            <a:r>
              <a:rPr lang="en-US" dirty="0" smtClean="0"/>
              <a:t> </a:t>
            </a:r>
            <a:r>
              <a:rPr lang="en-US" dirty="0" err="1" smtClean="0"/>
              <a:t>biaya</a:t>
            </a:r>
            <a:r>
              <a:rPr lang="en-US" dirty="0" smtClean="0"/>
              <a:t> </a:t>
            </a:r>
            <a:r>
              <a:rPr lang="en-US" dirty="0" err="1" smtClean="0"/>
              <a:t>penyimpanan</a:t>
            </a:r>
            <a:r>
              <a:rPr lang="en-US" dirty="0" smtClean="0"/>
              <a:t> </a:t>
            </a:r>
            <a:r>
              <a:rPr lang="en-US" dirty="0" err="1" smtClean="0"/>
              <a:t>kepada</a:t>
            </a:r>
            <a:r>
              <a:rPr lang="en-US" dirty="0" smtClean="0"/>
              <a:t> </a:t>
            </a:r>
            <a:r>
              <a:rPr lang="en-US" dirty="0" err="1" smtClean="0"/>
              <a:t>pemasok</a:t>
            </a:r>
            <a:r>
              <a:rPr lang="en-US" dirty="0" smtClean="0"/>
              <a:t>.</a:t>
            </a:r>
            <a:endParaRPr lang="id-ID" dirty="0" smtClean="0"/>
          </a:p>
          <a:p>
            <a:pPr>
              <a:defRPr/>
            </a:pPr>
            <a:r>
              <a:rPr lang="en-US" dirty="0" err="1" smtClean="0"/>
              <a:t>Kedekatan</a:t>
            </a:r>
            <a:r>
              <a:rPr lang="en-US" dirty="0" smtClean="0"/>
              <a:t>. </a:t>
            </a:r>
            <a:r>
              <a:rPr lang="en-US" dirty="0" err="1" smtClean="0"/>
              <a:t>Bergantung</a:t>
            </a:r>
            <a:r>
              <a:rPr lang="en-US" dirty="0" smtClean="0"/>
              <a:t> </a:t>
            </a:r>
            <a:r>
              <a:rPr lang="en-US" dirty="0" err="1" smtClean="0"/>
              <a:t>kepada</a:t>
            </a:r>
            <a:r>
              <a:rPr lang="en-US" dirty="0" smtClean="0"/>
              <a:t> </a:t>
            </a:r>
            <a:r>
              <a:rPr lang="en-US" dirty="0" err="1" smtClean="0"/>
              <a:t>lokasi</a:t>
            </a:r>
            <a:r>
              <a:rPr lang="en-US" dirty="0" smtClean="0"/>
              <a:t> </a:t>
            </a:r>
            <a:r>
              <a:rPr lang="en-US" dirty="0" err="1" smtClean="0"/>
              <a:t>pelanggan</a:t>
            </a:r>
            <a:r>
              <a:rPr lang="en-US" dirty="0" smtClean="0"/>
              <a:t>, </a:t>
            </a:r>
            <a:r>
              <a:rPr lang="en-US" dirty="0" err="1" smtClean="0"/>
              <a:t>penyerahan</a:t>
            </a:r>
            <a:r>
              <a:rPr lang="en-US" dirty="0" smtClean="0"/>
              <a:t> yang </a:t>
            </a:r>
            <a:r>
              <a:rPr lang="en-US" dirty="0" err="1" smtClean="0"/>
              <a:t>sering</a:t>
            </a:r>
            <a:r>
              <a:rPr lang="en-US" dirty="0" smtClean="0"/>
              <a:t> </a:t>
            </a:r>
            <a:r>
              <a:rPr lang="en-US" dirty="0" err="1" smtClean="0"/>
              <a:t>dan</a:t>
            </a:r>
            <a:r>
              <a:rPr lang="en-US" dirty="0" smtClean="0"/>
              <a:t> </a:t>
            </a:r>
            <a:r>
              <a:rPr lang="en-US" dirty="0" err="1" smtClean="0"/>
              <a:t>pemasok</a:t>
            </a:r>
            <a:r>
              <a:rPr lang="en-US" dirty="0" smtClean="0"/>
              <a:t> </a:t>
            </a:r>
            <a:r>
              <a:rPr lang="en-US" dirty="0" err="1" smtClean="0"/>
              <a:t>dalam</a:t>
            </a:r>
            <a:r>
              <a:rPr lang="en-US" dirty="0" smtClean="0"/>
              <a:t> lot </a:t>
            </a:r>
            <a:r>
              <a:rPr lang="en-US" dirty="0" err="1" smtClean="0"/>
              <a:t>kecil</a:t>
            </a:r>
            <a:r>
              <a:rPr lang="en-US" dirty="0" smtClean="0"/>
              <a:t> </a:t>
            </a:r>
            <a:r>
              <a:rPr lang="en-US" dirty="0" err="1" smtClean="0"/>
              <a:t>mungkin</a:t>
            </a:r>
            <a:r>
              <a:rPr lang="en-US" dirty="0" smtClean="0"/>
              <a:t> </a:t>
            </a:r>
            <a:r>
              <a:rPr lang="en-US" dirty="0" err="1" smtClean="0"/>
              <a:t>terlihat</a:t>
            </a:r>
            <a:r>
              <a:rPr lang="en-US" dirty="0" smtClean="0"/>
              <a:t> </a:t>
            </a:r>
            <a:r>
              <a:rPr lang="en-US" dirty="0" err="1" smtClean="0"/>
              <a:t>menjadi</a:t>
            </a:r>
            <a:r>
              <a:rPr lang="en-US" dirty="0" smtClean="0"/>
              <a:t> </a:t>
            </a:r>
            <a:r>
              <a:rPr lang="en-US" dirty="0" err="1" smtClean="0"/>
              <a:t>penghalang</a:t>
            </a:r>
            <a:r>
              <a:rPr lang="en-US" dirty="0" smtClean="0"/>
              <a:t> </a:t>
            </a:r>
            <a:r>
              <a:rPr lang="en-US" dirty="0" err="1" smtClean="0"/>
              <a:t>secara</a:t>
            </a:r>
            <a:r>
              <a:rPr lang="en-US" dirty="0" smtClean="0"/>
              <a:t> </a:t>
            </a:r>
            <a:r>
              <a:rPr lang="en-US" dirty="0" err="1" smtClean="0"/>
              <a:t>ekonomis</a:t>
            </a:r>
            <a:r>
              <a:rPr lang="en-US" dirty="0" smtClean="0"/>
              <a:t>.</a:t>
            </a:r>
            <a:endParaRPr lang="id-ID" dirty="0" smtClean="0"/>
          </a:p>
        </p:txBody>
      </p:sp>
    </p:spTree>
    <p:extLst>
      <p:ext uri="{BB962C8B-B14F-4D97-AF65-F5344CB8AC3E}">
        <p14:creationId xmlns:p14="http://schemas.microsoft.com/office/powerpoint/2010/main" val="18113779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b="1" smtClean="0"/>
              <a:t>TATA LETAK </a:t>
            </a:r>
            <a:r>
              <a:rPr lang="id-ID" b="1" smtClean="0"/>
              <a:t>JI</a:t>
            </a:r>
            <a:r>
              <a:rPr lang="en-US" b="1" smtClean="0"/>
              <a:t>T</a:t>
            </a:r>
            <a:endParaRPr lang="id-ID" smtClean="0"/>
          </a:p>
        </p:txBody>
      </p:sp>
      <p:sp>
        <p:nvSpPr>
          <p:cNvPr id="21507" name="Content Placeholder 2"/>
          <p:cNvSpPr>
            <a:spLocks noGrp="1"/>
          </p:cNvSpPr>
          <p:nvPr>
            <p:ph idx="1"/>
          </p:nvPr>
        </p:nvSpPr>
        <p:spPr/>
        <p:txBody>
          <a:bodyPr/>
          <a:lstStyle/>
          <a:p>
            <a:pPr eaLnBrk="1" hangingPunct="1"/>
            <a:r>
              <a:rPr lang="en-US" b="1" smtClean="0"/>
              <a:t>Pengurangan </a:t>
            </a:r>
            <a:r>
              <a:rPr lang="id-ID" b="1" smtClean="0"/>
              <a:t>J</a:t>
            </a:r>
            <a:r>
              <a:rPr lang="en-US" b="1" smtClean="0"/>
              <a:t>arak</a:t>
            </a:r>
            <a:endParaRPr lang="id-ID" b="1" smtClean="0"/>
          </a:p>
          <a:p>
            <a:pPr eaLnBrk="1" hangingPunct="1"/>
            <a:r>
              <a:rPr lang="en-US" b="1" smtClean="0"/>
              <a:t>Peningkatan Fleksi</a:t>
            </a:r>
            <a:r>
              <a:rPr lang="id-ID" b="1" smtClean="0"/>
              <a:t>b</a:t>
            </a:r>
            <a:r>
              <a:rPr lang="en-US" b="1" smtClean="0"/>
              <a:t>ilitas</a:t>
            </a:r>
            <a:endParaRPr lang="id-ID" smtClean="0"/>
          </a:p>
          <a:p>
            <a:pPr eaLnBrk="1" hangingPunct="1"/>
            <a:r>
              <a:rPr lang="en-US" b="1" smtClean="0"/>
              <a:t>Dampak </a:t>
            </a:r>
            <a:r>
              <a:rPr lang="id-ID" b="1" smtClean="0"/>
              <a:t>P</a:t>
            </a:r>
            <a:r>
              <a:rPr lang="en-US" b="1" smtClean="0"/>
              <a:t>ada K</a:t>
            </a:r>
            <a:r>
              <a:rPr lang="id-ID" b="1" smtClean="0"/>
              <a:t>a</a:t>
            </a:r>
            <a:r>
              <a:rPr lang="en-US" b="1" smtClean="0"/>
              <a:t>ryawan</a:t>
            </a:r>
            <a:endParaRPr lang="id-ID" smtClean="0"/>
          </a:p>
          <a:p>
            <a:pPr eaLnBrk="1" hangingPunct="1"/>
            <a:r>
              <a:rPr lang="en-US" b="1" smtClean="0"/>
              <a:t>Ruang dan Persediaan yang Berkurang</a:t>
            </a:r>
            <a:endParaRPr lang="id-ID" smtClean="0"/>
          </a:p>
          <a:p>
            <a:pPr eaLnBrk="1" hangingPunct="1"/>
            <a:endParaRPr lang="id-ID" smtClean="0"/>
          </a:p>
        </p:txBody>
      </p:sp>
    </p:spTree>
    <p:extLst>
      <p:ext uri="{BB962C8B-B14F-4D97-AF65-F5344CB8AC3E}">
        <p14:creationId xmlns:p14="http://schemas.microsoft.com/office/powerpoint/2010/main" val="42734511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b="1" smtClean="0"/>
              <a:t>TATA LETAK </a:t>
            </a:r>
            <a:r>
              <a:rPr lang="id-ID" b="1" smtClean="0"/>
              <a:t>JI</a:t>
            </a:r>
            <a:r>
              <a:rPr lang="en-US" b="1" smtClean="0"/>
              <a:t>T</a:t>
            </a:r>
            <a:endParaRPr lang="id-ID" smtClean="0"/>
          </a:p>
        </p:txBody>
      </p:sp>
      <p:sp>
        <p:nvSpPr>
          <p:cNvPr id="3" name="Content Placeholder 2"/>
          <p:cNvSpPr>
            <a:spLocks noGrp="1"/>
          </p:cNvSpPr>
          <p:nvPr>
            <p:ph idx="1"/>
          </p:nvPr>
        </p:nvSpPr>
        <p:spPr/>
        <p:txBody>
          <a:bodyPr rtlCol="0">
            <a:normAutofit/>
          </a:bodyPr>
          <a:lstStyle/>
          <a:p>
            <a:pPr>
              <a:defRPr/>
            </a:pPr>
            <a:r>
              <a:rPr lang="en-US" dirty="0" smtClean="0"/>
              <a:t>Tata </a:t>
            </a:r>
            <a:r>
              <a:rPr lang="en-US" dirty="0" err="1" smtClean="0"/>
              <a:t>letak</a:t>
            </a:r>
            <a:r>
              <a:rPr lang="en-US" dirty="0" smtClean="0"/>
              <a:t> JIT (</a:t>
            </a:r>
            <a:r>
              <a:rPr lang="en-US" i="1" dirty="0" smtClean="0"/>
              <a:t>JIT </a:t>
            </a:r>
            <a:r>
              <a:rPr lang="en-US" i="1" dirty="0" err="1" smtClean="0"/>
              <a:t>layaout</a:t>
            </a:r>
            <a:r>
              <a:rPr lang="en-US" dirty="0" smtClean="0"/>
              <a:t>) </a:t>
            </a:r>
            <a:r>
              <a:rPr lang="en-US" dirty="0" err="1" smtClean="0"/>
              <a:t>mengurangi</a:t>
            </a:r>
            <a:r>
              <a:rPr lang="en-US" dirty="0" smtClean="0"/>
              <a:t> </a:t>
            </a:r>
            <a:r>
              <a:rPr lang="en-US" dirty="0" err="1" smtClean="0"/>
              <a:t>bentuk</a:t>
            </a:r>
            <a:r>
              <a:rPr lang="en-US" dirty="0" smtClean="0"/>
              <a:t> lain </a:t>
            </a:r>
            <a:r>
              <a:rPr lang="en-US" dirty="0" err="1" smtClean="0"/>
              <a:t>pemborosan—yaitu</a:t>
            </a:r>
            <a:r>
              <a:rPr lang="en-US" dirty="0" smtClean="0"/>
              <a:t>, </a:t>
            </a:r>
            <a:r>
              <a:rPr lang="en-US" dirty="0" err="1" smtClean="0"/>
              <a:t>pergerakan</a:t>
            </a:r>
            <a:r>
              <a:rPr lang="en-US" dirty="0" smtClean="0"/>
              <a:t>. </a:t>
            </a:r>
            <a:r>
              <a:rPr lang="en-US" dirty="0" err="1" smtClean="0"/>
              <a:t>Bergeraknya</a:t>
            </a:r>
            <a:r>
              <a:rPr lang="en-US" dirty="0" smtClean="0"/>
              <a:t> material </a:t>
            </a:r>
            <a:r>
              <a:rPr lang="en-US" dirty="0" err="1" smtClean="0"/>
              <a:t>pada</a:t>
            </a:r>
            <a:r>
              <a:rPr lang="en-US" dirty="0" smtClean="0"/>
              <a:t> </a:t>
            </a:r>
            <a:r>
              <a:rPr lang="en-US" dirty="0" err="1" smtClean="0"/>
              <a:t>suatu</a:t>
            </a:r>
            <a:r>
              <a:rPr lang="en-US" dirty="0" smtClean="0"/>
              <a:t> </a:t>
            </a:r>
            <a:r>
              <a:rPr lang="en-US" dirty="0" err="1" smtClean="0"/>
              <a:t>lantai</a:t>
            </a:r>
            <a:r>
              <a:rPr lang="en-US" dirty="0" smtClean="0"/>
              <a:t> </a:t>
            </a:r>
            <a:r>
              <a:rPr lang="en-US" dirty="0" err="1" smtClean="0"/>
              <a:t>pabrik</a:t>
            </a:r>
            <a:r>
              <a:rPr lang="en-US" dirty="0" smtClean="0"/>
              <a:t> (</a:t>
            </a:r>
            <a:r>
              <a:rPr lang="en-US" dirty="0" err="1" smtClean="0"/>
              <a:t>atau</a:t>
            </a:r>
            <a:r>
              <a:rPr lang="en-US" dirty="0" smtClean="0"/>
              <a:t> </a:t>
            </a:r>
            <a:r>
              <a:rPr lang="en-US" dirty="0" err="1" smtClean="0"/>
              <a:t>kertas</a:t>
            </a:r>
            <a:r>
              <a:rPr lang="en-US" dirty="0" smtClean="0"/>
              <a:t> </a:t>
            </a:r>
            <a:r>
              <a:rPr lang="en-US" dirty="0" err="1" smtClean="0"/>
              <a:t>di</a:t>
            </a:r>
            <a:r>
              <a:rPr lang="en-US" dirty="0" smtClean="0"/>
              <a:t> </a:t>
            </a:r>
            <a:r>
              <a:rPr lang="en-US" dirty="0" err="1" smtClean="0"/>
              <a:t>kantor</a:t>
            </a:r>
            <a:r>
              <a:rPr lang="en-US" dirty="0" smtClean="0"/>
              <a:t>) </a:t>
            </a:r>
            <a:r>
              <a:rPr lang="en-US" dirty="0" err="1" smtClean="0"/>
              <a:t>tidak</a:t>
            </a:r>
            <a:r>
              <a:rPr lang="en-US" dirty="0" smtClean="0"/>
              <a:t> </a:t>
            </a:r>
            <a:r>
              <a:rPr lang="en-US" dirty="0" err="1" smtClean="0"/>
              <a:t>membeni</a:t>
            </a:r>
            <a:r>
              <a:rPr lang="en-US" dirty="0" smtClean="0"/>
              <a:t> </a:t>
            </a:r>
            <a:r>
              <a:rPr lang="en-US" dirty="0" err="1" smtClean="0"/>
              <a:t>nilai</a:t>
            </a:r>
            <a:r>
              <a:rPr lang="en-US" dirty="0" smtClean="0"/>
              <a:t> </a:t>
            </a:r>
            <a:r>
              <a:rPr lang="en-US" dirty="0" err="1" smtClean="0"/>
              <a:t>tambah</a:t>
            </a:r>
            <a:r>
              <a:rPr lang="en-US" dirty="0" smtClean="0"/>
              <a:t>. </a:t>
            </a:r>
            <a:r>
              <a:rPr lang="en-US" dirty="0" err="1" smtClean="0"/>
              <a:t>Sebagai</a:t>
            </a:r>
            <a:r>
              <a:rPr lang="en-US" dirty="0" smtClean="0"/>
              <a:t> </a:t>
            </a:r>
            <a:r>
              <a:rPr lang="en-US" dirty="0" err="1" smtClean="0"/>
              <a:t>konsekuensinya</a:t>
            </a:r>
            <a:r>
              <a:rPr lang="en-US" dirty="0" smtClean="0"/>
              <a:t>, </a:t>
            </a:r>
            <a:r>
              <a:rPr lang="en-US" dirty="0" err="1" smtClean="0"/>
              <a:t>tata</a:t>
            </a:r>
            <a:r>
              <a:rPr lang="en-US" dirty="0" smtClean="0"/>
              <a:t> </a:t>
            </a:r>
            <a:r>
              <a:rPr lang="en-US" dirty="0" err="1" smtClean="0"/>
              <a:t>letak</a:t>
            </a:r>
            <a:r>
              <a:rPr lang="en-US" dirty="0" smtClean="0"/>
              <a:t> </a:t>
            </a:r>
            <a:r>
              <a:rPr lang="en-US" dirty="0" err="1" smtClean="0"/>
              <a:t>fleksibel</a:t>
            </a:r>
            <a:r>
              <a:rPr lang="en-US" dirty="0" smtClean="0"/>
              <a:t> yang </a:t>
            </a:r>
            <a:r>
              <a:rPr lang="en-US" dirty="0" err="1" smtClean="0"/>
              <a:t>mengurangi</a:t>
            </a:r>
            <a:r>
              <a:rPr lang="en-US" dirty="0" smtClean="0"/>
              <a:t> </a:t>
            </a:r>
            <a:r>
              <a:rPr lang="en-US" dirty="0" err="1" smtClean="0"/>
              <a:t>bergeraknya</a:t>
            </a:r>
            <a:r>
              <a:rPr lang="en-US" dirty="0" smtClean="0"/>
              <a:t> </a:t>
            </a:r>
            <a:r>
              <a:rPr lang="en-US" dirty="0" err="1" smtClean="0"/>
              <a:t>orang</a:t>
            </a:r>
            <a:r>
              <a:rPr lang="en-US" dirty="0" smtClean="0"/>
              <a:t> </a:t>
            </a:r>
            <a:r>
              <a:rPr lang="en-US" dirty="0" err="1" smtClean="0"/>
              <a:t>dan</a:t>
            </a:r>
            <a:r>
              <a:rPr lang="en-US" dirty="0" smtClean="0"/>
              <a:t> material </a:t>
            </a:r>
            <a:r>
              <a:rPr lang="en-US" dirty="0" err="1" smtClean="0"/>
              <a:t>dibutuhkan</a:t>
            </a:r>
            <a:r>
              <a:rPr lang="en-US" dirty="0" smtClean="0"/>
              <a:t>. Tata </a:t>
            </a:r>
            <a:r>
              <a:rPr lang="en-US" dirty="0" err="1" smtClean="0"/>
              <a:t>letak</a:t>
            </a:r>
            <a:r>
              <a:rPr lang="en-US" dirty="0" smtClean="0"/>
              <a:t> JIT </a:t>
            </a:r>
            <a:r>
              <a:rPr lang="en-US" dirty="0" err="1" smtClean="0"/>
              <a:t>memindahkan</a:t>
            </a:r>
            <a:r>
              <a:rPr lang="en-US" dirty="0" smtClean="0"/>
              <a:t> material </a:t>
            </a:r>
            <a:r>
              <a:rPr lang="en-US" dirty="0" err="1" smtClean="0"/>
              <a:t>secara</a:t>
            </a:r>
            <a:r>
              <a:rPr lang="en-US" dirty="0" smtClean="0"/>
              <a:t> </a:t>
            </a:r>
            <a:r>
              <a:rPr lang="en-US" dirty="0" err="1" smtClean="0"/>
              <a:t>langsung</a:t>
            </a:r>
            <a:r>
              <a:rPr lang="en-US" dirty="0" smtClean="0"/>
              <a:t> </a:t>
            </a:r>
            <a:r>
              <a:rPr lang="en-US" dirty="0" err="1" smtClean="0"/>
              <a:t>ke</a:t>
            </a:r>
            <a:r>
              <a:rPr lang="en-US" dirty="0" smtClean="0"/>
              <a:t> </a:t>
            </a:r>
            <a:r>
              <a:rPr lang="en-US" dirty="0" err="1" smtClean="0"/>
              <a:t>lokasi</a:t>
            </a:r>
            <a:r>
              <a:rPr lang="en-US" dirty="0" smtClean="0"/>
              <a:t> yang </a:t>
            </a:r>
            <a:r>
              <a:rPr lang="en-US" dirty="0" err="1" smtClean="0"/>
              <a:t>diperlukan</a:t>
            </a:r>
            <a:r>
              <a:rPr lang="en-US" dirty="0" smtClean="0"/>
              <a:t>. </a:t>
            </a:r>
            <a:r>
              <a:rPr lang="en-US" dirty="0" err="1" smtClean="0"/>
              <a:t>Sebagai</a:t>
            </a:r>
            <a:r>
              <a:rPr lang="en-US" dirty="0" smtClean="0"/>
              <a:t> </a:t>
            </a:r>
            <a:r>
              <a:rPr lang="en-US" dirty="0" err="1" smtClean="0"/>
              <a:t>contoh</a:t>
            </a:r>
            <a:r>
              <a:rPr lang="en-US" dirty="0" smtClean="0"/>
              <a:t>, </a:t>
            </a:r>
            <a:r>
              <a:rPr lang="en-US" dirty="0" err="1" smtClean="0"/>
              <a:t>sebuah</a:t>
            </a:r>
            <a:r>
              <a:rPr lang="en-US" dirty="0" smtClean="0"/>
              <a:t> </a:t>
            </a:r>
            <a:r>
              <a:rPr lang="en-US" dirty="0" err="1" smtClean="0"/>
              <a:t>lini</a:t>
            </a:r>
            <a:r>
              <a:rPr lang="en-US" dirty="0" smtClean="0"/>
              <a:t> </a:t>
            </a:r>
            <a:r>
              <a:rPr lang="en-US" dirty="0" err="1" smtClean="0"/>
              <a:t>perakitan</a:t>
            </a:r>
            <a:r>
              <a:rPr lang="en-US" dirty="0" smtClean="0"/>
              <a:t> </a:t>
            </a:r>
            <a:r>
              <a:rPr lang="en-US" dirty="0" err="1" smtClean="0"/>
              <a:t>harus</a:t>
            </a:r>
            <a:r>
              <a:rPr lang="en-US" dirty="0" smtClean="0"/>
              <a:t> </a:t>
            </a:r>
            <a:r>
              <a:rPr lang="en-US" dirty="0" err="1" smtClean="0"/>
              <a:t>dirancang</a:t>
            </a:r>
            <a:r>
              <a:rPr lang="en-US" dirty="0" smtClean="0"/>
              <a:t> </a:t>
            </a:r>
            <a:r>
              <a:rPr lang="en-US" dirty="0" err="1" smtClean="0"/>
              <a:t>dengan</a:t>
            </a:r>
            <a:r>
              <a:rPr lang="en-US" dirty="0" smtClean="0"/>
              <a:t> </a:t>
            </a:r>
            <a:r>
              <a:rPr lang="en-US" dirty="0" err="1" smtClean="0"/>
              <a:t>titik</a:t>
            </a:r>
            <a:r>
              <a:rPr lang="en-US" dirty="0" smtClean="0"/>
              <a:t> </a:t>
            </a:r>
            <a:r>
              <a:rPr lang="en-US" dirty="0" err="1" smtClean="0"/>
              <a:t>penyerahan</a:t>
            </a:r>
            <a:r>
              <a:rPr lang="en-US" dirty="0" smtClean="0"/>
              <a:t> </a:t>
            </a:r>
            <a:r>
              <a:rPr lang="en-US" dirty="0" err="1" smtClean="0"/>
              <a:t>di</a:t>
            </a:r>
            <a:r>
              <a:rPr lang="en-US" dirty="0" smtClean="0"/>
              <a:t> </a:t>
            </a:r>
            <a:r>
              <a:rPr lang="en-US" dirty="0" err="1" smtClean="0"/>
              <a:t>dekat</a:t>
            </a:r>
            <a:r>
              <a:rPr lang="en-US" dirty="0" smtClean="0"/>
              <a:t> </a:t>
            </a:r>
            <a:r>
              <a:rPr lang="en-US" dirty="0" err="1" smtClean="0"/>
              <a:t>lini</a:t>
            </a:r>
            <a:r>
              <a:rPr lang="en-US" dirty="0" smtClean="0"/>
              <a:t> </a:t>
            </a:r>
            <a:r>
              <a:rPr lang="en-US" dirty="0" err="1" smtClean="0"/>
              <a:t>perakitan</a:t>
            </a:r>
            <a:r>
              <a:rPr lang="en-US" dirty="0" smtClean="0"/>
              <a:t> </a:t>
            </a:r>
            <a:r>
              <a:rPr lang="en-US" dirty="0" err="1" smtClean="0"/>
              <a:t>tersebut</a:t>
            </a:r>
            <a:r>
              <a:rPr lang="en-US" dirty="0" smtClean="0"/>
              <a:t>, </a:t>
            </a:r>
            <a:r>
              <a:rPr lang="en-US" dirty="0" err="1" smtClean="0"/>
              <a:t>sehingga</a:t>
            </a:r>
            <a:r>
              <a:rPr lang="en-US" dirty="0" smtClean="0"/>
              <a:t> material </a:t>
            </a:r>
            <a:r>
              <a:rPr lang="en-US" dirty="0" err="1" smtClean="0"/>
              <a:t>tidak</a:t>
            </a:r>
            <a:r>
              <a:rPr lang="en-US" dirty="0" smtClean="0"/>
              <a:t> </a:t>
            </a:r>
            <a:r>
              <a:rPr lang="en-US" dirty="0" err="1" smtClean="0"/>
              <a:t>perlu</a:t>
            </a:r>
            <a:r>
              <a:rPr lang="en-US" dirty="0" smtClean="0"/>
              <a:t> </a:t>
            </a:r>
            <a:r>
              <a:rPr lang="en-US" dirty="0" err="1" smtClean="0"/>
              <a:t>dikirimkan</a:t>
            </a:r>
            <a:r>
              <a:rPr lang="en-US" dirty="0" smtClean="0"/>
              <a:t> </a:t>
            </a:r>
            <a:r>
              <a:rPr lang="en-US" dirty="0" err="1" smtClean="0"/>
              <a:t>terlebih</a:t>
            </a:r>
            <a:r>
              <a:rPr lang="en-US" dirty="0" smtClean="0"/>
              <a:t> </a:t>
            </a:r>
            <a:r>
              <a:rPr lang="en-US" dirty="0" err="1" smtClean="0"/>
              <a:t>dahulu</a:t>
            </a:r>
            <a:r>
              <a:rPr lang="en-US" dirty="0" smtClean="0"/>
              <a:t> </a:t>
            </a:r>
            <a:r>
              <a:rPr lang="en-US" dirty="0" err="1" smtClean="0"/>
              <a:t>ke</a:t>
            </a:r>
            <a:r>
              <a:rPr lang="en-US" dirty="0" smtClean="0"/>
              <a:t> </a:t>
            </a:r>
            <a:r>
              <a:rPr lang="en-US" dirty="0" err="1" smtClean="0"/>
              <a:t>departemen</a:t>
            </a:r>
            <a:r>
              <a:rPr lang="en-US" dirty="0" smtClean="0"/>
              <a:t> </a:t>
            </a:r>
            <a:r>
              <a:rPr lang="en-US" dirty="0" err="1" smtClean="0"/>
              <a:t>penerimaan</a:t>
            </a:r>
            <a:r>
              <a:rPr lang="en-US" dirty="0" smtClean="0"/>
              <a:t> </a:t>
            </a:r>
            <a:r>
              <a:rPr lang="en-US" dirty="0" err="1" smtClean="0"/>
              <a:t>di</a:t>
            </a:r>
            <a:r>
              <a:rPr lang="en-US" dirty="0" smtClean="0"/>
              <a:t> </a:t>
            </a:r>
            <a:r>
              <a:rPr lang="en-US" dirty="0" err="1" smtClean="0"/>
              <a:t>tempat</a:t>
            </a:r>
            <a:r>
              <a:rPr lang="en-US" dirty="0" smtClean="0"/>
              <a:t> lain </a:t>
            </a:r>
            <a:r>
              <a:rPr lang="en-US" dirty="0" err="1" smtClean="0"/>
              <a:t>dalam</a:t>
            </a:r>
            <a:r>
              <a:rPr lang="en-US" dirty="0" smtClean="0"/>
              <a:t> </a:t>
            </a:r>
            <a:r>
              <a:rPr lang="en-US" dirty="0" err="1" smtClean="0"/>
              <a:t>pabrik</a:t>
            </a:r>
            <a:r>
              <a:rPr lang="en-US" dirty="0" smtClean="0"/>
              <a:t>, </a:t>
            </a:r>
            <a:r>
              <a:rPr lang="en-US" dirty="0" err="1" smtClean="0"/>
              <a:t>kemudian</a:t>
            </a:r>
            <a:r>
              <a:rPr lang="en-US" dirty="0" smtClean="0"/>
              <a:t> </a:t>
            </a:r>
            <a:r>
              <a:rPr lang="en-US" dirty="0" err="1" smtClean="0"/>
              <a:t>dipindahkan</a:t>
            </a:r>
            <a:r>
              <a:rPr lang="en-US" dirty="0" smtClean="0"/>
              <a:t> </a:t>
            </a:r>
            <a:r>
              <a:rPr lang="en-US" dirty="0" err="1" smtClean="0"/>
              <a:t>lagi</a:t>
            </a:r>
            <a:r>
              <a:rPr lang="en-US" dirty="0" smtClean="0"/>
              <a:t>. </a:t>
            </a:r>
            <a:endParaRPr lang="id-ID" dirty="0" smtClean="0"/>
          </a:p>
        </p:txBody>
      </p:sp>
    </p:spTree>
    <p:extLst>
      <p:ext uri="{BB962C8B-B14F-4D97-AF65-F5344CB8AC3E}">
        <p14:creationId xmlns:p14="http://schemas.microsoft.com/office/powerpoint/2010/main" val="3442232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09800" y="381000"/>
            <a:ext cx="7772400" cy="914400"/>
          </a:xfrm>
        </p:spPr>
        <p:txBody>
          <a:bodyPr/>
          <a:lstStyle/>
          <a:p>
            <a:pPr eaLnBrk="1" hangingPunct="1"/>
            <a:r>
              <a:rPr lang="en-US" sz="4000"/>
              <a:t>JIT Layout: Figure 17.7(b)</a:t>
            </a:r>
          </a:p>
        </p:txBody>
      </p:sp>
      <p:sp>
        <p:nvSpPr>
          <p:cNvPr id="37"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C3FEB6-06E1-495C-995F-D34820DF1669}" type="slidenum">
              <a:rPr lang="en-US">
                <a:solidFill>
                  <a:srgbClr val="898989"/>
                </a:solidFill>
              </a:rPr>
              <a:pPr eaLnBrk="1" hangingPunct="1"/>
              <a:t>25</a:t>
            </a:fld>
            <a:endParaRPr lang="en-US">
              <a:solidFill>
                <a:srgbClr val="898989"/>
              </a:solidFill>
            </a:endParaRPr>
          </a:p>
        </p:txBody>
      </p:sp>
      <p:sp>
        <p:nvSpPr>
          <p:cNvPr id="23556" name="Text Box 24"/>
          <p:cNvSpPr txBox="1">
            <a:spLocks noChangeArrowheads="1"/>
          </p:cNvSpPr>
          <p:nvPr/>
        </p:nvSpPr>
        <p:spPr bwMode="auto">
          <a:xfrm>
            <a:off x="8610601" y="1295401"/>
            <a:ext cx="1198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000">
                <a:latin typeface="Times New Roman" panose="02020603050405020304" pitchFamily="18" charset="0"/>
              </a:rPr>
              <a:t>Final</a:t>
            </a:r>
          </a:p>
          <a:p>
            <a:pPr algn="ctr" eaLnBrk="1" hangingPunct="1"/>
            <a:r>
              <a:rPr lang="en-US" sz="2000">
                <a:latin typeface="Times New Roman" panose="02020603050405020304" pitchFamily="18" charset="0"/>
              </a:rPr>
              <a:t>Assembly</a:t>
            </a:r>
          </a:p>
        </p:txBody>
      </p:sp>
      <p:sp>
        <p:nvSpPr>
          <p:cNvPr id="23557" name="Text Box 26"/>
          <p:cNvSpPr txBox="1">
            <a:spLocks noChangeArrowheads="1"/>
          </p:cNvSpPr>
          <p:nvPr/>
        </p:nvSpPr>
        <p:spPr bwMode="auto">
          <a:xfrm>
            <a:off x="5181601" y="5715000"/>
            <a:ext cx="1528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JIT Layout</a:t>
            </a:r>
          </a:p>
        </p:txBody>
      </p:sp>
      <p:sp>
        <p:nvSpPr>
          <p:cNvPr id="23558" name="Oval 3"/>
          <p:cNvSpPr>
            <a:spLocks noChangeArrowheads="1"/>
          </p:cNvSpPr>
          <p:nvPr/>
        </p:nvSpPr>
        <p:spPr bwMode="auto">
          <a:xfrm>
            <a:off x="2743200" y="2286000"/>
            <a:ext cx="381000" cy="4191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59" name="Rectangle 27"/>
          <p:cNvSpPr>
            <a:spLocks noChangeArrowheads="1"/>
          </p:cNvSpPr>
          <p:nvPr/>
        </p:nvSpPr>
        <p:spPr bwMode="auto">
          <a:xfrm>
            <a:off x="2362200" y="19812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60" name="Rectangle 31"/>
          <p:cNvSpPr>
            <a:spLocks noChangeArrowheads="1"/>
          </p:cNvSpPr>
          <p:nvPr/>
        </p:nvSpPr>
        <p:spPr bwMode="auto">
          <a:xfrm>
            <a:off x="3124200" y="19812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61" name="Oval 33"/>
          <p:cNvSpPr>
            <a:spLocks noChangeArrowheads="1"/>
          </p:cNvSpPr>
          <p:nvPr/>
        </p:nvSpPr>
        <p:spPr bwMode="auto">
          <a:xfrm>
            <a:off x="4572000" y="2286000"/>
            <a:ext cx="381000" cy="4191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62" name="Rectangle 34"/>
          <p:cNvSpPr>
            <a:spLocks noChangeArrowheads="1"/>
          </p:cNvSpPr>
          <p:nvPr/>
        </p:nvSpPr>
        <p:spPr bwMode="auto">
          <a:xfrm>
            <a:off x="4191000" y="19812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63" name="Rectangle 37"/>
          <p:cNvSpPr>
            <a:spLocks noChangeArrowheads="1"/>
          </p:cNvSpPr>
          <p:nvPr/>
        </p:nvSpPr>
        <p:spPr bwMode="auto">
          <a:xfrm>
            <a:off x="4953000" y="19812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64" name="Oval 39"/>
          <p:cNvSpPr>
            <a:spLocks noChangeArrowheads="1"/>
          </p:cNvSpPr>
          <p:nvPr/>
        </p:nvSpPr>
        <p:spPr bwMode="auto">
          <a:xfrm>
            <a:off x="6477000" y="2286000"/>
            <a:ext cx="381000" cy="4191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65" name="Rectangle 40"/>
          <p:cNvSpPr>
            <a:spLocks noChangeArrowheads="1"/>
          </p:cNvSpPr>
          <p:nvPr/>
        </p:nvSpPr>
        <p:spPr bwMode="auto">
          <a:xfrm>
            <a:off x="6096000" y="19812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66" name="Rectangle 43"/>
          <p:cNvSpPr>
            <a:spLocks noChangeArrowheads="1"/>
          </p:cNvSpPr>
          <p:nvPr/>
        </p:nvSpPr>
        <p:spPr bwMode="auto">
          <a:xfrm>
            <a:off x="6858000" y="19812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67" name="Rectangle 46"/>
          <p:cNvSpPr>
            <a:spLocks noChangeArrowheads="1"/>
          </p:cNvSpPr>
          <p:nvPr/>
        </p:nvSpPr>
        <p:spPr bwMode="auto">
          <a:xfrm>
            <a:off x="7924800" y="19812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68" name="Rectangle 47"/>
          <p:cNvSpPr>
            <a:spLocks noChangeArrowheads="1"/>
          </p:cNvSpPr>
          <p:nvPr/>
        </p:nvSpPr>
        <p:spPr bwMode="auto">
          <a:xfrm>
            <a:off x="8991600" y="1981200"/>
            <a:ext cx="609600" cy="22098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69" name="Oval 49"/>
          <p:cNvSpPr>
            <a:spLocks noChangeArrowheads="1"/>
          </p:cNvSpPr>
          <p:nvPr/>
        </p:nvSpPr>
        <p:spPr bwMode="auto">
          <a:xfrm>
            <a:off x="4572000" y="3886200"/>
            <a:ext cx="381000" cy="4191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70" name="Rectangle 50"/>
          <p:cNvSpPr>
            <a:spLocks noChangeArrowheads="1"/>
          </p:cNvSpPr>
          <p:nvPr/>
        </p:nvSpPr>
        <p:spPr bwMode="auto">
          <a:xfrm>
            <a:off x="4191000" y="35814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71" name="Rectangle 51"/>
          <p:cNvSpPr>
            <a:spLocks noChangeArrowheads="1"/>
          </p:cNvSpPr>
          <p:nvPr/>
        </p:nvSpPr>
        <p:spPr bwMode="auto">
          <a:xfrm>
            <a:off x="4953000" y="35814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72" name="Oval 53"/>
          <p:cNvSpPr>
            <a:spLocks noChangeArrowheads="1"/>
          </p:cNvSpPr>
          <p:nvPr/>
        </p:nvSpPr>
        <p:spPr bwMode="auto">
          <a:xfrm>
            <a:off x="6477000" y="3886200"/>
            <a:ext cx="381000" cy="4191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73" name="Rectangle 54"/>
          <p:cNvSpPr>
            <a:spLocks noChangeArrowheads="1"/>
          </p:cNvSpPr>
          <p:nvPr/>
        </p:nvSpPr>
        <p:spPr bwMode="auto">
          <a:xfrm>
            <a:off x="6096000" y="35814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74" name="Rectangle 55"/>
          <p:cNvSpPr>
            <a:spLocks noChangeArrowheads="1"/>
          </p:cNvSpPr>
          <p:nvPr/>
        </p:nvSpPr>
        <p:spPr bwMode="auto">
          <a:xfrm>
            <a:off x="6858000" y="35814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75" name="Rectangle 56"/>
          <p:cNvSpPr>
            <a:spLocks noChangeArrowheads="1"/>
          </p:cNvSpPr>
          <p:nvPr/>
        </p:nvSpPr>
        <p:spPr bwMode="auto">
          <a:xfrm>
            <a:off x="7924800" y="35814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3576" name="Rectangle 57"/>
          <p:cNvSpPr>
            <a:spLocks noChangeArrowheads="1"/>
          </p:cNvSpPr>
          <p:nvPr/>
        </p:nvSpPr>
        <p:spPr bwMode="auto">
          <a:xfrm>
            <a:off x="4114800" y="5105400"/>
            <a:ext cx="1219200" cy="3810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000">
                <a:latin typeface="Times New Roman" panose="02020603050405020304" pitchFamily="18" charset="0"/>
              </a:rPr>
              <a:t>Supplier A</a:t>
            </a:r>
          </a:p>
        </p:txBody>
      </p:sp>
      <p:sp>
        <p:nvSpPr>
          <p:cNvPr id="23577" name="Rectangle 58"/>
          <p:cNvSpPr>
            <a:spLocks noChangeArrowheads="1"/>
          </p:cNvSpPr>
          <p:nvPr/>
        </p:nvSpPr>
        <p:spPr bwMode="auto">
          <a:xfrm>
            <a:off x="6019800" y="5105400"/>
            <a:ext cx="1219200" cy="3810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000">
                <a:latin typeface="Times New Roman" panose="02020603050405020304" pitchFamily="18" charset="0"/>
              </a:rPr>
              <a:t>Supplier B</a:t>
            </a:r>
          </a:p>
        </p:txBody>
      </p:sp>
      <p:sp>
        <p:nvSpPr>
          <p:cNvPr id="23578" name="Line 59"/>
          <p:cNvSpPr>
            <a:spLocks noChangeShapeType="1"/>
          </p:cNvSpPr>
          <p:nvPr/>
        </p:nvSpPr>
        <p:spPr bwMode="auto">
          <a:xfrm>
            <a:off x="3505200" y="25146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79" name="Line 60"/>
          <p:cNvSpPr>
            <a:spLocks noChangeShapeType="1"/>
          </p:cNvSpPr>
          <p:nvPr/>
        </p:nvSpPr>
        <p:spPr bwMode="auto">
          <a:xfrm>
            <a:off x="5334000" y="25146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80" name="Line 61"/>
          <p:cNvSpPr>
            <a:spLocks noChangeShapeType="1"/>
          </p:cNvSpPr>
          <p:nvPr/>
        </p:nvSpPr>
        <p:spPr bwMode="auto">
          <a:xfrm>
            <a:off x="7239000" y="25146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81" name="Line 62"/>
          <p:cNvSpPr>
            <a:spLocks noChangeShapeType="1"/>
          </p:cNvSpPr>
          <p:nvPr/>
        </p:nvSpPr>
        <p:spPr bwMode="auto">
          <a:xfrm>
            <a:off x="8305800" y="25146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82" name="Line 63"/>
          <p:cNvSpPr>
            <a:spLocks noChangeShapeType="1"/>
          </p:cNvSpPr>
          <p:nvPr/>
        </p:nvSpPr>
        <p:spPr bwMode="auto">
          <a:xfrm>
            <a:off x="8305800" y="40386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83" name="Line 64"/>
          <p:cNvSpPr>
            <a:spLocks noChangeShapeType="1"/>
          </p:cNvSpPr>
          <p:nvPr/>
        </p:nvSpPr>
        <p:spPr bwMode="auto">
          <a:xfrm>
            <a:off x="7239000" y="40386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84" name="Line 65"/>
          <p:cNvSpPr>
            <a:spLocks noChangeShapeType="1"/>
          </p:cNvSpPr>
          <p:nvPr/>
        </p:nvSpPr>
        <p:spPr bwMode="auto">
          <a:xfrm flipV="1">
            <a:off x="5181600" y="2971800"/>
            <a:ext cx="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3585" name="AutoShape 66"/>
          <p:cNvCxnSpPr>
            <a:cxnSpLocks noChangeShapeType="1"/>
            <a:stCxn id="23576" idx="1"/>
            <a:endCxn id="23570" idx="1"/>
          </p:cNvCxnSpPr>
          <p:nvPr/>
        </p:nvCxnSpPr>
        <p:spPr bwMode="auto">
          <a:xfrm rot="10800000" flipH="1">
            <a:off x="4114800" y="4076700"/>
            <a:ext cx="76200" cy="1219200"/>
          </a:xfrm>
          <a:prstGeom prst="bentConnector3">
            <a:avLst>
              <a:gd name="adj1" fmla="val -300000"/>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3586" name="AutoShape 67"/>
          <p:cNvCxnSpPr>
            <a:cxnSpLocks noChangeShapeType="1"/>
            <a:stCxn id="23577" idx="1"/>
            <a:endCxn id="23573" idx="1"/>
          </p:cNvCxnSpPr>
          <p:nvPr/>
        </p:nvCxnSpPr>
        <p:spPr bwMode="auto">
          <a:xfrm rot="10800000" flipH="1">
            <a:off x="6019800" y="4076700"/>
            <a:ext cx="76200" cy="1219200"/>
          </a:xfrm>
          <a:prstGeom prst="bentConnector3">
            <a:avLst>
              <a:gd name="adj1" fmla="val -300000"/>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3587" name="AutoShape 68"/>
          <p:cNvCxnSpPr>
            <a:cxnSpLocks noChangeShapeType="1"/>
            <a:stCxn id="23577" idx="3"/>
            <a:endCxn id="23575" idx="2"/>
          </p:cNvCxnSpPr>
          <p:nvPr/>
        </p:nvCxnSpPr>
        <p:spPr bwMode="auto">
          <a:xfrm flipV="1">
            <a:off x="7239000" y="4572000"/>
            <a:ext cx="876300" cy="723900"/>
          </a:xfrm>
          <a:prstGeom prst="bentConnector2">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3588" name="AutoShape 69"/>
          <p:cNvCxnSpPr>
            <a:cxnSpLocks noChangeShapeType="1"/>
            <a:stCxn id="23574" idx="0"/>
            <a:endCxn id="23567" idx="2"/>
          </p:cNvCxnSpPr>
          <p:nvPr/>
        </p:nvCxnSpPr>
        <p:spPr bwMode="auto">
          <a:xfrm rot="-5400000">
            <a:off x="7277100" y="2743200"/>
            <a:ext cx="609600" cy="1066800"/>
          </a:xfrm>
          <a:prstGeom prst="bentConnector3">
            <a:avLst>
              <a:gd name="adj1" fmla="val 50000"/>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3589" name="AutoShape 70"/>
          <p:cNvCxnSpPr>
            <a:cxnSpLocks noChangeShapeType="1"/>
          </p:cNvCxnSpPr>
          <p:nvPr/>
        </p:nvCxnSpPr>
        <p:spPr bwMode="auto">
          <a:xfrm rot="16200000" flipV="1">
            <a:off x="3895725" y="2352675"/>
            <a:ext cx="628650" cy="1866900"/>
          </a:xfrm>
          <a:prstGeom prst="bentConnector3">
            <a:avLst>
              <a:gd name="adj1" fmla="val 48481"/>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8706040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09800" y="381000"/>
            <a:ext cx="7772400" cy="914400"/>
          </a:xfrm>
        </p:spPr>
        <p:txBody>
          <a:bodyPr/>
          <a:lstStyle/>
          <a:p>
            <a:pPr eaLnBrk="1" hangingPunct="1"/>
            <a:r>
              <a:rPr lang="en-US" sz="4000"/>
              <a:t>JIT Layout: Figure 17.7(c)</a:t>
            </a:r>
          </a:p>
        </p:txBody>
      </p:sp>
      <p:sp>
        <p:nvSpPr>
          <p:cNvPr id="31"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11D5D8-C9C4-4EB4-BD4B-687C4C703CCB}" type="slidenum">
              <a:rPr lang="en-US">
                <a:solidFill>
                  <a:srgbClr val="898989"/>
                </a:solidFill>
              </a:rPr>
              <a:pPr eaLnBrk="1" hangingPunct="1"/>
              <a:t>26</a:t>
            </a:fld>
            <a:endParaRPr lang="en-US">
              <a:solidFill>
                <a:srgbClr val="898989"/>
              </a:solidFill>
            </a:endParaRPr>
          </a:p>
        </p:txBody>
      </p:sp>
      <p:sp>
        <p:nvSpPr>
          <p:cNvPr id="24580" name="Text Box 3"/>
          <p:cNvSpPr txBox="1">
            <a:spLocks noChangeArrowheads="1"/>
          </p:cNvSpPr>
          <p:nvPr/>
        </p:nvSpPr>
        <p:spPr bwMode="auto">
          <a:xfrm>
            <a:off x="8458201" y="1295401"/>
            <a:ext cx="11985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000">
                <a:latin typeface="Times New Roman" panose="02020603050405020304" pitchFamily="18" charset="0"/>
              </a:rPr>
              <a:t>Final</a:t>
            </a:r>
          </a:p>
          <a:p>
            <a:pPr algn="ctr" eaLnBrk="1" hangingPunct="1"/>
            <a:r>
              <a:rPr lang="en-US" sz="2000">
                <a:latin typeface="Times New Roman" panose="02020603050405020304" pitchFamily="18" charset="0"/>
              </a:rPr>
              <a:t>Assembly</a:t>
            </a:r>
          </a:p>
        </p:txBody>
      </p:sp>
      <p:sp>
        <p:nvSpPr>
          <p:cNvPr id="24581" name="Text Box 4"/>
          <p:cNvSpPr txBox="1">
            <a:spLocks noChangeArrowheads="1"/>
          </p:cNvSpPr>
          <p:nvPr/>
        </p:nvSpPr>
        <p:spPr bwMode="auto">
          <a:xfrm>
            <a:off x="4953000" y="5715000"/>
            <a:ext cx="2628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JIT Layout with GT</a:t>
            </a:r>
          </a:p>
        </p:txBody>
      </p:sp>
      <p:sp>
        <p:nvSpPr>
          <p:cNvPr id="24582" name="Oval 5"/>
          <p:cNvSpPr>
            <a:spLocks noChangeArrowheads="1"/>
          </p:cNvSpPr>
          <p:nvPr/>
        </p:nvSpPr>
        <p:spPr bwMode="auto">
          <a:xfrm>
            <a:off x="3505200" y="2286000"/>
            <a:ext cx="381000" cy="4191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583" name="Rectangle 6"/>
          <p:cNvSpPr>
            <a:spLocks noChangeArrowheads="1"/>
          </p:cNvSpPr>
          <p:nvPr/>
        </p:nvSpPr>
        <p:spPr bwMode="auto">
          <a:xfrm>
            <a:off x="3124200" y="19812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584" name="Oval 8"/>
          <p:cNvSpPr>
            <a:spLocks noChangeArrowheads="1"/>
          </p:cNvSpPr>
          <p:nvPr/>
        </p:nvSpPr>
        <p:spPr bwMode="auto">
          <a:xfrm>
            <a:off x="4572000" y="2286000"/>
            <a:ext cx="381000" cy="4191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585" name="Oval 11"/>
          <p:cNvSpPr>
            <a:spLocks noChangeArrowheads="1"/>
          </p:cNvSpPr>
          <p:nvPr/>
        </p:nvSpPr>
        <p:spPr bwMode="auto">
          <a:xfrm>
            <a:off x="6248400" y="2286000"/>
            <a:ext cx="381000" cy="4191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586" name="Rectangle 14"/>
          <p:cNvSpPr>
            <a:spLocks noChangeArrowheads="1"/>
          </p:cNvSpPr>
          <p:nvPr/>
        </p:nvSpPr>
        <p:spPr bwMode="auto">
          <a:xfrm>
            <a:off x="7696200" y="19812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587" name="Rectangle 15"/>
          <p:cNvSpPr>
            <a:spLocks noChangeArrowheads="1"/>
          </p:cNvSpPr>
          <p:nvPr/>
        </p:nvSpPr>
        <p:spPr bwMode="auto">
          <a:xfrm>
            <a:off x="8763000" y="1981200"/>
            <a:ext cx="609600" cy="26670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588" name="Oval 16"/>
          <p:cNvSpPr>
            <a:spLocks noChangeArrowheads="1"/>
          </p:cNvSpPr>
          <p:nvPr/>
        </p:nvSpPr>
        <p:spPr bwMode="auto">
          <a:xfrm>
            <a:off x="3505200" y="3962400"/>
            <a:ext cx="381000" cy="4191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589" name="Rectangle 17"/>
          <p:cNvSpPr>
            <a:spLocks noChangeArrowheads="1"/>
          </p:cNvSpPr>
          <p:nvPr/>
        </p:nvSpPr>
        <p:spPr bwMode="auto">
          <a:xfrm>
            <a:off x="3124200" y="36576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590" name="Oval 19"/>
          <p:cNvSpPr>
            <a:spLocks noChangeArrowheads="1"/>
          </p:cNvSpPr>
          <p:nvPr/>
        </p:nvSpPr>
        <p:spPr bwMode="auto">
          <a:xfrm>
            <a:off x="4953000" y="3962400"/>
            <a:ext cx="381000" cy="4191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591" name="Rectangle 20"/>
          <p:cNvSpPr>
            <a:spLocks noChangeArrowheads="1"/>
          </p:cNvSpPr>
          <p:nvPr/>
        </p:nvSpPr>
        <p:spPr bwMode="auto">
          <a:xfrm>
            <a:off x="4572000" y="36576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592" name="Rectangle 22"/>
          <p:cNvSpPr>
            <a:spLocks noChangeArrowheads="1"/>
          </p:cNvSpPr>
          <p:nvPr/>
        </p:nvSpPr>
        <p:spPr bwMode="auto">
          <a:xfrm>
            <a:off x="7696200" y="3581400"/>
            <a:ext cx="381000" cy="9906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593" name="Rectangle 23"/>
          <p:cNvSpPr>
            <a:spLocks noChangeArrowheads="1"/>
          </p:cNvSpPr>
          <p:nvPr/>
        </p:nvSpPr>
        <p:spPr bwMode="auto">
          <a:xfrm>
            <a:off x="3886200" y="5105400"/>
            <a:ext cx="1219200" cy="3810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000">
                <a:latin typeface="Times New Roman" panose="02020603050405020304" pitchFamily="18" charset="0"/>
              </a:rPr>
              <a:t>Supplier A</a:t>
            </a:r>
          </a:p>
        </p:txBody>
      </p:sp>
      <p:sp>
        <p:nvSpPr>
          <p:cNvPr id="24594" name="Rectangle 24"/>
          <p:cNvSpPr>
            <a:spLocks noChangeArrowheads="1"/>
          </p:cNvSpPr>
          <p:nvPr/>
        </p:nvSpPr>
        <p:spPr bwMode="auto">
          <a:xfrm>
            <a:off x="5791200" y="5105400"/>
            <a:ext cx="1219200" cy="381000"/>
          </a:xfrm>
          <a:prstGeom prst="rect">
            <a:avLst/>
          </a:pr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000">
                <a:latin typeface="Times New Roman" panose="02020603050405020304" pitchFamily="18" charset="0"/>
              </a:rPr>
              <a:t>Supplier B</a:t>
            </a:r>
          </a:p>
        </p:txBody>
      </p:sp>
      <p:sp>
        <p:nvSpPr>
          <p:cNvPr id="24595" name="Line 25"/>
          <p:cNvSpPr>
            <a:spLocks noChangeShapeType="1"/>
          </p:cNvSpPr>
          <p:nvPr/>
        </p:nvSpPr>
        <p:spPr bwMode="auto">
          <a:xfrm>
            <a:off x="3886200" y="25146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96" name="Line 26"/>
          <p:cNvSpPr>
            <a:spLocks noChangeShapeType="1"/>
          </p:cNvSpPr>
          <p:nvPr/>
        </p:nvSpPr>
        <p:spPr bwMode="auto">
          <a:xfrm>
            <a:off x="4953000" y="2514600"/>
            <a:ext cx="1295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97" name="Line 27"/>
          <p:cNvSpPr>
            <a:spLocks noChangeShapeType="1"/>
          </p:cNvSpPr>
          <p:nvPr/>
        </p:nvSpPr>
        <p:spPr bwMode="auto">
          <a:xfrm>
            <a:off x="6705600" y="2514600"/>
            <a:ext cx="990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98" name="Line 28"/>
          <p:cNvSpPr>
            <a:spLocks noChangeShapeType="1"/>
          </p:cNvSpPr>
          <p:nvPr/>
        </p:nvSpPr>
        <p:spPr bwMode="auto">
          <a:xfrm>
            <a:off x="8077200" y="25146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99" name="Line 29"/>
          <p:cNvSpPr>
            <a:spLocks noChangeShapeType="1"/>
          </p:cNvSpPr>
          <p:nvPr/>
        </p:nvSpPr>
        <p:spPr bwMode="auto">
          <a:xfrm>
            <a:off x="8077200" y="41910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00" name="Line 30"/>
          <p:cNvSpPr>
            <a:spLocks noChangeShapeType="1"/>
          </p:cNvSpPr>
          <p:nvPr/>
        </p:nvSpPr>
        <p:spPr bwMode="auto">
          <a:xfrm>
            <a:off x="6477000" y="4191000"/>
            <a:ext cx="1219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01" name="Oval 37"/>
          <p:cNvSpPr>
            <a:spLocks noChangeArrowheads="1"/>
          </p:cNvSpPr>
          <p:nvPr/>
        </p:nvSpPr>
        <p:spPr bwMode="auto">
          <a:xfrm>
            <a:off x="6096000" y="3962400"/>
            <a:ext cx="381000" cy="4191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Calibri" panose="020F0502020204030204" pitchFamily="34" charset="0"/>
            </a:endParaRPr>
          </a:p>
        </p:txBody>
      </p:sp>
      <p:sp>
        <p:nvSpPr>
          <p:cNvPr id="24602" name="Line 38"/>
          <p:cNvSpPr>
            <a:spLocks noChangeShapeType="1"/>
          </p:cNvSpPr>
          <p:nvPr/>
        </p:nvSpPr>
        <p:spPr bwMode="auto">
          <a:xfrm>
            <a:off x="5334000" y="4191000"/>
            <a:ext cx="762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03" name="Line 39"/>
          <p:cNvSpPr>
            <a:spLocks noChangeShapeType="1"/>
          </p:cNvSpPr>
          <p:nvPr/>
        </p:nvSpPr>
        <p:spPr bwMode="auto">
          <a:xfrm>
            <a:off x="3886200" y="41910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4604" name="AutoShape 40"/>
          <p:cNvCxnSpPr>
            <a:cxnSpLocks noChangeShapeType="1"/>
            <a:stCxn id="24594" idx="0"/>
            <a:endCxn id="24591" idx="2"/>
          </p:cNvCxnSpPr>
          <p:nvPr/>
        </p:nvCxnSpPr>
        <p:spPr bwMode="auto">
          <a:xfrm rot="5400000" flipH="1">
            <a:off x="5353050" y="4057650"/>
            <a:ext cx="457200" cy="1638300"/>
          </a:xfrm>
          <a:prstGeom prst="bentConnector3">
            <a:avLst>
              <a:gd name="adj1" fmla="val 50000"/>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4605" name="AutoShape 41"/>
          <p:cNvCxnSpPr>
            <a:cxnSpLocks noChangeShapeType="1"/>
            <a:stCxn id="24593" idx="0"/>
            <a:endCxn id="24589" idx="2"/>
          </p:cNvCxnSpPr>
          <p:nvPr/>
        </p:nvCxnSpPr>
        <p:spPr bwMode="auto">
          <a:xfrm rot="5400000" flipH="1">
            <a:off x="3676650" y="4286250"/>
            <a:ext cx="457200" cy="1181100"/>
          </a:xfrm>
          <a:prstGeom prst="bentConnector3">
            <a:avLst>
              <a:gd name="adj1" fmla="val 50000"/>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4606" name="Text Box 42"/>
          <p:cNvSpPr txBox="1">
            <a:spLocks noChangeArrowheads="1"/>
          </p:cNvSpPr>
          <p:nvPr/>
        </p:nvSpPr>
        <p:spPr bwMode="auto">
          <a:xfrm>
            <a:off x="2163763" y="2174875"/>
            <a:ext cx="969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Line 1</a:t>
            </a:r>
          </a:p>
        </p:txBody>
      </p:sp>
      <p:sp>
        <p:nvSpPr>
          <p:cNvPr id="24607" name="Text Box 43"/>
          <p:cNvSpPr txBox="1">
            <a:spLocks noChangeArrowheads="1"/>
          </p:cNvSpPr>
          <p:nvPr/>
        </p:nvSpPr>
        <p:spPr bwMode="auto">
          <a:xfrm>
            <a:off x="2163763" y="3962400"/>
            <a:ext cx="969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Line 2</a:t>
            </a:r>
          </a:p>
        </p:txBody>
      </p:sp>
    </p:spTree>
    <p:extLst>
      <p:ext uri="{BB962C8B-B14F-4D97-AF65-F5344CB8AC3E}">
        <p14:creationId xmlns:p14="http://schemas.microsoft.com/office/powerpoint/2010/main" val="533054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b="1" smtClean="0"/>
              <a:t>Pengurangan </a:t>
            </a:r>
            <a:r>
              <a:rPr lang="id-ID" b="1" smtClean="0"/>
              <a:t>J</a:t>
            </a:r>
            <a:r>
              <a:rPr lang="en-US" b="1" smtClean="0"/>
              <a:t>arak</a:t>
            </a:r>
            <a:endParaRPr lang="id-ID" smtClean="0"/>
          </a:p>
        </p:txBody>
      </p:sp>
      <p:sp>
        <p:nvSpPr>
          <p:cNvPr id="3" name="Content Placeholder 2"/>
          <p:cNvSpPr>
            <a:spLocks noGrp="1"/>
          </p:cNvSpPr>
          <p:nvPr>
            <p:ph idx="1"/>
          </p:nvPr>
        </p:nvSpPr>
        <p:spPr/>
        <p:txBody>
          <a:bodyPr rtlCol="0">
            <a:normAutofit fontScale="92500" lnSpcReduction="20000"/>
          </a:bodyPr>
          <a:lstStyle/>
          <a:p>
            <a:pPr>
              <a:defRPr/>
            </a:pPr>
            <a:r>
              <a:rPr lang="en-US" dirty="0" err="1" smtClean="0"/>
              <a:t>Mengurangi</a:t>
            </a:r>
            <a:r>
              <a:rPr lang="en-US" dirty="0" smtClean="0"/>
              <a:t> </a:t>
            </a:r>
            <a:r>
              <a:rPr lang="en-US" dirty="0" err="1" smtClean="0"/>
              <a:t>jarak</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kontribusi</a:t>
            </a:r>
            <a:r>
              <a:rPr lang="en-US" dirty="0" smtClean="0"/>
              <a:t> </a:t>
            </a:r>
            <a:r>
              <a:rPr lang="en-US" dirty="0" err="1" smtClean="0"/>
              <a:t>utama</a:t>
            </a:r>
            <a:r>
              <a:rPr lang="en-US" dirty="0" smtClean="0"/>
              <a:t> </a:t>
            </a:r>
            <a:r>
              <a:rPr lang="en-US" dirty="0" err="1" smtClean="0"/>
              <a:t>dan</a:t>
            </a:r>
            <a:r>
              <a:rPr lang="en-US" dirty="0" smtClean="0"/>
              <a:t> </a:t>
            </a:r>
            <a:r>
              <a:rPr lang="en-US" dirty="0" err="1" smtClean="0"/>
              <a:t>Sel</a:t>
            </a:r>
            <a:r>
              <a:rPr lang="en-US" dirty="0" smtClean="0"/>
              <a:t> </a:t>
            </a:r>
            <a:r>
              <a:rPr lang="en-US" dirty="0" err="1" smtClean="0"/>
              <a:t>kerja</a:t>
            </a:r>
            <a:r>
              <a:rPr lang="en-US" dirty="0" smtClean="0"/>
              <a:t>, </a:t>
            </a:r>
            <a:r>
              <a:rPr lang="en-US" dirty="0" err="1" smtClean="0"/>
              <a:t>pusat</a:t>
            </a:r>
            <a:r>
              <a:rPr lang="en-US" dirty="0" smtClean="0"/>
              <a:t> </a:t>
            </a:r>
            <a:r>
              <a:rPr lang="en-US" dirty="0" err="1" smtClean="0"/>
              <a:t>kerja</a:t>
            </a:r>
            <a:r>
              <a:rPr lang="en-US" dirty="0" smtClean="0"/>
              <a:t>, </a:t>
            </a:r>
            <a:r>
              <a:rPr lang="en-US" dirty="0" err="1" smtClean="0"/>
              <a:t>dan</a:t>
            </a:r>
            <a:r>
              <a:rPr lang="en-US" dirty="0" smtClean="0"/>
              <a:t> </a:t>
            </a:r>
            <a:r>
              <a:rPr lang="en-US" dirty="0" err="1" smtClean="0"/>
              <a:t>pabrik</a:t>
            </a:r>
            <a:r>
              <a:rPr lang="en-US" dirty="0" smtClean="0"/>
              <a:t> </a:t>
            </a:r>
            <a:r>
              <a:rPr lang="en-US" dirty="0" err="1" smtClean="0"/>
              <a:t>terfokus</a:t>
            </a:r>
            <a:r>
              <a:rPr lang="en-US" dirty="0" smtClean="0"/>
              <a:t>. </a:t>
            </a:r>
            <a:r>
              <a:rPr lang="en-US" dirty="0" err="1" smtClean="0"/>
              <a:t>Lini</a:t>
            </a:r>
            <a:r>
              <a:rPr lang="en-US" dirty="0" smtClean="0"/>
              <a:t> </a:t>
            </a:r>
            <a:r>
              <a:rPr lang="en-US" dirty="0" err="1" smtClean="0"/>
              <a:t>produksi</a:t>
            </a:r>
            <a:r>
              <a:rPr lang="en-US" dirty="0" smtClean="0"/>
              <a:t> yang </a:t>
            </a:r>
            <a:r>
              <a:rPr lang="en-US" dirty="0" err="1" smtClean="0"/>
              <a:t>panjang</a:t>
            </a:r>
            <a:r>
              <a:rPr lang="en-US" dirty="0" smtClean="0"/>
              <a:t> </a:t>
            </a:r>
            <a:r>
              <a:rPr lang="en-US" dirty="0" err="1" smtClean="0"/>
              <a:t>dan</a:t>
            </a:r>
            <a:r>
              <a:rPr lang="en-US" dirty="0" smtClean="0"/>
              <a:t> lot </a:t>
            </a:r>
            <a:r>
              <a:rPr lang="en-US" dirty="0" err="1" smtClean="0"/>
              <a:t>ekonomi</a:t>
            </a:r>
            <a:r>
              <a:rPr lang="en-US" dirty="0" smtClean="0"/>
              <a:t> yang </a:t>
            </a:r>
            <a:r>
              <a:rPr lang="en-US" dirty="0" err="1" smtClean="0"/>
              <a:t>sangat</a:t>
            </a:r>
            <a:r>
              <a:rPr lang="en-US" dirty="0" smtClean="0"/>
              <a:t> </a:t>
            </a:r>
            <a:r>
              <a:rPr lang="en-US" dirty="0" err="1" smtClean="0"/>
              <a:t>besar</a:t>
            </a:r>
            <a:r>
              <a:rPr lang="en-US" dirty="0" smtClean="0"/>
              <a:t>, </a:t>
            </a:r>
            <a:r>
              <a:rPr lang="en-US" dirty="0" err="1" smtClean="0"/>
              <a:t>dengan</a:t>
            </a:r>
            <a:r>
              <a:rPr lang="en-US" dirty="0" smtClean="0"/>
              <a:t> </a:t>
            </a:r>
            <a:r>
              <a:rPr lang="en-US" dirty="0" err="1" smtClean="0"/>
              <a:t>barang-barang</a:t>
            </a:r>
            <a:r>
              <a:rPr lang="en-US" dirty="0" smtClean="0"/>
              <a:t> yang </a:t>
            </a:r>
            <a:r>
              <a:rPr lang="en-US" dirty="0" err="1" smtClean="0"/>
              <a:t>melintas</a:t>
            </a:r>
            <a:r>
              <a:rPr lang="en-US" dirty="0" smtClean="0"/>
              <a:t> </a:t>
            </a:r>
            <a:r>
              <a:rPr lang="en-US" dirty="0" err="1" smtClean="0"/>
              <a:t>melalui</a:t>
            </a:r>
            <a:r>
              <a:rPr lang="en-US" dirty="0" smtClean="0"/>
              <a:t> </a:t>
            </a:r>
            <a:r>
              <a:rPr lang="en-US" dirty="0" err="1" smtClean="0"/>
              <a:t>mesin</a:t>
            </a:r>
            <a:r>
              <a:rPr lang="en-US" dirty="0" smtClean="0"/>
              <a:t> yang </a:t>
            </a:r>
            <a:r>
              <a:rPr lang="en-US" dirty="0" err="1" smtClean="0"/>
              <a:t>sangar</a:t>
            </a:r>
            <a:r>
              <a:rPr lang="en-US" dirty="0" smtClean="0"/>
              <a:t> </a:t>
            </a:r>
            <a:r>
              <a:rPr lang="en-US" dirty="0" err="1" smtClean="0"/>
              <a:t>besar</a:t>
            </a:r>
            <a:r>
              <a:rPr lang="en-US" dirty="0" smtClean="0"/>
              <a:t>, </a:t>
            </a:r>
            <a:r>
              <a:rPr lang="en-US" dirty="0" err="1" smtClean="0"/>
              <a:t>dengan</a:t>
            </a:r>
            <a:r>
              <a:rPr lang="en-US" dirty="0" smtClean="0"/>
              <a:t> </a:t>
            </a:r>
            <a:r>
              <a:rPr lang="en-US" dirty="0" err="1" smtClean="0"/>
              <a:t>operasi-tunggal</a:t>
            </a:r>
            <a:r>
              <a:rPr lang="en-US" dirty="0" smtClean="0"/>
              <a:t>, </a:t>
            </a:r>
            <a:r>
              <a:rPr lang="en-US" dirty="0" err="1" smtClean="0"/>
              <a:t>sekarang</a:t>
            </a:r>
            <a:r>
              <a:rPr lang="en-US" dirty="0" smtClean="0"/>
              <a:t> </a:t>
            </a:r>
            <a:r>
              <a:rPr lang="en-US" dirty="0" err="1" smtClean="0"/>
              <a:t>telah</a:t>
            </a:r>
            <a:r>
              <a:rPr lang="en-US" dirty="0" smtClean="0"/>
              <a:t> </a:t>
            </a:r>
            <a:r>
              <a:rPr lang="en-US" dirty="0" err="1" smtClean="0"/>
              <a:t>tiada</a:t>
            </a:r>
            <a:r>
              <a:rPr lang="en-US" dirty="0" smtClean="0"/>
              <a:t>. </a:t>
            </a:r>
            <a:r>
              <a:rPr lang="en-US" dirty="0" err="1" smtClean="0"/>
              <a:t>Sekarang</a:t>
            </a:r>
            <a:r>
              <a:rPr lang="en-US" dirty="0" smtClean="0"/>
              <a:t> </a:t>
            </a:r>
            <a:r>
              <a:rPr lang="en-US" dirty="0" err="1" smtClean="0"/>
              <a:t>perusahaan</a:t>
            </a:r>
            <a:r>
              <a:rPr lang="en-US" dirty="0" smtClean="0"/>
              <a:t> </a:t>
            </a:r>
            <a:r>
              <a:rPr lang="en-US" dirty="0" err="1" smtClean="0"/>
              <a:t>menggunakan</a:t>
            </a:r>
            <a:r>
              <a:rPr lang="en-US" dirty="0" smtClean="0"/>
              <a:t> </a:t>
            </a:r>
            <a:r>
              <a:rPr lang="en-US" dirty="0" err="1" smtClean="0"/>
              <a:t>Sel</a:t>
            </a:r>
            <a:r>
              <a:rPr lang="en-US" dirty="0" smtClean="0"/>
              <a:t> </a:t>
            </a:r>
            <a:r>
              <a:rPr lang="en-US" dirty="0" err="1" smtClean="0"/>
              <a:t>kerja</a:t>
            </a:r>
            <a:r>
              <a:rPr lang="en-US" dirty="0" smtClean="0"/>
              <a:t>, yang </a:t>
            </a:r>
            <a:r>
              <a:rPr lang="en-US" dirty="0" err="1" smtClean="0"/>
              <a:t>sering</a:t>
            </a:r>
            <a:r>
              <a:rPr lang="en-US" dirty="0" smtClean="0"/>
              <a:t> </a:t>
            </a:r>
            <a:r>
              <a:rPr lang="en-US" dirty="0" err="1" smtClean="0"/>
              <a:t>disusun</a:t>
            </a:r>
            <a:r>
              <a:rPr lang="en-US" dirty="0" smtClean="0"/>
              <a:t> </a:t>
            </a:r>
            <a:r>
              <a:rPr lang="en-US" dirty="0" err="1" smtClean="0"/>
              <a:t>dalam</a:t>
            </a:r>
            <a:r>
              <a:rPr lang="en-US" dirty="0" smtClean="0"/>
              <a:t> </a:t>
            </a:r>
            <a:r>
              <a:rPr lang="en-US" dirty="0" err="1" smtClean="0"/>
              <a:t>bentuk</a:t>
            </a:r>
            <a:r>
              <a:rPr lang="en-US" dirty="0" smtClean="0"/>
              <a:t> U, yang </a:t>
            </a:r>
            <a:r>
              <a:rPr lang="en-US" dirty="0" err="1" smtClean="0"/>
              <a:t>berisi</a:t>
            </a:r>
            <a:r>
              <a:rPr lang="en-US" dirty="0" smtClean="0"/>
              <a:t> </a:t>
            </a:r>
            <a:r>
              <a:rPr lang="en-US" dirty="0" err="1" smtClean="0"/>
              <a:t>beberapa</a:t>
            </a:r>
            <a:r>
              <a:rPr lang="en-US" dirty="0" smtClean="0"/>
              <a:t> </a:t>
            </a:r>
            <a:r>
              <a:rPr lang="en-US" dirty="0" err="1" smtClean="0"/>
              <a:t>mesin</a:t>
            </a:r>
            <a:r>
              <a:rPr lang="en-US" dirty="0" smtClean="0"/>
              <a:t> yang </a:t>
            </a:r>
            <a:r>
              <a:rPr lang="en-US" dirty="0" err="1" smtClean="0"/>
              <a:t>melakukan</a:t>
            </a:r>
            <a:r>
              <a:rPr lang="en-US" dirty="0" smtClean="0"/>
              <a:t> </a:t>
            </a:r>
            <a:r>
              <a:rPr lang="en-US" dirty="0" err="1" smtClean="0"/>
              <a:t>operasi</a:t>
            </a:r>
            <a:r>
              <a:rPr lang="en-US" dirty="0" smtClean="0"/>
              <a:t> yang </a:t>
            </a:r>
            <a:r>
              <a:rPr lang="en-US" dirty="0" err="1" smtClean="0"/>
              <a:t>berbeda</a:t>
            </a:r>
            <a:r>
              <a:rPr lang="en-US" dirty="0" smtClean="0"/>
              <a:t>. </a:t>
            </a:r>
            <a:r>
              <a:rPr lang="en-US" dirty="0" err="1" smtClean="0"/>
              <a:t>Sel</a:t>
            </a:r>
            <a:r>
              <a:rPr lang="en-US" dirty="0" smtClean="0"/>
              <a:t> </a:t>
            </a:r>
            <a:r>
              <a:rPr lang="en-US" dirty="0" err="1" smtClean="0"/>
              <a:t>kerja</a:t>
            </a:r>
            <a:r>
              <a:rPr lang="en-US" dirty="0" smtClean="0"/>
              <a:t> </a:t>
            </a:r>
            <a:r>
              <a:rPr lang="en-US" dirty="0" err="1" smtClean="0"/>
              <a:t>ini</a:t>
            </a:r>
            <a:r>
              <a:rPr lang="en-US" dirty="0" smtClean="0"/>
              <a:t> </a:t>
            </a:r>
            <a:r>
              <a:rPr lang="en-US" dirty="0" err="1" smtClean="0"/>
              <a:t>sering</a:t>
            </a:r>
            <a:r>
              <a:rPr lang="en-US" dirty="0" smtClean="0"/>
              <a:t> </a:t>
            </a:r>
            <a:r>
              <a:rPr lang="en-US" dirty="0" err="1" smtClean="0"/>
              <a:t>didasarkan</a:t>
            </a:r>
            <a:r>
              <a:rPr lang="en-US" dirty="0" smtClean="0"/>
              <a:t> </a:t>
            </a:r>
            <a:r>
              <a:rPr lang="en-US" dirty="0" err="1" smtClean="0"/>
              <a:t>pada</a:t>
            </a:r>
            <a:r>
              <a:rPr lang="en-US" dirty="0" smtClean="0"/>
              <a:t> </a:t>
            </a:r>
            <a:r>
              <a:rPr lang="en-US" dirty="0" err="1" smtClean="0"/>
              <a:t>kode</a:t>
            </a:r>
            <a:r>
              <a:rPr lang="en-US" dirty="0" smtClean="0"/>
              <a:t> </a:t>
            </a:r>
            <a:r>
              <a:rPr lang="en-US" dirty="0" err="1" smtClean="0"/>
              <a:t>kelompok</a:t>
            </a:r>
            <a:r>
              <a:rPr lang="en-US" dirty="0" smtClean="0"/>
              <a:t> </a:t>
            </a:r>
            <a:r>
              <a:rPr lang="en-US" dirty="0" err="1" smtClean="0"/>
              <a:t>teknologi</a:t>
            </a:r>
            <a:r>
              <a:rPr lang="en-US" dirty="0" smtClean="0"/>
              <a:t>. </a:t>
            </a:r>
            <a:r>
              <a:rPr lang="en-US" dirty="0" err="1" smtClean="0"/>
              <a:t>Kode</a:t>
            </a:r>
            <a:r>
              <a:rPr lang="en-US" dirty="0" smtClean="0"/>
              <a:t> </a:t>
            </a:r>
            <a:r>
              <a:rPr lang="en-US" dirty="0" err="1" smtClean="0"/>
              <a:t>teknologi</a:t>
            </a:r>
            <a:r>
              <a:rPr lang="en-US" dirty="0" smtClean="0"/>
              <a:t> </a:t>
            </a:r>
            <a:r>
              <a:rPr lang="en-US" dirty="0" err="1" smtClean="0"/>
              <a:t>kelompok</a:t>
            </a:r>
            <a:r>
              <a:rPr lang="en-US" dirty="0" smtClean="0"/>
              <a:t> </a:t>
            </a:r>
            <a:r>
              <a:rPr lang="en-US" dirty="0" err="1" smtClean="0"/>
              <a:t>membantu</a:t>
            </a:r>
            <a:r>
              <a:rPr lang="en-US" dirty="0" smtClean="0"/>
              <a:t> </a:t>
            </a:r>
            <a:r>
              <a:rPr lang="en-US" dirty="0" err="1" smtClean="0"/>
              <a:t>untuk</a:t>
            </a:r>
            <a:r>
              <a:rPr lang="en-US" dirty="0" smtClean="0"/>
              <a:t> </a:t>
            </a:r>
            <a:r>
              <a:rPr lang="en-US" dirty="0" err="1" smtClean="0"/>
              <a:t>mengidentifikasi</a:t>
            </a:r>
            <a:r>
              <a:rPr lang="en-US" dirty="0" smtClean="0"/>
              <a:t> </a:t>
            </a:r>
            <a:r>
              <a:rPr lang="en-US" dirty="0" err="1" smtClean="0"/>
              <a:t>komponen</a:t>
            </a:r>
            <a:r>
              <a:rPr lang="en-US" dirty="0" smtClean="0"/>
              <a:t> </a:t>
            </a:r>
            <a:r>
              <a:rPr lang="en-US" dirty="0" err="1" smtClean="0"/>
              <a:t>dengan</a:t>
            </a:r>
            <a:r>
              <a:rPr lang="en-US" dirty="0" smtClean="0"/>
              <a:t> </a:t>
            </a:r>
            <a:r>
              <a:rPr lang="en-US" dirty="0" err="1" smtClean="0"/>
              <a:t>karakteristik</a:t>
            </a:r>
            <a:r>
              <a:rPr lang="en-US" dirty="0" smtClean="0"/>
              <a:t> </a:t>
            </a:r>
            <a:r>
              <a:rPr lang="en-US" dirty="0" err="1" smtClean="0"/>
              <a:t>serupa</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digolongkan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keluarga</a:t>
            </a:r>
            <a:r>
              <a:rPr lang="en-US" dirty="0" smtClean="0"/>
              <a:t>. </a:t>
            </a:r>
            <a:r>
              <a:rPr lang="en-US" dirty="0" err="1" smtClean="0"/>
              <a:t>Setelah</a:t>
            </a:r>
            <a:r>
              <a:rPr lang="en-US" dirty="0" smtClean="0"/>
              <a:t> </a:t>
            </a:r>
            <a:r>
              <a:rPr lang="en-US" dirty="0" err="1" smtClean="0"/>
              <a:t>keluarga-keluarga</a:t>
            </a:r>
            <a:r>
              <a:rPr lang="en-US" dirty="0" smtClean="0"/>
              <a:t> </a:t>
            </a:r>
            <a:r>
              <a:rPr lang="en-US" dirty="0" err="1" smtClean="0"/>
              <a:t>diidentifikasi</a:t>
            </a:r>
            <a:r>
              <a:rPr lang="en-US" dirty="0" smtClean="0"/>
              <a:t>, </a:t>
            </a:r>
            <a:r>
              <a:rPr lang="en-US" dirty="0" err="1" smtClean="0"/>
              <a:t>sel</a:t>
            </a:r>
            <a:r>
              <a:rPr lang="en-US" dirty="0" smtClean="0"/>
              <a:t> </a:t>
            </a:r>
            <a:r>
              <a:rPr lang="en-US" dirty="0" err="1" smtClean="0"/>
              <a:t>kerja</a:t>
            </a:r>
            <a:r>
              <a:rPr lang="en-US" dirty="0" smtClean="0"/>
              <a:t> </a:t>
            </a:r>
            <a:r>
              <a:rPr lang="en-US" dirty="0" err="1" smtClean="0"/>
              <a:t>dibuat</a:t>
            </a:r>
            <a:r>
              <a:rPr lang="en-US" dirty="0" smtClean="0"/>
              <a:t>. </a:t>
            </a:r>
            <a:r>
              <a:rPr lang="en-US" dirty="0" err="1" smtClean="0"/>
              <a:t>Hasilnya</a:t>
            </a:r>
            <a:r>
              <a:rPr lang="en-US" dirty="0" smtClean="0"/>
              <a:t> </a:t>
            </a:r>
            <a:r>
              <a:rPr lang="en-US" dirty="0" err="1" smtClean="0"/>
              <a:t>dapat</a:t>
            </a:r>
            <a:r>
              <a:rPr lang="en-US" dirty="0" smtClean="0"/>
              <a:t> </a:t>
            </a:r>
            <a:r>
              <a:rPr lang="en-US" dirty="0" err="1" smtClean="0"/>
              <a:t>dibayangkan</a:t>
            </a:r>
            <a:r>
              <a:rPr lang="en-US" dirty="0" smtClean="0"/>
              <a:t> </a:t>
            </a:r>
            <a:r>
              <a:rPr lang="en-US" dirty="0" err="1" smtClean="0"/>
              <a:t>sebagai</a:t>
            </a:r>
            <a:r>
              <a:rPr lang="en-US" dirty="0" smtClean="0"/>
              <a:t> </a:t>
            </a:r>
            <a:r>
              <a:rPr lang="en-US" dirty="0" err="1" smtClean="0"/>
              <a:t>fasilitas</a:t>
            </a:r>
            <a:r>
              <a:rPr lang="en-US" dirty="0" smtClean="0"/>
              <a:t> yang </a:t>
            </a:r>
            <a:r>
              <a:rPr lang="en-US" dirty="0" err="1" smtClean="0"/>
              <a:t>berorientasi</a:t>
            </a:r>
            <a:r>
              <a:rPr lang="en-US" dirty="0" smtClean="0"/>
              <a:t> </a:t>
            </a:r>
            <a:r>
              <a:rPr lang="en-US" dirty="0" err="1" smtClean="0"/>
              <a:t>pada</a:t>
            </a:r>
            <a:r>
              <a:rPr lang="en-US" dirty="0" smtClean="0"/>
              <a:t> </a:t>
            </a:r>
            <a:r>
              <a:rPr lang="en-US" dirty="0" err="1" smtClean="0"/>
              <a:t>produk</a:t>
            </a:r>
            <a:r>
              <a:rPr lang="en-US" dirty="0" smtClean="0"/>
              <a:t> yang </a:t>
            </a:r>
            <a:r>
              <a:rPr lang="en-US" dirty="0" err="1" smtClean="0"/>
              <a:t>kecil</a:t>
            </a:r>
            <a:r>
              <a:rPr lang="en-US" dirty="0" smtClean="0"/>
              <a:t> </a:t>
            </a:r>
            <a:r>
              <a:rPr lang="en-US" dirty="0" err="1" smtClean="0"/>
              <a:t>di</a:t>
            </a:r>
            <a:r>
              <a:rPr lang="en-US" dirty="0" smtClean="0"/>
              <a:t> </a:t>
            </a:r>
            <a:r>
              <a:rPr lang="en-US" dirty="0" err="1" smtClean="0"/>
              <a:t>mana</a:t>
            </a:r>
            <a:r>
              <a:rPr lang="en-US" dirty="0" smtClean="0"/>
              <a:t> “</a:t>
            </a:r>
            <a:r>
              <a:rPr lang="en-US" dirty="0" err="1" smtClean="0"/>
              <a:t>produk</a:t>
            </a:r>
            <a:r>
              <a:rPr lang="en-US" dirty="0" smtClean="0"/>
              <a:t>” yang </a:t>
            </a:r>
            <a:r>
              <a:rPr lang="en-US" dirty="0" err="1" smtClean="0"/>
              <a:t>sebenarnya</a:t>
            </a:r>
            <a:r>
              <a:rPr lang="en-US" dirty="0" smtClean="0"/>
              <a:t> </a:t>
            </a:r>
            <a:r>
              <a:rPr lang="en-US" dirty="0" err="1" smtClean="0"/>
              <a:t>adalah</a:t>
            </a:r>
            <a:r>
              <a:rPr lang="en-US" dirty="0" smtClean="0"/>
              <a:t> </a:t>
            </a:r>
            <a:r>
              <a:rPr lang="en-US" dirty="0" err="1" smtClean="0"/>
              <a:t>kelompok</a:t>
            </a:r>
            <a:r>
              <a:rPr lang="en-US" dirty="0" smtClean="0"/>
              <a:t> </a:t>
            </a:r>
            <a:r>
              <a:rPr lang="en-US" dirty="0" err="1" smtClean="0"/>
              <a:t>produk</a:t>
            </a:r>
            <a:r>
              <a:rPr lang="en-US" dirty="0" smtClean="0"/>
              <a:t> yang </a:t>
            </a:r>
            <a:r>
              <a:rPr lang="en-US" dirty="0" err="1" smtClean="0"/>
              <a:t>serupa—sebuah</a:t>
            </a:r>
            <a:r>
              <a:rPr lang="en-US" dirty="0" smtClean="0"/>
              <a:t> </a:t>
            </a:r>
            <a:r>
              <a:rPr lang="en-US" dirty="0" err="1" smtClean="0"/>
              <a:t>keluarga</a:t>
            </a:r>
            <a:r>
              <a:rPr lang="en-US" dirty="0" smtClean="0"/>
              <a:t> </a:t>
            </a:r>
            <a:r>
              <a:rPr lang="en-US" dirty="0" err="1" smtClean="0"/>
              <a:t>produk</a:t>
            </a:r>
            <a:r>
              <a:rPr lang="en-US" dirty="0" smtClean="0"/>
              <a:t>. </a:t>
            </a:r>
            <a:r>
              <a:rPr lang="en-US" dirty="0" err="1" smtClean="0"/>
              <a:t>Sel</a:t>
            </a:r>
            <a:r>
              <a:rPr lang="en-US" dirty="0" smtClean="0"/>
              <a:t> </a:t>
            </a:r>
            <a:r>
              <a:rPr lang="en-US" dirty="0" err="1" smtClean="0"/>
              <a:t>menghasilkan</a:t>
            </a:r>
            <a:r>
              <a:rPr lang="en-US" dirty="0" smtClean="0"/>
              <a:t> </a:t>
            </a:r>
            <a:r>
              <a:rPr lang="en-US" dirty="0" err="1" smtClean="0"/>
              <a:t>satu</a:t>
            </a:r>
            <a:r>
              <a:rPr lang="en-US" dirty="0" smtClean="0"/>
              <a:t> unit yang </a:t>
            </a:r>
            <a:r>
              <a:rPr lang="en-US" dirty="0" err="1" smtClean="0"/>
              <a:t>baik</a:t>
            </a:r>
            <a:r>
              <a:rPr lang="en-US" dirty="0" smtClean="0"/>
              <a:t> </a:t>
            </a:r>
            <a:r>
              <a:rPr lang="en-US" dirty="0" err="1" smtClean="0"/>
              <a:t>setiap</a:t>
            </a:r>
            <a:r>
              <a:rPr lang="en-US" dirty="0" smtClean="0"/>
              <a:t> </a:t>
            </a:r>
            <a:r>
              <a:rPr lang="en-US" dirty="0" err="1" smtClean="0"/>
              <a:t>waktu</a:t>
            </a:r>
            <a:r>
              <a:rPr lang="en-US" dirty="0" smtClean="0"/>
              <a:t>, </a:t>
            </a:r>
            <a:r>
              <a:rPr lang="en-US" dirty="0" err="1" smtClean="0"/>
              <a:t>dan</a:t>
            </a:r>
            <a:r>
              <a:rPr lang="en-US" dirty="0" smtClean="0"/>
              <a:t> </a:t>
            </a:r>
            <a:r>
              <a:rPr lang="en-US" dirty="0" err="1" smtClean="0"/>
              <a:t>idealnya</a:t>
            </a:r>
            <a:r>
              <a:rPr lang="en-US" dirty="0" smtClean="0"/>
              <a:t> </a:t>
            </a:r>
            <a:r>
              <a:rPr lang="en-US" dirty="0" err="1" smtClean="0"/>
              <a:t>menghasilkan</a:t>
            </a:r>
            <a:r>
              <a:rPr lang="en-US" dirty="0" smtClean="0"/>
              <a:t> unit </a:t>
            </a:r>
            <a:r>
              <a:rPr lang="en-US" dirty="0" err="1" smtClean="0"/>
              <a:t>hanya</a:t>
            </a:r>
            <a:r>
              <a:rPr lang="en-US" dirty="0" smtClean="0"/>
              <a:t> </a:t>
            </a:r>
            <a:r>
              <a:rPr lang="en-US" dirty="0" err="1" smtClean="0"/>
              <a:t>setelah</a:t>
            </a:r>
            <a:r>
              <a:rPr lang="en-US" dirty="0" smtClean="0"/>
              <a:t> </a:t>
            </a:r>
            <a:r>
              <a:rPr lang="en-US" dirty="0" err="1" smtClean="0"/>
              <a:t>pelanggan</a:t>
            </a:r>
            <a:r>
              <a:rPr lang="en-US" dirty="0" smtClean="0"/>
              <a:t> </a:t>
            </a:r>
            <a:r>
              <a:rPr lang="en-US" dirty="0" err="1" smtClean="0"/>
              <a:t>memesan</a:t>
            </a:r>
            <a:r>
              <a:rPr lang="en-US" dirty="0" smtClean="0"/>
              <a:t>.</a:t>
            </a:r>
            <a:endParaRPr lang="id-ID" dirty="0" smtClean="0"/>
          </a:p>
          <a:p>
            <a:pPr>
              <a:defRPr/>
            </a:pPr>
            <a:endParaRPr lang="id-ID" dirty="0" smtClean="0"/>
          </a:p>
        </p:txBody>
      </p:sp>
    </p:spTree>
    <p:extLst>
      <p:ext uri="{BB962C8B-B14F-4D97-AF65-F5344CB8AC3E}">
        <p14:creationId xmlns:p14="http://schemas.microsoft.com/office/powerpoint/2010/main" val="42892565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b="1" smtClean="0"/>
              <a:t>Peningkatan Fleksi</a:t>
            </a:r>
            <a:r>
              <a:rPr lang="id-ID" b="1" smtClean="0"/>
              <a:t>b</a:t>
            </a:r>
            <a:r>
              <a:rPr lang="en-US" b="1" smtClean="0"/>
              <a:t>ilitas</a:t>
            </a:r>
            <a:endParaRPr lang="id-ID" smtClean="0"/>
          </a:p>
        </p:txBody>
      </p:sp>
      <p:sp>
        <p:nvSpPr>
          <p:cNvPr id="3" name="Content Placeholder 2"/>
          <p:cNvSpPr>
            <a:spLocks noGrp="1"/>
          </p:cNvSpPr>
          <p:nvPr>
            <p:ph idx="1"/>
          </p:nvPr>
        </p:nvSpPr>
        <p:spPr/>
        <p:txBody>
          <a:bodyPr rtlCol="0">
            <a:normAutofit/>
          </a:bodyPr>
          <a:lstStyle/>
          <a:p>
            <a:pPr>
              <a:defRPr/>
            </a:pPr>
            <a:r>
              <a:rPr lang="en-US" dirty="0" smtClean="0"/>
              <a:t>S</a:t>
            </a:r>
            <a:r>
              <a:rPr lang="id-ID" dirty="0" smtClean="0"/>
              <a:t>el</a:t>
            </a:r>
            <a:r>
              <a:rPr lang="en-US" dirty="0" smtClean="0"/>
              <a:t> </a:t>
            </a:r>
            <a:r>
              <a:rPr lang="en-US" dirty="0" err="1" smtClean="0"/>
              <a:t>kerja</a:t>
            </a:r>
            <a:r>
              <a:rPr lang="en-US" dirty="0" smtClean="0"/>
              <a:t> modern </a:t>
            </a:r>
            <a:r>
              <a:rPr lang="en-US" dirty="0" err="1" smtClean="0"/>
              <a:t>dirancang</a:t>
            </a:r>
            <a:r>
              <a:rPr lang="en-US" dirty="0" smtClean="0"/>
              <a:t> </a:t>
            </a:r>
            <a:r>
              <a:rPr lang="en-US" dirty="0" err="1" smtClean="0"/>
              <a:t>sedernikian</a:t>
            </a:r>
            <a:r>
              <a:rPr lang="en-US" dirty="0" smtClean="0"/>
              <a:t> </a:t>
            </a:r>
            <a:r>
              <a:rPr lang="en-US" dirty="0" err="1" smtClean="0"/>
              <a:t>rupa</a:t>
            </a:r>
            <a:r>
              <a:rPr lang="en-US" dirty="0" smtClean="0"/>
              <a:t> </a:t>
            </a:r>
            <a:r>
              <a:rPr lang="en-US" dirty="0" err="1" smtClean="0"/>
              <a:t>sehingga</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dapat</a:t>
            </a:r>
            <a:r>
              <a:rPr lang="en-US" dirty="0" smtClean="0"/>
              <a:t> </a:t>
            </a:r>
            <a:r>
              <a:rPr lang="en-US" dirty="0" err="1" smtClean="0"/>
              <a:t>diatur</a:t>
            </a:r>
            <a:r>
              <a:rPr lang="en-US" dirty="0" smtClean="0"/>
              <a:t> </a:t>
            </a:r>
            <a:r>
              <a:rPr lang="en-US" dirty="0" err="1" smtClean="0"/>
              <a:t>kembali</a:t>
            </a:r>
            <a:r>
              <a:rPr lang="en-US" dirty="0" smtClean="0"/>
              <a:t> </a:t>
            </a:r>
            <a:r>
              <a:rPr lang="en-US" dirty="0" err="1" smtClean="0"/>
              <a:t>untuk</a:t>
            </a:r>
            <a:r>
              <a:rPr lang="en-US" dirty="0" smtClean="0"/>
              <a:t> </a:t>
            </a:r>
            <a:r>
              <a:rPr lang="en-US" dirty="0" err="1" smtClean="0"/>
              <a:t>menyesuaikan</a:t>
            </a:r>
            <a:r>
              <a:rPr lang="en-US" dirty="0" smtClean="0"/>
              <a:t> </a:t>
            </a:r>
            <a:r>
              <a:rPr lang="en-US" dirty="0" err="1" smtClean="0"/>
              <a:t>perubahan</a:t>
            </a:r>
            <a:r>
              <a:rPr lang="en-US" dirty="0" smtClean="0"/>
              <a:t> </a:t>
            </a:r>
            <a:r>
              <a:rPr lang="en-US" dirty="0" err="1" smtClean="0"/>
              <a:t>pada</a:t>
            </a:r>
            <a:r>
              <a:rPr lang="en-US" dirty="0" smtClean="0"/>
              <a:t> volume, </a:t>
            </a:r>
            <a:r>
              <a:rPr lang="en-US" dirty="0" err="1" smtClean="0"/>
              <a:t>perbaikan</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bahkan</a:t>
            </a:r>
            <a:r>
              <a:rPr lang="en-US" dirty="0" smtClean="0"/>
              <a:t> </a:t>
            </a:r>
            <a:r>
              <a:rPr lang="en-US" dirty="0" err="1" smtClean="0"/>
              <a:t>desain</a:t>
            </a:r>
            <a:r>
              <a:rPr lang="en-US" dirty="0" smtClean="0"/>
              <a:t> </a:t>
            </a:r>
            <a:r>
              <a:rPr lang="en-US" dirty="0" err="1" smtClean="0"/>
              <a:t>baru</a:t>
            </a:r>
            <a:r>
              <a:rPr lang="en-US" dirty="0" smtClean="0"/>
              <a:t>. </a:t>
            </a:r>
            <a:r>
              <a:rPr lang="en-US" dirty="0" err="1" smtClean="0"/>
              <a:t>Hampir</a:t>
            </a:r>
            <a:r>
              <a:rPr lang="en-US" dirty="0" smtClean="0"/>
              <a:t> </a:t>
            </a:r>
            <a:r>
              <a:rPr lang="en-US" dirty="0" err="1" smtClean="0"/>
              <a:t>tidak</a:t>
            </a:r>
            <a:r>
              <a:rPr lang="en-US" dirty="0" smtClean="0"/>
              <a:t> </a:t>
            </a:r>
            <a:r>
              <a:rPr lang="en-US" dirty="0" err="1" smtClean="0"/>
              <a:t>ada</a:t>
            </a:r>
            <a:r>
              <a:rPr lang="en-US" dirty="0" smtClean="0"/>
              <a:t> </a:t>
            </a:r>
            <a:r>
              <a:rPr lang="en-US" dirty="0" err="1" smtClean="0"/>
              <a:t>apa</a:t>
            </a:r>
            <a:r>
              <a:rPr lang="en-US" dirty="0" smtClean="0"/>
              <a:t> pun </a:t>
            </a:r>
            <a:r>
              <a:rPr lang="en-US" dirty="0" err="1" smtClean="0"/>
              <a:t>di</a:t>
            </a:r>
            <a:r>
              <a:rPr lang="en-US" dirty="0" smtClean="0"/>
              <a:t> </a:t>
            </a:r>
            <a:r>
              <a:rPr lang="en-US" dirty="0" err="1" smtClean="0"/>
              <a:t>dalam</a:t>
            </a:r>
            <a:r>
              <a:rPr lang="en-US" dirty="0" smtClean="0"/>
              <a:t> </a:t>
            </a:r>
            <a:r>
              <a:rPr lang="en-US" dirty="0" err="1" smtClean="0"/>
              <a:t>departemen-departemen</a:t>
            </a:r>
            <a:r>
              <a:rPr lang="en-US" dirty="0" smtClean="0"/>
              <a:t> </a:t>
            </a:r>
            <a:r>
              <a:rPr lang="en-US" dirty="0" err="1" smtClean="0"/>
              <a:t>baru</a:t>
            </a:r>
            <a:r>
              <a:rPr lang="en-US" dirty="0" smtClean="0"/>
              <a:t> yang </a:t>
            </a:r>
            <a:r>
              <a:rPr lang="en-US" dirty="0" err="1" smtClean="0"/>
              <a:t>dibakukan</a:t>
            </a:r>
            <a:r>
              <a:rPr lang="en-US" dirty="0" smtClean="0"/>
              <a:t>. </a:t>
            </a:r>
            <a:r>
              <a:rPr lang="en-US" dirty="0" err="1" smtClean="0"/>
              <a:t>Konsep</a:t>
            </a:r>
            <a:r>
              <a:rPr lang="en-US" dirty="0" smtClean="0"/>
              <a:t> </a:t>
            </a:r>
            <a:r>
              <a:rPr lang="en-US" dirty="0" err="1" smtClean="0"/>
              <a:t>fleksibilitas</a:t>
            </a:r>
            <a:r>
              <a:rPr lang="en-US" dirty="0" smtClean="0"/>
              <a:t> </a:t>
            </a:r>
            <a:r>
              <a:rPr lang="en-US" dirty="0" err="1" smtClean="0"/>
              <a:t>tata</a:t>
            </a:r>
            <a:r>
              <a:rPr lang="en-US" dirty="0" smtClean="0"/>
              <a:t> </a:t>
            </a:r>
            <a:r>
              <a:rPr lang="en-US" dirty="0" err="1" smtClean="0"/>
              <a:t>letak</a:t>
            </a:r>
            <a:r>
              <a:rPr lang="en-US" dirty="0" smtClean="0"/>
              <a:t> yang </a:t>
            </a:r>
            <a:r>
              <a:rPr lang="en-US" dirty="0" err="1" smtClean="0"/>
              <a:t>sama</a:t>
            </a:r>
            <a:r>
              <a:rPr lang="en-US" dirty="0" smtClean="0"/>
              <a:t> </a:t>
            </a:r>
            <a:r>
              <a:rPr lang="en-US" dirty="0" err="1" smtClean="0"/>
              <a:t>berlaku</a:t>
            </a:r>
            <a:r>
              <a:rPr lang="en-US" dirty="0" smtClean="0"/>
              <a:t> </a:t>
            </a:r>
            <a:r>
              <a:rPr lang="en-US" dirty="0" err="1" smtClean="0"/>
              <a:t>pada</a:t>
            </a:r>
            <a:r>
              <a:rPr lang="en-US" dirty="0" smtClean="0"/>
              <a:t> </a:t>
            </a:r>
            <a:r>
              <a:rPr lang="en-US" dirty="0" err="1" smtClean="0"/>
              <a:t>lingkungan</a:t>
            </a:r>
            <a:r>
              <a:rPr lang="en-US" dirty="0" smtClean="0"/>
              <a:t> </a:t>
            </a:r>
            <a:r>
              <a:rPr lang="en-US" dirty="0" err="1" smtClean="0"/>
              <a:t>kantor</a:t>
            </a:r>
            <a:r>
              <a:rPr lang="en-US" dirty="0" smtClean="0"/>
              <a:t>. </a:t>
            </a:r>
            <a:r>
              <a:rPr lang="en-US" dirty="0" err="1" smtClean="0"/>
              <a:t>Tidak</a:t>
            </a:r>
            <a:r>
              <a:rPr lang="en-US" dirty="0" smtClean="0"/>
              <a:t> </a:t>
            </a:r>
            <a:r>
              <a:rPr lang="en-US" dirty="0" err="1" smtClean="0"/>
              <a:t>hanya</a:t>
            </a:r>
            <a:r>
              <a:rPr lang="en-US" dirty="0" smtClean="0"/>
              <a:t> </a:t>
            </a:r>
            <a:r>
              <a:rPr lang="en-US" dirty="0" err="1" smtClean="0"/>
              <a:t>peralatan</a:t>
            </a:r>
            <a:r>
              <a:rPr lang="en-US" dirty="0" smtClean="0"/>
              <a:t> </a:t>
            </a:r>
            <a:r>
              <a:rPr lang="en-US" dirty="0" err="1" smtClean="0"/>
              <a:t>dan</a:t>
            </a:r>
            <a:r>
              <a:rPr lang="en-US" dirty="0" smtClean="0"/>
              <a:t> </a:t>
            </a:r>
            <a:r>
              <a:rPr lang="en-US" dirty="0" err="1" smtClean="0"/>
              <a:t>mebel</a:t>
            </a:r>
            <a:r>
              <a:rPr lang="en-US" dirty="0" smtClean="0"/>
              <a:t> </a:t>
            </a:r>
            <a:r>
              <a:rPr lang="en-US" dirty="0" err="1" smtClean="0"/>
              <a:t>kantor</a:t>
            </a:r>
            <a:r>
              <a:rPr lang="en-US" dirty="0" smtClean="0"/>
              <a:t> yang </a:t>
            </a:r>
            <a:r>
              <a:rPr lang="en-US" dirty="0" err="1" smtClean="0"/>
              <a:t>dapat</a:t>
            </a:r>
            <a:r>
              <a:rPr lang="en-US" dirty="0" smtClean="0"/>
              <a:t> </a:t>
            </a:r>
            <a:r>
              <a:rPr lang="en-US" dirty="0" err="1" smtClean="0"/>
              <a:t>dipindahkan</a:t>
            </a:r>
            <a:r>
              <a:rPr lang="en-US" dirty="0" smtClean="0"/>
              <a:t>, </a:t>
            </a:r>
            <a:r>
              <a:rPr lang="en-US" dirty="0" err="1" smtClean="0"/>
              <a:t>tetapi</a:t>
            </a:r>
            <a:r>
              <a:rPr lang="en-US" dirty="0" smtClean="0"/>
              <a:t> </a:t>
            </a:r>
            <a:r>
              <a:rPr lang="en-US" dirty="0" err="1" smtClean="0"/>
              <a:t>juga</a:t>
            </a:r>
            <a:r>
              <a:rPr lang="en-US" dirty="0" smtClean="0"/>
              <a:t> </a:t>
            </a:r>
            <a:r>
              <a:rPr lang="en-US" dirty="0" err="1" smtClean="0"/>
              <a:t>dinding</a:t>
            </a:r>
            <a:r>
              <a:rPr lang="en-US" dirty="0" smtClean="0"/>
              <a:t> </a:t>
            </a:r>
            <a:r>
              <a:rPr lang="en-US" dirty="0" err="1" smtClean="0"/>
              <a:t>kantor</a:t>
            </a:r>
            <a:r>
              <a:rPr lang="en-US" dirty="0" smtClean="0"/>
              <a:t>, </a:t>
            </a:r>
            <a:r>
              <a:rPr lang="en-US" dirty="0" err="1" smtClean="0"/>
              <a:t>koneksi</a:t>
            </a:r>
            <a:r>
              <a:rPr lang="en-US" dirty="0" smtClean="0"/>
              <a:t> </a:t>
            </a:r>
            <a:r>
              <a:rPr lang="en-US" dirty="0" err="1" smtClean="0"/>
              <a:t>komputer</a:t>
            </a:r>
            <a:r>
              <a:rPr lang="en-US" dirty="0" smtClean="0"/>
              <a:t>, </a:t>
            </a:r>
            <a:r>
              <a:rPr lang="en-US" dirty="0" err="1" smtClean="0"/>
              <a:t>dan</a:t>
            </a:r>
            <a:r>
              <a:rPr lang="en-US" dirty="0" smtClean="0"/>
              <a:t> </a:t>
            </a:r>
            <a:r>
              <a:rPr lang="en-US" dirty="0" err="1" smtClean="0"/>
              <a:t>telekomunikasi</a:t>
            </a:r>
            <a:r>
              <a:rPr lang="en-US" dirty="0" smtClean="0"/>
              <a:t>. </a:t>
            </a:r>
            <a:r>
              <a:rPr lang="en-US" dirty="0" err="1" smtClean="0"/>
              <a:t>Peralatan</a:t>
            </a:r>
            <a:r>
              <a:rPr lang="en-US" dirty="0" smtClean="0"/>
              <a:t> </a:t>
            </a:r>
            <a:r>
              <a:rPr lang="en-US" dirty="0" err="1" smtClean="0"/>
              <a:t>bersifat</a:t>
            </a:r>
            <a:r>
              <a:rPr lang="en-US" dirty="0" smtClean="0"/>
              <a:t> modular. </a:t>
            </a:r>
            <a:r>
              <a:rPr lang="en-US" dirty="0" err="1" smtClean="0"/>
              <a:t>Fleksibilitas</a:t>
            </a:r>
            <a:r>
              <a:rPr lang="en-US" dirty="0" smtClean="0"/>
              <a:t> </a:t>
            </a:r>
            <a:r>
              <a:rPr lang="en-US" dirty="0" err="1" smtClean="0"/>
              <a:t>tata</a:t>
            </a:r>
            <a:r>
              <a:rPr lang="en-US" dirty="0" smtClean="0"/>
              <a:t> </a:t>
            </a:r>
            <a:r>
              <a:rPr lang="en-US" dirty="0" err="1" smtClean="0"/>
              <a:t>letak</a:t>
            </a:r>
            <a:r>
              <a:rPr lang="en-US" dirty="0" smtClean="0"/>
              <a:t> </a:t>
            </a:r>
            <a:r>
              <a:rPr lang="en-US" dirty="0" err="1" smtClean="0"/>
              <a:t>menopang</a:t>
            </a:r>
            <a:r>
              <a:rPr lang="en-US" dirty="0" smtClean="0"/>
              <a:t> </a:t>
            </a:r>
            <a:r>
              <a:rPr lang="en-US" dirty="0" err="1" smtClean="0"/>
              <a:t>perubahan</a:t>
            </a:r>
            <a:r>
              <a:rPr lang="en-US" dirty="0" smtClean="0"/>
              <a:t> yang </a:t>
            </a:r>
            <a:r>
              <a:rPr lang="en-US" dirty="0" err="1" smtClean="0"/>
              <a:t>diakibarkan</a:t>
            </a:r>
            <a:r>
              <a:rPr lang="en-US" dirty="0" smtClean="0"/>
              <a:t> </a:t>
            </a:r>
            <a:r>
              <a:rPr lang="en-US" dirty="0" err="1" smtClean="0"/>
              <a:t>oleh</a:t>
            </a:r>
            <a:r>
              <a:rPr lang="en-US" dirty="0" smtClean="0"/>
              <a:t> </a:t>
            </a:r>
            <a:r>
              <a:rPr lang="en-US" dirty="0" err="1" smtClean="0"/>
              <a:t>perhaikan</a:t>
            </a:r>
            <a:r>
              <a:rPr lang="en-US" dirty="0" smtClean="0"/>
              <a:t> </a:t>
            </a:r>
            <a:r>
              <a:rPr lang="en-US" dirty="0" err="1" smtClean="0"/>
              <a:t>produk</a:t>
            </a:r>
            <a:r>
              <a:rPr lang="en-US" dirty="0" smtClean="0"/>
              <a:t> </a:t>
            </a:r>
            <a:r>
              <a:rPr lang="en-US" dirty="0" err="1" smtClean="0"/>
              <a:t>dan</a:t>
            </a:r>
            <a:r>
              <a:rPr lang="en-US" dirty="0" smtClean="0"/>
              <a:t> </a:t>
            </a:r>
            <a:r>
              <a:rPr lang="en-US" dirty="0" err="1" smtClean="0"/>
              <a:t>proses</a:t>
            </a:r>
            <a:r>
              <a:rPr lang="en-US" dirty="0" smtClean="0"/>
              <a:t> yang </a:t>
            </a:r>
            <a:r>
              <a:rPr lang="en-US" dirty="0" err="1" smtClean="0"/>
              <a:t>tak</a:t>
            </a:r>
            <a:r>
              <a:rPr lang="en-US" dirty="0" smtClean="0"/>
              <a:t> </a:t>
            </a:r>
            <a:r>
              <a:rPr lang="en-US" dirty="0" err="1" smtClean="0"/>
              <a:t>bisa</a:t>
            </a:r>
            <a:r>
              <a:rPr lang="en-US" dirty="0" smtClean="0"/>
              <a:t> </a:t>
            </a:r>
            <a:r>
              <a:rPr lang="en-US" dirty="0" err="1" smtClean="0"/>
              <a:t>diabaikan</a:t>
            </a:r>
            <a:r>
              <a:rPr lang="en-US" dirty="0" smtClean="0"/>
              <a:t> </a:t>
            </a:r>
            <a:r>
              <a:rPr lang="en-US" dirty="0" err="1" smtClean="0"/>
              <a:t>dengan</a:t>
            </a:r>
            <a:r>
              <a:rPr lang="en-US" dirty="0" smtClean="0"/>
              <a:t> </a:t>
            </a:r>
            <a:r>
              <a:rPr lang="en-US" dirty="0" err="1" smtClean="0"/>
              <a:t>suatu</a:t>
            </a:r>
            <a:r>
              <a:rPr lang="en-US" dirty="0" smtClean="0"/>
              <a:t> </a:t>
            </a:r>
            <a:r>
              <a:rPr lang="en-US" dirty="0" err="1" smtClean="0"/>
              <a:t>filosofi</a:t>
            </a:r>
            <a:r>
              <a:rPr lang="en-US" dirty="0" smtClean="0"/>
              <a:t> </a:t>
            </a:r>
            <a:r>
              <a:rPr lang="en-US" dirty="0" err="1" smtClean="0"/>
              <a:t>perbaikan</a:t>
            </a:r>
            <a:r>
              <a:rPr lang="en-US" dirty="0" smtClean="0"/>
              <a:t> </a:t>
            </a:r>
            <a:r>
              <a:rPr lang="en-US" dirty="0" err="1" smtClean="0"/>
              <a:t>berkelanjutan</a:t>
            </a:r>
            <a:r>
              <a:rPr lang="en-US" dirty="0" smtClean="0"/>
              <a:t>.</a:t>
            </a:r>
            <a:endParaRPr lang="id-ID" dirty="0" smtClean="0"/>
          </a:p>
          <a:p>
            <a:pPr>
              <a:defRPr/>
            </a:pPr>
            <a:endParaRPr lang="id-ID" dirty="0" smtClean="0"/>
          </a:p>
        </p:txBody>
      </p:sp>
    </p:spTree>
    <p:extLst>
      <p:ext uri="{BB962C8B-B14F-4D97-AF65-F5344CB8AC3E}">
        <p14:creationId xmlns:p14="http://schemas.microsoft.com/office/powerpoint/2010/main" val="9733810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b="1" smtClean="0"/>
              <a:t>Dampak </a:t>
            </a:r>
            <a:r>
              <a:rPr lang="id-ID" b="1" smtClean="0"/>
              <a:t>P</a:t>
            </a:r>
            <a:r>
              <a:rPr lang="en-US" b="1" smtClean="0"/>
              <a:t>ada K</a:t>
            </a:r>
            <a:r>
              <a:rPr lang="id-ID" b="1" smtClean="0"/>
              <a:t>a</a:t>
            </a:r>
            <a:r>
              <a:rPr lang="en-US" b="1" smtClean="0"/>
              <a:t>ryawan</a:t>
            </a:r>
            <a:endParaRPr lang="id-ID" smtClean="0"/>
          </a:p>
        </p:txBody>
      </p:sp>
      <p:sp>
        <p:nvSpPr>
          <p:cNvPr id="3" name="Content Placeholder 2"/>
          <p:cNvSpPr>
            <a:spLocks noGrp="1"/>
          </p:cNvSpPr>
          <p:nvPr>
            <p:ph idx="1"/>
          </p:nvPr>
        </p:nvSpPr>
        <p:spPr/>
        <p:txBody>
          <a:bodyPr rtlCol="0">
            <a:normAutofit fontScale="92500" lnSpcReduction="10000"/>
          </a:bodyPr>
          <a:lstStyle/>
          <a:p>
            <a:pPr>
              <a:defRPr/>
            </a:pPr>
            <a:r>
              <a:rPr lang="en-US" dirty="0" err="1" smtClean="0"/>
              <a:t>Karyawan</a:t>
            </a:r>
            <a:r>
              <a:rPr lang="en-US" dirty="0" smtClean="0"/>
              <a:t> yang </a:t>
            </a:r>
            <a:r>
              <a:rPr lang="en-US" dirty="0" err="1" smtClean="0"/>
              <a:t>bekerja</a:t>
            </a:r>
            <a:r>
              <a:rPr lang="en-US" dirty="0" smtClean="0"/>
              <a:t> </a:t>
            </a:r>
            <a:r>
              <a:rPr lang="en-US" dirty="0" err="1" smtClean="0"/>
              <a:t>bersama</a:t>
            </a:r>
            <a:r>
              <a:rPr lang="en-US" dirty="0" smtClean="0"/>
              <a:t> </a:t>
            </a:r>
            <a:r>
              <a:rPr lang="en-US" dirty="0" err="1" smtClean="0"/>
              <a:t>dilatih</a:t>
            </a:r>
            <a:r>
              <a:rPr lang="en-US" dirty="0" smtClean="0"/>
              <a:t> </a:t>
            </a:r>
            <a:r>
              <a:rPr lang="en-US" dirty="0" err="1" smtClean="0"/>
              <a:t>secara</a:t>
            </a:r>
            <a:r>
              <a:rPr lang="en-US" dirty="0" smtClean="0"/>
              <a:t> </a:t>
            </a:r>
            <a:r>
              <a:rPr lang="en-US" dirty="0" err="1" smtClean="0"/>
              <a:t>bersi</a:t>
            </a:r>
            <a:r>
              <a:rPr lang="id-ID" dirty="0" smtClean="0"/>
              <a:t>la</a:t>
            </a:r>
            <a:r>
              <a:rPr lang="en-US" dirty="0" err="1" smtClean="0"/>
              <a:t>ng</a:t>
            </a:r>
            <a:r>
              <a:rPr lang="en-US" dirty="0" smtClean="0"/>
              <a:t> </a:t>
            </a:r>
            <a:r>
              <a:rPr lang="en-US" dirty="0" err="1" smtClean="0"/>
              <a:t>sehingga</a:t>
            </a:r>
            <a:r>
              <a:rPr lang="en-US" dirty="0" smtClean="0"/>
              <a:t> </a:t>
            </a:r>
            <a:r>
              <a:rPr lang="en-US" dirty="0" err="1" smtClean="0"/>
              <a:t>mereka</a:t>
            </a:r>
            <a:r>
              <a:rPr lang="en-US" dirty="0" smtClean="0"/>
              <a:t> </a:t>
            </a:r>
            <a:r>
              <a:rPr lang="en-US" dirty="0" err="1" smtClean="0"/>
              <a:t>dapat</a:t>
            </a:r>
            <a:r>
              <a:rPr lang="en-US" dirty="0" smtClean="0"/>
              <a:t> </a:t>
            </a:r>
            <a:r>
              <a:rPr lang="en-US" dirty="0" err="1" smtClean="0"/>
              <a:t>membawa</a:t>
            </a:r>
            <a:r>
              <a:rPr lang="en-US" dirty="0" smtClean="0"/>
              <a:t> </a:t>
            </a:r>
            <a:r>
              <a:rPr lang="en-US" dirty="0" err="1" smtClean="0"/>
              <a:t>efisiensi</a:t>
            </a:r>
            <a:r>
              <a:rPr lang="en-US" dirty="0" smtClean="0"/>
              <a:t> </a:t>
            </a:r>
            <a:r>
              <a:rPr lang="en-US" dirty="0" err="1" smtClean="0"/>
              <a:t>dan</a:t>
            </a:r>
            <a:r>
              <a:rPr lang="en-US" dirty="0" smtClean="0"/>
              <a:t> </a:t>
            </a:r>
            <a:r>
              <a:rPr lang="en-US" dirty="0" err="1" smtClean="0"/>
              <a:t>fleksibilitas</a:t>
            </a:r>
            <a:r>
              <a:rPr lang="en-US" dirty="0" smtClean="0"/>
              <a:t> </a:t>
            </a:r>
            <a:r>
              <a:rPr lang="en-US" dirty="0" err="1" smtClean="0"/>
              <a:t>pada</a:t>
            </a:r>
            <a:r>
              <a:rPr lang="en-US" dirty="0" smtClean="0"/>
              <a:t> </a:t>
            </a:r>
            <a:r>
              <a:rPr lang="en-US" dirty="0" err="1" smtClean="0"/>
              <a:t>sel</a:t>
            </a:r>
            <a:r>
              <a:rPr lang="en-US" dirty="0" smtClean="0"/>
              <a:t> </a:t>
            </a:r>
            <a:r>
              <a:rPr lang="en-US" dirty="0" err="1" smtClean="0"/>
              <a:t>kerja</a:t>
            </a:r>
            <a:r>
              <a:rPr lang="en-US" dirty="0" smtClean="0"/>
              <a:t>. </a:t>
            </a:r>
            <a:r>
              <a:rPr lang="en-US" dirty="0" err="1" smtClean="0"/>
              <a:t>TataletakJlT</a:t>
            </a:r>
            <a:r>
              <a:rPr lang="en-US" dirty="0" smtClean="0"/>
              <a:t> </a:t>
            </a:r>
            <a:r>
              <a:rPr lang="en-US" dirty="0" err="1" smtClean="0"/>
              <a:t>menjadikan</a:t>
            </a:r>
            <a:r>
              <a:rPr lang="en-US" dirty="0" smtClean="0"/>
              <a:t> </a:t>
            </a:r>
            <a:r>
              <a:rPr lang="en-US" dirty="0" err="1" smtClean="0"/>
              <a:t>karyawan</a:t>
            </a:r>
            <a:r>
              <a:rPr lang="en-US" dirty="0" smtClean="0"/>
              <a:t> </a:t>
            </a:r>
            <a:r>
              <a:rPr lang="en-US" dirty="0" err="1" smtClean="0"/>
              <a:t>dapat</a:t>
            </a:r>
            <a:r>
              <a:rPr lang="en-US" dirty="0" smtClean="0"/>
              <a:t> </a:t>
            </a:r>
            <a:r>
              <a:rPr lang="en-US" dirty="0" err="1" smtClean="0"/>
              <a:t>bekerja</a:t>
            </a:r>
            <a:r>
              <a:rPr lang="en-US" dirty="0" smtClean="0"/>
              <a:t> </a:t>
            </a:r>
            <a:r>
              <a:rPr lang="en-US" dirty="0" err="1" smtClean="0"/>
              <a:t>sama</a:t>
            </a:r>
            <a:r>
              <a:rPr lang="en-US" dirty="0" smtClean="0"/>
              <a:t> </a:t>
            </a:r>
            <a:r>
              <a:rPr lang="en-US" dirty="0" err="1" smtClean="0"/>
              <a:t>sehingga</a:t>
            </a:r>
            <a:r>
              <a:rPr lang="en-US" dirty="0" smtClean="0"/>
              <a:t> </a:t>
            </a:r>
            <a:r>
              <a:rPr lang="en-US" dirty="0" err="1" smtClean="0"/>
              <a:t>mereka</a:t>
            </a:r>
            <a:r>
              <a:rPr lang="en-US" dirty="0" smtClean="0"/>
              <a:t> </a:t>
            </a:r>
            <a:r>
              <a:rPr lang="en-US" dirty="0" err="1" smtClean="0"/>
              <a:t>dapat</a:t>
            </a:r>
            <a:r>
              <a:rPr lang="en-US" dirty="0" smtClean="0"/>
              <a:t> </a:t>
            </a:r>
            <a:r>
              <a:rPr lang="en-US" dirty="0" err="1" smtClean="0"/>
              <a:t>menceritakan</a:t>
            </a:r>
            <a:r>
              <a:rPr lang="en-US" dirty="0" smtClean="0"/>
              <a:t> </a:t>
            </a:r>
            <a:r>
              <a:rPr lang="en-US" dirty="0" err="1" smtClean="0"/>
              <a:t>permasalahan</a:t>
            </a:r>
            <a:r>
              <a:rPr lang="en-US" dirty="0" smtClean="0"/>
              <a:t> </a:t>
            </a:r>
            <a:r>
              <a:rPr lang="en-US" dirty="0" err="1" smtClean="0"/>
              <a:t>dan</a:t>
            </a:r>
            <a:r>
              <a:rPr lang="en-US" dirty="0" smtClean="0"/>
              <a:t> </a:t>
            </a:r>
            <a:r>
              <a:rPr lang="en-US" dirty="0" err="1" smtClean="0"/>
              <a:t>peluang</a:t>
            </a:r>
            <a:r>
              <a:rPr lang="en-US" dirty="0" smtClean="0"/>
              <a:t> </a:t>
            </a:r>
            <a:r>
              <a:rPr lang="en-US" dirty="0" err="1" smtClean="0"/>
              <a:t>untuk</a:t>
            </a:r>
            <a:r>
              <a:rPr lang="en-US" dirty="0" smtClean="0"/>
              <a:t> </a:t>
            </a:r>
            <a:r>
              <a:rPr lang="en-US" dirty="0" err="1" smtClean="0"/>
              <a:t>perbaikan</a:t>
            </a:r>
            <a:r>
              <a:rPr lang="en-US" dirty="0" smtClean="0"/>
              <a:t> </a:t>
            </a:r>
            <a:r>
              <a:rPr lang="en-US" dirty="0" err="1" smtClean="0"/>
              <a:t>satu</a:t>
            </a:r>
            <a:r>
              <a:rPr lang="en-US" dirty="0" smtClean="0"/>
              <a:t> </a:t>
            </a:r>
            <a:r>
              <a:rPr lang="en-US" dirty="0" err="1" smtClean="0"/>
              <a:t>sama</a:t>
            </a:r>
            <a:r>
              <a:rPr lang="en-US" dirty="0" smtClean="0"/>
              <a:t> lain. </a:t>
            </a:r>
            <a:r>
              <a:rPr lang="en-US" dirty="0" err="1" smtClean="0"/>
              <a:t>Saat</a:t>
            </a:r>
            <a:r>
              <a:rPr lang="en-US" dirty="0" smtClean="0"/>
              <a:t> </a:t>
            </a:r>
            <a:r>
              <a:rPr lang="en-US" dirty="0" err="1" smtClean="0"/>
              <a:t>tata</a:t>
            </a:r>
            <a:r>
              <a:rPr lang="en-US" dirty="0" smtClean="0"/>
              <a:t> </a:t>
            </a:r>
            <a:r>
              <a:rPr lang="en-US" dirty="0" err="1" smtClean="0"/>
              <a:t>letak</a:t>
            </a:r>
            <a:r>
              <a:rPr lang="en-US" dirty="0" smtClean="0"/>
              <a:t> </a:t>
            </a:r>
            <a:r>
              <a:rPr lang="en-US" dirty="0" err="1" smtClean="0"/>
              <a:t>menyediakan</a:t>
            </a:r>
            <a:r>
              <a:rPr lang="en-US" dirty="0" smtClean="0"/>
              <a:t> </a:t>
            </a:r>
            <a:r>
              <a:rPr lang="en-US" dirty="0" err="1" smtClean="0"/>
              <a:t>operasi</a:t>
            </a:r>
            <a:r>
              <a:rPr lang="en-US" dirty="0" smtClean="0"/>
              <a:t> </a:t>
            </a:r>
            <a:r>
              <a:rPr lang="en-US" dirty="0" err="1" smtClean="0"/>
              <a:t>berurutan</a:t>
            </a:r>
            <a:r>
              <a:rPr lang="en-US" dirty="0" smtClean="0"/>
              <a:t>, </a:t>
            </a:r>
            <a:r>
              <a:rPr lang="en-US" dirty="0" err="1" smtClean="0"/>
              <a:t>umpan</a:t>
            </a:r>
            <a:r>
              <a:rPr lang="en-US" dirty="0" smtClean="0"/>
              <a:t> </a:t>
            </a:r>
            <a:r>
              <a:rPr lang="en-US" dirty="0" err="1" smtClean="0"/>
              <a:t>balik</a:t>
            </a:r>
            <a:r>
              <a:rPr lang="en-US" dirty="0" smtClean="0"/>
              <a:t> </a:t>
            </a:r>
            <a:r>
              <a:rPr lang="en-US" dirty="0" err="1" smtClean="0"/>
              <a:t>dapat</a:t>
            </a:r>
            <a:r>
              <a:rPr lang="en-US" dirty="0" smtClean="0"/>
              <a:t> </a:t>
            </a:r>
            <a:r>
              <a:rPr lang="en-US" dirty="0" err="1" smtClean="0"/>
              <a:t>segera</a:t>
            </a:r>
            <a:r>
              <a:rPr lang="en-US" dirty="0" smtClean="0"/>
              <a:t> </a:t>
            </a:r>
            <a:r>
              <a:rPr lang="en-US" dirty="0" err="1" smtClean="0"/>
              <a:t>didapat</a:t>
            </a:r>
            <a:r>
              <a:rPr lang="en-US" dirty="0" smtClean="0"/>
              <a:t>. </a:t>
            </a:r>
            <a:r>
              <a:rPr lang="en-US" dirty="0" err="1" smtClean="0"/>
              <a:t>Cacat</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pemborosan</a:t>
            </a:r>
            <a:r>
              <a:rPr lang="en-US" dirty="0" smtClean="0"/>
              <a:t>. </a:t>
            </a:r>
            <a:r>
              <a:rPr lang="en-US" dirty="0" err="1" smtClean="0"/>
              <a:t>Saat</a:t>
            </a:r>
            <a:r>
              <a:rPr lang="en-US" dirty="0" smtClean="0"/>
              <a:t> </a:t>
            </a:r>
            <a:r>
              <a:rPr lang="en-US" dirty="0" err="1" smtClean="0"/>
              <a:t>para</a:t>
            </a:r>
            <a:r>
              <a:rPr lang="en-US" dirty="0" smtClean="0"/>
              <a:t> </a:t>
            </a:r>
            <a:r>
              <a:rPr lang="en-US" dirty="0" err="1" smtClean="0"/>
              <a:t>pekerja</a:t>
            </a:r>
            <a:r>
              <a:rPr lang="en-US" dirty="0" smtClean="0"/>
              <a:t> </a:t>
            </a:r>
            <a:r>
              <a:rPr lang="en-US" dirty="0" err="1" smtClean="0"/>
              <a:t>menghasilkan</a:t>
            </a:r>
            <a:r>
              <a:rPr lang="en-US" dirty="0" smtClean="0"/>
              <a:t> unit </a:t>
            </a:r>
            <a:r>
              <a:rPr lang="en-US" dirty="0" err="1" smtClean="0"/>
              <a:t>satu</a:t>
            </a:r>
            <a:r>
              <a:rPr lang="en-US" dirty="0" smtClean="0"/>
              <a:t> </a:t>
            </a:r>
            <a:r>
              <a:rPr lang="en-US" dirty="0" err="1" smtClean="0"/>
              <a:t>demi</a:t>
            </a:r>
            <a:r>
              <a:rPr lang="en-US" dirty="0" smtClean="0"/>
              <a:t> </a:t>
            </a:r>
            <a:r>
              <a:rPr lang="en-US" dirty="0" err="1" smtClean="0"/>
              <a:t>satu</a:t>
            </a:r>
            <a:r>
              <a:rPr lang="en-US" dirty="0" smtClean="0"/>
              <a:t>, </a:t>
            </a:r>
            <a:r>
              <a:rPr lang="en-US" dirty="0" err="1" smtClean="0"/>
              <a:t>mereka</a:t>
            </a:r>
            <a:r>
              <a:rPr lang="en-US" dirty="0" smtClean="0"/>
              <a:t> </a:t>
            </a:r>
            <a:r>
              <a:rPr lang="en-US" dirty="0" err="1" smtClean="0"/>
              <a:t>menguji</a:t>
            </a:r>
            <a:r>
              <a:rPr lang="en-US" dirty="0" smtClean="0"/>
              <a:t> </a:t>
            </a:r>
            <a:r>
              <a:rPr lang="en-US" dirty="0" err="1" smtClean="0"/>
              <a:t>setiap</a:t>
            </a:r>
            <a:r>
              <a:rPr lang="en-US" dirty="0" smtClean="0"/>
              <a:t> </a:t>
            </a:r>
            <a:r>
              <a:rPr lang="en-US" dirty="0" err="1" smtClean="0"/>
              <a:t>komponen</a:t>
            </a:r>
            <a:r>
              <a:rPr lang="en-US" dirty="0" smtClean="0"/>
              <a:t> </a:t>
            </a:r>
            <a:r>
              <a:rPr lang="en-US" dirty="0" err="1" smtClean="0"/>
              <a:t>atau</a:t>
            </a:r>
            <a:r>
              <a:rPr lang="en-US" dirty="0" smtClean="0"/>
              <a:t> </a:t>
            </a:r>
            <a:r>
              <a:rPr lang="en-US" dirty="0" err="1" smtClean="0"/>
              <a:t>produk</a:t>
            </a:r>
            <a:r>
              <a:rPr lang="en-US" dirty="0" smtClean="0"/>
              <a:t> </a:t>
            </a:r>
            <a:r>
              <a:rPr lang="en-US" dirty="0" err="1" smtClean="0"/>
              <a:t>pada</a:t>
            </a:r>
            <a:r>
              <a:rPr lang="en-US" dirty="0" smtClean="0"/>
              <a:t> </a:t>
            </a:r>
            <a:r>
              <a:rPr lang="en-US" dirty="0" err="1" smtClean="0"/>
              <a:t>setiap</a:t>
            </a:r>
            <a:r>
              <a:rPr lang="en-US" dirty="0" smtClean="0"/>
              <a:t> </a:t>
            </a:r>
            <a:r>
              <a:rPr lang="en-US" dirty="0" err="1" smtClean="0"/>
              <a:t>langkah</a:t>
            </a:r>
            <a:r>
              <a:rPr lang="en-US" dirty="0" smtClean="0"/>
              <a:t> </a:t>
            </a:r>
            <a:r>
              <a:rPr lang="en-US" dirty="0" err="1" smtClean="0"/>
              <a:t>produksi</a:t>
            </a:r>
            <a:r>
              <a:rPr lang="en-US" dirty="0" smtClean="0"/>
              <a:t> </a:t>
            </a:r>
            <a:r>
              <a:rPr lang="en-US" dirty="0" err="1" smtClean="0"/>
              <a:t>berikutnya</a:t>
            </a:r>
            <a:r>
              <a:rPr lang="en-US" dirty="0" smtClean="0"/>
              <a:t>. </a:t>
            </a:r>
            <a:r>
              <a:rPr lang="en-US" dirty="0" err="1" smtClean="0"/>
              <a:t>Mesin</a:t>
            </a:r>
            <a:r>
              <a:rPr lang="en-US" dirty="0" smtClean="0"/>
              <a:t> </a:t>
            </a:r>
            <a:r>
              <a:rPr lang="en-US" dirty="0" err="1" smtClean="0"/>
              <a:t>dalam</a:t>
            </a:r>
            <a:r>
              <a:rPr lang="en-US" dirty="0" smtClean="0"/>
              <a:t> </a:t>
            </a:r>
            <a:r>
              <a:rPr lang="en-US" dirty="0" err="1" smtClean="0"/>
              <a:t>sel</a:t>
            </a:r>
            <a:r>
              <a:rPr lang="en-US" dirty="0" smtClean="0"/>
              <a:t> </a:t>
            </a:r>
            <a:r>
              <a:rPr lang="en-US" dirty="0" err="1" smtClean="0"/>
              <a:t>kerja</a:t>
            </a:r>
            <a:r>
              <a:rPr lang="en-US" dirty="0" smtClean="0"/>
              <a:t> </a:t>
            </a:r>
            <a:r>
              <a:rPr lang="en-US" dirty="0" err="1" smtClean="0"/>
              <a:t>dengan</a:t>
            </a:r>
            <a:r>
              <a:rPr lang="en-US" dirty="0" smtClean="0"/>
              <a:t> </a:t>
            </a:r>
            <a:r>
              <a:rPr lang="en-US" dirty="0" err="1" smtClean="0"/>
              <a:t>fungsi</a:t>
            </a:r>
            <a:r>
              <a:rPr lang="en-US" dirty="0" smtClean="0"/>
              <a:t> </a:t>
            </a:r>
            <a:r>
              <a:rPr lang="en-US" dirty="0" err="1" smtClean="0"/>
              <a:t>pengujian</a:t>
            </a:r>
            <a:r>
              <a:rPr lang="en-US" dirty="0" smtClean="0"/>
              <a:t> </a:t>
            </a:r>
            <a:r>
              <a:rPr lang="en-US" dirty="0" err="1" smtClean="0"/>
              <a:t>mandiri</a:t>
            </a:r>
            <a:r>
              <a:rPr lang="en-US" dirty="0" smtClean="0"/>
              <a:t> “</a:t>
            </a:r>
            <a:r>
              <a:rPr lang="en-US" dirty="0" err="1" smtClean="0"/>
              <a:t>poka</a:t>
            </a:r>
            <a:r>
              <a:rPr lang="en-US" dirty="0" smtClean="0"/>
              <a:t>-yoke” </a:t>
            </a:r>
            <a:r>
              <a:rPr lang="en-US" dirty="0" err="1" smtClean="0"/>
              <a:t>mendeteksi</a:t>
            </a:r>
            <a:r>
              <a:rPr lang="en-US" dirty="0" smtClean="0"/>
              <a:t> </a:t>
            </a:r>
            <a:r>
              <a:rPr lang="en-US" dirty="0" err="1" smtClean="0"/>
              <a:t>terjadinya</a:t>
            </a:r>
            <a:r>
              <a:rPr lang="en-US" dirty="0" smtClean="0"/>
              <a:t> </a:t>
            </a:r>
            <a:r>
              <a:rPr lang="en-US" dirty="0" err="1" smtClean="0"/>
              <a:t>cacat</a:t>
            </a:r>
            <a:r>
              <a:rPr lang="en-US" dirty="0" smtClean="0"/>
              <a:t> </a:t>
            </a:r>
            <a:r>
              <a:rPr lang="en-US" dirty="0" err="1" smtClean="0"/>
              <a:t>dan</a:t>
            </a:r>
            <a:r>
              <a:rPr lang="en-US" dirty="0" smtClean="0"/>
              <a:t> </a:t>
            </a:r>
            <a:r>
              <a:rPr lang="en-US" dirty="0" err="1" smtClean="0"/>
              <a:t>berhenti</a:t>
            </a:r>
            <a:r>
              <a:rPr lang="en-US" dirty="0" smtClean="0"/>
              <a:t> </a:t>
            </a:r>
            <a:r>
              <a:rPr lang="en-US" dirty="0" err="1" smtClean="0"/>
              <a:t>secara</a:t>
            </a:r>
            <a:r>
              <a:rPr lang="en-US" dirty="0" smtClean="0"/>
              <a:t> </a:t>
            </a:r>
            <a:r>
              <a:rPr lang="en-US" dirty="0" err="1" smtClean="0"/>
              <a:t>oromatis</a:t>
            </a:r>
            <a:r>
              <a:rPr lang="en-US" dirty="0" smtClean="0"/>
              <a:t>. </a:t>
            </a:r>
            <a:r>
              <a:rPr lang="en-US" dirty="0" err="1" smtClean="0"/>
              <a:t>Sebelum</a:t>
            </a:r>
            <a:r>
              <a:rPr lang="en-US" dirty="0" smtClean="0"/>
              <a:t> JIT </a:t>
            </a:r>
            <a:r>
              <a:rPr lang="en-US" dirty="0" err="1" smtClean="0"/>
              <a:t>diterapkan</a:t>
            </a:r>
            <a:r>
              <a:rPr lang="en-US" dirty="0" smtClean="0"/>
              <a:t>, </a:t>
            </a:r>
            <a:r>
              <a:rPr lang="en-US" dirty="0" err="1" smtClean="0"/>
              <a:t>produk</a:t>
            </a:r>
            <a:r>
              <a:rPr lang="en-US" dirty="0" smtClean="0"/>
              <a:t> </a:t>
            </a:r>
            <a:r>
              <a:rPr lang="en-US" dirty="0" err="1" smtClean="0"/>
              <a:t>cacat</a:t>
            </a:r>
            <a:r>
              <a:rPr lang="en-US" dirty="0" smtClean="0"/>
              <a:t> </a:t>
            </a:r>
            <a:r>
              <a:rPr lang="en-US" dirty="0" err="1" smtClean="0"/>
              <a:t>digantikan</a:t>
            </a:r>
            <a:r>
              <a:rPr lang="en-US" dirty="0" smtClean="0"/>
              <a:t>, </a:t>
            </a:r>
            <a:r>
              <a:rPr lang="en-US" dirty="0" err="1" smtClean="0"/>
              <a:t>dan</a:t>
            </a:r>
            <a:r>
              <a:rPr lang="en-US" dirty="0" smtClean="0"/>
              <a:t> </a:t>
            </a:r>
            <a:r>
              <a:rPr lang="en-US" dirty="0" err="1" smtClean="0"/>
              <a:t>diambil</a:t>
            </a:r>
            <a:r>
              <a:rPr lang="en-US" dirty="0" smtClean="0"/>
              <a:t> </a:t>
            </a:r>
            <a:r>
              <a:rPr lang="en-US" dirty="0" err="1" smtClean="0"/>
              <a:t>dan</a:t>
            </a:r>
            <a:r>
              <a:rPr lang="en-US" dirty="0" smtClean="0"/>
              <a:t> </a:t>
            </a:r>
            <a:r>
              <a:rPr lang="en-US" dirty="0" err="1" smtClean="0"/>
              <a:t>persediaan</a:t>
            </a:r>
            <a:r>
              <a:rPr lang="en-US" dirty="0" smtClean="0"/>
              <a:t>. </a:t>
            </a:r>
            <a:r>
              <a:rPr lang="en-US" dirty="0" err="1" smtClean="0"/>
              <a:t>Karena</a:t>
            </a:r>
            <a:r>
              <a:rPr lang="en-US" dirty="0" smtClean="0"/>
              <a:t> </a:t>
            </a:r>
            <a:r>
              <a:rPr lang="en-US" dirty="0" err="1" smtClean="0"/>
              <a:t>kelebihan</a:t>
            </a:r>
            <a:r>
              <a:rPr lang="en-US" dirty="0" smtClean="0"/>
              <a:t> </a:t>
            </a:r>
            <a:r>
              <a:rPr lang="en-US" dirty="0" err="1" smtClean="0"/>
              <a:t>persediaan</a:t>
            </a:r>
            <a:r>
              <a:rPr lang="en-US" dirty="0" smtClean="0"/>
              <a:t> </a:t>
            </a:r>
            <a:r>
              <a:rPr lang="en-US" dirty="0" err="1" smtClean="0"/>
              <a:t>tidak</a:t>
            </a:r>
            <a:r>
              <a:rPr lang="en-US" dirty="0" smtClean="0"/>
              <a:t> </a:t>
            </a:r>
            <a:r>
              <a:rPr lang="en-US" dirty="0" err="1" smtClean="0"/>
              <a:t>dipertahankan</a:t>
            </a:r>
            <a:r>
              <a:rPr lang="en-US" dirty="0" smtClean="0"/>
              <a:t> </a:t>
            </a:r>
            <a:r>
              <a:rPr lang="en-US" dirty="0" err="1" smtClean="0"/>
              <a:t>pada</a:t>
            </a:r>
            <a:r>
              <a:rPr lang="en-US" dirty="0" smtClean="0"/>
              <a:t> </a:t>
            </a:r>
            <a:r>
              <a:rPr lang="en-US" dirty="0" err="1" smtClean="0"/>
              <a:t>fasilitas</a:t>
            </a:r>
            <a:r>
              <a:rPr lang="en-US" dirty="0" smtClean="0"/>
              <a:t> JIT, </a:t>
            </a:r>
            <a:r>
              <a:rPr lang="en-US" dirty="0" err="1" smtClean="0"/>
              <a:t>maka</a:t>
            </a:r>
            <a:r>
              <a:rPr lang="en-US" dirty="0" smtClean="0"/>
              <a:t> </a:t>
            </a:r>
            <a:r>
              <a:rPr lang="en-US" dirty="0" err="1" smtClean="0"/>
              <a:t>tidak</a:t>
            </a:r>
            <a:r>
              <a:rPr lang="en-US" dirty="0" smtClean="0"/>
              <a:t> </a:t>
            </a:r>
            <a:r>
              <a:rPr lang="en-US" dirty="0" err="1" smtClean="0"/>
              <a:t>terdapat</a:t>
            </a:r>
            <a:r>
              <a:rPr lang="en-US" dirty="0" smtClean="0"/>
              <a:t> </a:t>
            </a:r>
            <a:r>
              <a:rPr lang="en-US" dirty="0" err="1" smtClean="0"/>
              <a:t>penyangga</a:t>
            </a:r>
            <a:r>
              <a:rPr lang="en-US" dirty="0" smtClean="0"/>
              <a:t> </a:t>
            </a:r>
            <a:r>
              <a:rPr lang="en-US" dirty="0" err="1" smtClean="0"/>
              <a:t>seperti</a:t>
            </a:r>
            <a:r>
              <a:rPr lang="en-US" dirty="0" smtClean="0"/>
              <a:t> </a:t>
            </a:r>
            <a:r>
              <a:rPr lang="en-US" dirty="0" err="1" smtClean="0"/>
              <a:t>itu</a:t>
            </a:r>
            <a:r>
              <a:rPr lang="en-US" dirty="0" smtClean="0"/>
              <a:t>. </a:t>
            </a:r>
            <a:r>
              <a:rPr lang="en-US" dirty="0" err="1" smtClean="0"/>
              <a:t>Membuat</a:t>
            </a:r>
            <a:r>
              <a:rPr lang="en-US" dirty="0" smtClean="0"/>
              <a:t> </a:t>
            </a:r>
            <a:r>
              <a:rPr lang="en-US" dirty="0" err="1" smtClean="0"/>
              <a:t>produk</a:t>
            </a:r>
            <a:r>
              <a:rPr lang="en-US" dirty="0" smtClean="0"/>
              <a:t> </a:t>
            </a:r>
            <a:r>
              <a:rPr lang="en-US" dirty="0" err="1" smtClean="0"/>
              <a:t>secara</a:t>
            </a:r>
            <a:r>
              <a:rPr lang="en-US" dirty="0" smtClean="0"/>
              <a:t> </a:t>
            </a:r>
            <a:r>
              <a:rPr lang="en-US" dirty="0" err="1" smtClean="0"/>
              <a:t>benar</a:t>
            </a:r>
            <a:r>
              <a:rPr lang="en-US" dirty="0" smtClean="0"/>
              <a:t> </a:t>
            </a:r>
            <a:r>
              <a:rPr lang="en-US" dirty="0" err="1" smtClean="0"/>
              <a:t>pada</a:t>
            </a:r>
            <a:r>
              <a:rPr lang="en-US" dirty="0" smtClean="0"/>
              <a:t> </a:t>
            </a:r>
            <a:r>
              <a:rPr lang="en-US" dirty="0" err="1" smtClean="0"/>
              <a:t>pertama</a:t>
            </a:r>
            <a:r>
              <a:rPr lang="en-US" dirty="0" smtClean="0"/>
              <a:t> kali </a:t>
            </a:r>
            <a:r>
              <a:rPr lang="en-US" dirty="0" err="1" smtClean="0"/>
              <a:t>adalah</a:t>
            </a:r>
            <a:r>
              <a:rPr lang="en-US" dirty="0" smtClean="0"/>
              <a:t> </a:t>
            </a:r>
            <a:r>
              <a:rPr lang="en-US" dirty="0" err="1" smtClean="0"/>
              <a:t>hal</a:t>
            </a:r>
            <a:r>
              <a:rPr lang="en-US" dirty="0" smtClean="0"/>
              <a:t> yang </a:t>
            </a:r>
            <a:r>
              <a:rPr lang="en-US" dirty="0" err="1" smtClean="0"/>
              <a:t>kritis</a:t>
            </a:r>
            <a:r>
              <a:rPr lang="en-US" dirty="0" smtClean="0"/>
              <a:t>.</a:t>
            </a:r>
            <a:endParaRPr lang="id-ID" dirty="0" smtClean="0"/>
          </a:p>
        </p:txBody>
      </p:sp>
    </p:spTree>
    <p:extLst>
      <p:ext uri="{BB962C8B-B14F-4D97-AF65-F5344CB8AC3E}">
        <p14:creationId xmlns:p14="http://schemas.microsoft.com/office/powerpoint/2010/main" val="2796382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fi-FI" dirty="0"/>
              <a:t>Untuk meningkatkan kecepatan pelayanan </a:t>
            </a:r>
            <a:r>
              <a:rPr lang="fi-FI" dirty="0" smtClean="0"/>
              <a:t>terhadap</a:t>
            </a:r>
            <a:r>
              <a:rPr lang="id-ID" dirty="0" smtClean="0"/>
              <a:t> </a:t>
            </a:r>
            <a:r>
              <a:rPr lang="en-US" dirty="0" err="1" smtClean="0"/>
              <a:t>konsumen</a:t>
            </a:r>
            <a:r>
              <a:rPr lang="en-US" dirty="0"/>
              <a:t>, </a:t>
            </a:r>
            <a:r>
              <a:rPr lang="en-US" dirty="0" err="1"/>
              <a:t>perusahaan</a:t>
            </a:r>
            <a:r>
              <a:rPr lang="en-US" dirty="0"/>
              <a:t> </a:t>
            </a:r>
            <a:r>
              <a:rPr lang="en-US" dirty="0" err="1"/>
              <a:t>harus</a:t>
            </a:r>
            <a:r>
              <a:rPr lang="en-US" dirty="0"/>
              <a:t> </a:t>
            </a:r>
            <a:r>
              <a:rPr lang="en-US" dirty="0" err="1"/>
              <a:t>mengkaji</a:t>
            </a:r>
            <a:r>
              <a:rPr lang="en-US" dirty="0"/>
              <a:t> </a:t>
            </a:r>
            <a:r>
              <a:rPr lang="en-US" dirty="0" err="1"/>
              <a:t>beberapa</a:t>
            </a:r>
            <a:r>
              <a:rPr lang="en-US" dirty="0"/>
              <a:t> </a:t>
            </a:r>
            <a:r>
              <a:rPr lang="en-US" dirty="0" err="1"/>
              <a:t>faktor</a:t>
            </a:r>
            <a:r>
              <a:rPr lang="en-US" dirty="0"/>
              <a:t> </a:t>
            </a:r>
            <a:r>
              <a:rPr lang="en-US" dirty="0" smtClean="0"/>
              <a:t>yang</a:t>
            </a:r>
            <a:r>
              <a:rPr lang="id-ID" dirty="0" smtClean="0"/>
              <a:t> </a:t>
            </a:r>
            <a:r>
              <a:rPr lang="en-US" dirty="0" err="1" smtClean="0"/>
              <a:t>mempengaruhi</a:t>
            </a:r>
            <a:r>
              <a:rPr lang="en-US" dirty="0" smtClean="0"/>
              <a:t> </a:t>
            </a:r>
            <a:r>
              <a:rPr lang="en-US" dirty="0" err="1"/>
              <a:t>produktivitas</a:t>
            </a:r>
            <a:r>
              <a:rPr lang="en-US" dirty="0"/>
              <a:t> </a:t>
            </a:r>
            <a:r>
              <a:rPr lang="en-US" dirty="0" err="1"/>
              <a:t>perusahaan</a:t>
            </a:r>
            <a:r>
              <a:rPr lang="en-US" dirty="0"/>
              <a:t>. </a:t>
            </a:r>
            <a:r>
              <a:rPr lang="en-US" dirty="0" err="1"/>
              <a:t>Faktor-faktor</a:t>
            </a:r>
            <a:r>
              <a:rPr lang="en-US" dirty="0"/>
              <a:t> </a:t>
            </a:r>
            <a:r>
              <a:rPr lang="en-US" dirty="0" smtClean="0"/>
              <a:t>yang</a:t>
            </a:r>
            <a:r>
              <a:rPr lang="id-ID" dirty="0" smtClean="0"/>
              <a:t> </a:t>
            </a:r>
            <a:r>
              <a:rPr lang="en-US" dirty="0" err="1" smtClean="0"/>
              <a:t>mempengaruhi</a:t>
            </a:r>
            <a:r>
              <a:rPr lang="en-US" dirty="0" smtClean="0"/>
              <a:t> </a:t>
            </a:r>
            <a:r>
              <a:rPr lang="en-US" dirty="0" err="1"/>
              <a:t>antara</a:t>
            </a:r>
            <a:r>
              <a:rPr lang="en-US" dirty="0"/>
              <a:t> lain </a:t>
            </a:r>
            <a:r>
              <a:rPr lang="en-US" dirty="0" err="1"/>
              <a:t>adalah</a:t>
            </a:r>
            <a:r>
              <a:rPr lang="en-US" dirty="0"/>
              <a:t> </a:t>
            </a:r>
            <a:r>
              <a:rPr lang="en-US" dirty="0" err="1"/>
              <a:t>waktu</a:t>
            </a:r>
            <a:r>
              <a:rPr lang="en-US" dirty="0"/>
              <a:t> setup, </a:t>
            </a:r>
            <a:r>
              <a:rPr lang="en-US" dirty="0" err="1"/>
              <a:t>waktu</a:t>
            </a:r>
            <a:r>
              <a:rPr lang="en-US" dirty="0"/>
              <a:t> proses</a:t>
            </a:r>
            <a:r>
              <a:rPr lang="en-US" dirty="0" smtClean="0"/>
              <a:t>,</a:t>
            </a:r>
            <a:r>
              <a:rPr lang="id-ID" dirty="0" smtClean="0"/>
              <a:t> </a:t>
            </a:r>
            <a:r>
              <a:rPr lang="en-US" dirty="0" err="1" smtClean="0"/>
              <a:t>kondisi</a:t>
            </a:r>
            <a:r>
              <a:rPr lang="en-US" dirty="0" smtClean="0"/>
              <a:t> </a:t>
            </a:r>
            <a:r>
              <a:rPr lang="en-US" dirty="0" err="1"/>
              <a:t>mesin</a:t>
            </a:r>
            <a:r>
              <a:rPr lang="en-US" dirty="0"/>
              <a:t> </a:t>
            </a:r>
            <a:r>
              <a:rPr lang="en-US" dirty="0" err="1"/>
              <a:t>dan</a:t>
            </a:r>
            <a:r>
              <a:rPr lang="en-US" dirty="0"/>
              <a:t> lain-lain. </a:t>
            </a:r>
            <a:r>
              <a:rPr lang="en-US" dirty="0" err="1"/>
              <a:t>Waktu</a:t>
            </a:r>
            <a:r>
              <a:rPr lang="en-US" dirty="0"/>
              <a:t> setup </a:t>
            </a:r>
            <a:r>
              <a:rPr lang="en-US" dirty="0" err="1"/>
              <a:t>dan</a:t>
            </a:r>
            <a:r>
              <a:rPr lang="en-US" dirty="0"/>
              <a:t> </a:t>
            </a:r>
            <a:r>
              <a:rPr lang="en-US" dirty="0" err="1"/>
              <a:t>waktu</a:t>
            </a:r>
            <a:r>
              <a:rPr lang="en-US" dirty="0"/>
              <a:t> </a:t>
            </a:r>
            <a:r>
              <a:rPr lang="en-US" dirty="0" smtClean="0"/>
              <a:t>proses</a:t>
            </a:r>
            <a:r>
              <a:rPr lang="id-ID" dirty="0" smtClean="0"/>
              <a:t> </a:t>
            </a:r>
            <a:r>
              <a:rPr lang="en-US" dirty="0" err="1" smtClean="0"/>
              <a:t>sangat</a:t>
            </a:r>
            <a:r>
              <a:rPr lang="en-US" dirty="0" smtClean="0"/>
              <a:t> </a:t>
            </a:r>
            <a:r>
              <a:rPr lang="en-US" dirty="0" err="1"/>
              <a:t>mempengaruhi</a:t>
            </a:r>
            <a:r>
              <a:rPr lang="en-US" dirty="0"/>
              <a:t> </a:t>
            </a:r>
            <a:r>
              <a:rPr lang="en-US" dirty="0" err="1"/>
              <a:t>waktu</a:t>
            </a:r>
            <a:r>
              <a:rPr lang="en-US" dirty="0"/>
              <a:t> </a:t>
            </a:r>
            <a:r>
              <a:rPr lang="en-US" dirty="0" err="1"/>
              <a:t>siklus</a:t>
            </a:r>
            <a:r>
              <a:rPr lang="en-US" dirty="0"/>
              <a:t> </a:t>
            </a:r>
            <a:r>
              <a:rPr lang="en-US" dirty="0" err="1"/>
              <a:t>pembuatan</a:t>
            </a:r>
            <a:r>
              <a:rPr lang="en-US" dirty="0"/>
              <a:t> </a:t>
            </a:r>
            <a:r>
              <a:rPr lang="en-US" dirty="0" err="1"/>
              <a:t>suatu</a:t>
            </a:r>
            <a:r>
              <a:rPr lang="en-US" dirty="0"/>
              <a:t> </a:t>
            </a:r>
            <a:r>
              <a:rPr lang="en-US" dirty="0" err="1"/>
              <a:t>produk</a:t>
            </a:r>
            <a:r>
              <a:rPr lang="en-US" dirty="0" smtClean="0"/>
              <a:t>.</a:t>
            </a:r>
            <a:r>
              <a:rPr lang="id-ID" dirty="0" smtClean="0"/>
              <a:t> </a:t>
            </a:r>
            <a:r>
              <a:rPr lang="fi-FI" dirty="0" smtClean="0"/>
              <a:t>Untuk </a:t>
            </a:r>
            <a:r>
              <a:rPr lang="fi-FI" dirty="0"/>
              <a:t>meningkatkan kecepatan pelayanan, perusahaan </a:t>
            </a:r>
            <a:r>
              <a:rPr lang="fi-FI" dirty="0" smtClean="0"/>
              <a:t>harus</a:t>
            </a:r>
            <a:r>
              <a:rPr lang="id-ID" dirty="0" smtClean="0"/>
              <a:t> </a:t>
            </a:r>
            <a:r>
              <a:rPr lang="en-US" dirty="0" err="1" smtClean="0"/>
              <a:t>bisa</a:t>
            </a:r>
            <a:r>
              <a:rPr lang="en-US" dirty="0" smtClean="0"/>
              <a:t> </a:t>
            </a:r>
            <a:r>
              <a:rPr lang="en-US" dirty="0" err="1"/>
              <a:t>meminimalisasi</a:t>
            </a:r>
            <a:r>
              <a:rPr lang="en-US" dirty="0"/>
              <a:t> </a:t>
            </a:r>
            <a:r>
              <a:rPr lang="en-US" dirty="0" err="1"/>
              <a:t>waktu</a:t>
            </a:r>
            <a:r>
              <a:rPr lang="en-US" dirty="0"/>
              <a:t> </a:t>
            </a:r>
            <a:r>
              <a:rPr lang="en-US" i="1" dirty="0"/>
              <a:t>set-up </a:t>
            </a:r>
            <a:r>
              <a:rPr lang="en-US" dirty="0" err="1"/>
              <a:t>dan</a:t>
            </a:r>
            <a:r>
              <a:rPr lang="en-US" dirty="0"/>
              <a:t> </a:t>
            </a:r>
            <a:r>
              <a:rPr lang="en-US" dirty="0" err="1"/>
              <a:t>waktu</a:t>
            </a:r>
            <a:r>
              <a:rPr lang="en-US" dirty="0"/>
              <a:t> proses, </a:t>
            </a:r>
            <a:r>
              <a:rPr lang="en-US" dirty="0" err="1" smtClean="0"/>
              <a:t>sehingga</a:t>
            </a:r>
            <a:r>
              <a:rPr lang="id-ID" dirty="0" smtClean="0"/>
              <a:t> </a:t>
            </a:r>
            <a:r>
              <a:rPr lang="en-US" dirty="0" err="1" smtClean="0"/>
              <a:t>permintaan</a:t>
            </a:r>
            <a:r>
              <a:rPr lang="en-US" dirty="0" smtClean="0"/>
              <a:t> </a:t>
            </a:r>
            <a:r>
              <a:rPr lang="en-US" dirty="0" err="1"/>
              <a:t>konsumen</a:t>
            </a:r>
            <a:r>
              <a:rPr lang="en-US" dirty="0"/>
              <a:t> </a:t>
            </a:r>
            <a:r>
              <a:rPr lang="en-US" dirty="0" err="1"/>
              <a:t>dapat</a:t>
            </a:r>
            <a:r>
              <a:rPr lang="en-US" dirty="0"/>
              <a:t> </a:t>
            </a:r>
            <a:r>
              <a:rPr lang="en-US" dirty="0" err="1"/>
              <a:t>terpenuhi</a:t>
            </a:r>
            <a:r>
              <a:rPr lang="en-US" dirty="0"/>
              <a:t> </a:t>
            </a:r>
            <a:r>
              <a:rPr lang="en-US" dirty="0" err="1"/>
              <a:t>dan</a:t>
            </a:r>
            <a:r>
              <a:rPr lang="en-US" dirty="0"/>
              <a:t> </a:t>
            </a:r>
            <a:r>
              <a:rPr lang="en-US" dirty="0" err="1"/>
              <a:t>kepuasan</a:t>
            </a:r>
            <a:r>
              <a:rPr lang="en-US" dirty="0"/>
              <a:t> </a:t>
            </a:r>
            <a:r>
              <a:rPr lang="en-US" dirty="0" err="1" smtClean="0"/>
              <a:t>konsumen</a:t>
            </a:r>
            <a:r>
              <a:rPr lang="id-ID" dirty="0" smtClean="0"/>
              <a:t> </a:t>
            </a:r>
            <a:r>
              <a:rPr lang="en-US" dirty="0" err="1" smtClean="0"/>
              <a:t>akan</a:t>
            </a:r>
            <a:r>
              <a:rPr lang="en-US" dirty="0" smtClean="0"/>
              <a:t> </a:t>
            </a:r>
            <a:r>
              <a:rPr lang="en-US" dirty="0" err="1"/>
              <a:t>tercapai</a:t>
            </a:r>
            <a:r>
              <a:rPr lang="en-US" dirty="0"/>
              <a:t>.</a:t>
            </a:r>
          </a:p>
        </p:txBody>
      </p:sp>
    </p:spTree>
    <p:extLst>
      <p:ext uri="{BB962C8B-B14F-4D97-AF65-F5344CB8AC3E}">
        <p14:creationId xmlns:p14="http://schemas.microsoft.com/office/powerpoint/2010/main" val="771216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err="1" smtClean="0"/>
              <a:t>Ruang</a:t>
            </a:r>
            <a:r>
              <a:rPr lang="en-US" b="1" dirty="0" smtClean="0"/>
              <a:t> </a:t>
            </a:r>
            <a:r>
              <a:rPr lang="en-US" b="1" dirty="0" err="1" smtClean="0"/>
              <a:t>dan</a:t>
            </a:r>
            <a:r>
              <a:rPr lang="en-US" b="1" dirty="0" smtClean="0"/>
              <a:t> </a:t>
            </a:r>
            <a:r>
              <a:rPr lang="en-US" b="1" dirty="0" err="1" smtClean="0"/>
              <a:t>Persediaan</a:t>
            </a:r>
            <a:r>
              <a:rPr lang="en-US" b="1" dirty="0" smtClean="0"/>
              <a:t> yang </a:t>
            </a:r>
            <a:r>
              <a:rPr lang="en-US" b="1" dirty="0" err="1" smtClean="0"/>
              <a:t>Berkurang</a:t>
            </a:r>
            <a:endParaRPr lang="id-ID" dirty="0" smtClean="0"/>
          </a:p>
        </p:txBody>
      </p:sp>
      <p:sp>
        <p:nvSpPr>
          <p:cNvPr id="28675" name="Content Placeholder 2"/>
          <p:cNvSpPr>
            <a:spLocks noGrp="1"/>
          </p:cNvSpPr>
          <p:nvPr>
            <p:ph idx="1"/>
          </p:nvPr>
        </p:nvSpPr>
        <p:spPr/>
        <p:txBody>
          <a:bodyPr/>
          <a:lstStyle/>
          <a:p>
            <a:pPr eaLnBrk="1" hangingPunct="1"/>
            <a:r>
              <a:rPr lang="en-US" smtClean="0"/>
              <a:t>Selain tata letak JIT mengurangi jarak perjalanan, JIT juga mengurangi persediaan dengan menghilangkan ruang untuk persediaan. Ketika terdapat ruang yang kecil, persediaan harus dipindah dengan jumlah lot yang sangat kecil atau bahkan unit tunggal. Unit selalu bergerak karena tidak ada gudang. </a:t>
            </a:r>
            <a:endParaRPr lang="id-ID" smtClean="0"/>
          </a:p>
        </p:txBody>
      </p:sp>
    </p:spTree>
    <p:extLst>
      <p:ext uri="{BB962C8B-B14F-4D97-AF65-F5344CB8AC3E}">
        <p14:creationId xmlns:p14="http://schemas.microsoft.com/office/powerpoint/2010/main" val="4059265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id-ID" b="1" smtClean="0"/>
              <a:t>JIT berkaitan dengan </a:t>
            </a:r>
            <a:r>
              <a:rPr lang="en-US" b="1" smtClean="0"/>
              <a:t>PERSEDI</a:t>
            </a:r>
            <a:r>
              <a:rPr lang="id-ID" b="1" smtClean="0"/>
              <a:t>AA</a:t>
            </a:r>
            <a:r>
              <a:rPr lang="en-US" b="1" smtClean="0"/>
              <a:t>N</a:t>
            </a:r>
            <a:endParaRPr lang="id-ID" smtClean="0"/>
          </a:p>
        </p:txBody>
      </p:sp>
      <p:sp>
        <p:nvSpPr>
          <p:cNvPr id="29699" name="Content Placeholder 2"/>
          <p:cNvSpPr>
            <a:spLocks noGrp="1"/>
          </p:cNvSpPr>
          <p:nvPr>
            <p:ph idx="1"/>
          </p:nvPr>
        </p:nvSpPr>
        <p:spPr/>
        <p:txBody>
          <a:bodyPr/>
          <a:lstStyle/>
          <a:p>
            <a:pPr eaLnBrk="1" hangingPunct="1"/>
            <a:r>
              <a:rPr lang="en-US" b="1" smtClean="0"/>
              <a:t>Mengurangi Persediaan</a:t>
            </a:r>
            <a:endParaRPr lang="id-ID" b="1" smtClean="0"/>
          </a:p>
          <a:p>
            <a:pPr eaLnBrk="1" hangingPunct="1"/>
            <a:r>
              <a:rPr lang="en-US" b="1" smtClean="0"/>
              <a:t>Mengurungi Ukuran Lot</a:t>
            </a:r>
            <a:endParaRPr lang="id-ID" smtClean="0"/>
          </a:p>
          <a:p>
            <a:pPr eaLnBrk="1" hangingPunct="1"/>
            <a:r>
              <a:rPr lang="en-US" b="1" smtClean="0"/>
              <a:t>Mengurangi Biaya Setup</a:t>
            </a:r>
            <a:endParaRPr lang="id-ID" smtClean="0"/>
          </a:p>
          <a:p>
            <a:pPr eaLnBrk="1" hangingPunct="1"/>
            <a:endParaRPr lang="id-ID" smtClean="0"/>
          </a:p>
        </p:txBody>
      </p:sp>
    </p:spTree>
    <p:extLst>
      <p:ext uri="{BB962C8B-B14F-4D97-AF65-F5344CB8AC3E}">
        <p14:creationId xmlns:p14="http://schemas.microsoft.com/office/powerpoint/2010/main" val="21198145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id-ID" b="1" dirty="0" smtClean="0"/>
              <a:t>JIT berkaitan dengan </a:t>
            </a:r>
            <a:r>
              <a:rPr lang="en-US" b="1" dirty="0" smtClean="0"/>
              <a:t>PENJADWALAN</a:t>
            </a:r>
            <a:endParaRPr lang="id-ID" dirty="0" smtClean="0"/>
          </a:p>
        </p:txBody>
      </p:sp>
      <p:sp>
        <p:nvSpPr>
          <p:cNvPr id="30723" name="Content Placeholder 2"/>
          <p:cNvSpPr>
            <a:spLocks noGrp="1"/>
          </p:cNvSpPr>
          <p:nvPr>
            <p:ph idx="1"/>
          </p:nvPr>
        </p:nvSpPr>
        <p:spPr/>
        <p:txBody>
          <a:bodyPr/>
          <a:lstStyle/>
          <a:p>
            <a:pPr eaLnBrk="1" hangingPunct="1"/>
            <a:r>
              <a:rPr lang="en-US" b="1" smtClean="0"/>
              <a:t>Jadwal Bertingka</a:t>
            </a:r>
            <a:r>
              <a:rPr lang="id-ID" b="1" smtClean="0"/>
              <a:t>t</a:t>
            </a:r>
          </a:p>
          <a:p>
            <a:pPr eaLnBrk="1" hangingPunct="1"/>
            <a:r>
              <a:rPr lang="en-US" b="1" smtClean="0"/>
              <a:t>Kanban</a:t>
            </a:r>
            <a:endParaRPr lang="id-ID" smtClean="0"/>
          </a:p>
          <a:p>
            <a:pPr eaLnBrk="1" hangingPunct="1"/>
            <a:endParaRPr lang="id-ID" smtClean="0"/>
          </a:p>
        </p:txBody>
      </p:sp>
    </p:spTree>
    <p:extLst>
      <p:ext uri="{BB962C8B-B14F-4D97-AF65-F5344CB8AC3E}">
        <p14:creationId xmlns:p14="http://schemas.microsoft.com/office/powerpoint/2010/main" val="22187097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Kanban System</a:t>
            </a:r>
          </a:p>
        </p:txBody>
      </p:sp>
      <p:sp>
        <p:nvSpPr>
          <p:cNvPr id="1028" name="Rectangle 3"/>
          <p:cNvSpPr>
            <a:spLocks noGrp="1" noChangeArrowheads="1"/>
          </p:cNvSpPr>
          <p:nvPr>
            <p:ph idx="1"/>
          </p:nvPr>
        </p:nvSpPr>
        <p:spPr>
          <a:xfrm>
            <a:off x="2362200" y="1600200"/>
            <a:ext cx="7772400" cy="4114800"/>
          </a:xfrm>
        </p:spPr>
        <p:txBody>
          <a:bodyPr/>
          <a:lstStyle/>
          <a:p>
            <a:pPr eaLnBrk="1" hangingPunct="1"/>
            <a:r>
              <a:rPr lang="en-US" smtClean="0"/>
              <a:t>A “pull” production system</a:t>
            </a:r>
          </a:p>
          <a:p>
            <a:pPr eaLnBrk="1" hangingPunct="1"/>
            <a:r>
              <a:rPr lang="en-US" smtClean="0"/>
              <a:t>A physical control system</a:t>
            </a:r>
          </a:p>
          <a:p>
            <a:pPr eaLnBrk="1" hangingPunct="1"/>
            <a:r>
              <a:rPr lang="en-US" smtClean="0"/>
              <a:t>Composed of cards and containers (</a:t>
            </a:r>
            <a:r>
              <a:rPr lang="en-US" i="1" smtClean="0">
                <a:solidFill>
                  <a:srgbClr val="FFFF00"/>
                </a:solidFill>
              </a:rPr>
              <a:t>production</a:t>
            </a:r>
            <a:r>
              <a:rPr lang="en-US" smtClean="0"/>
              <a:t> card and</a:t>
            </a:r>
            <a:r>
              <a:rPr lang="en-US" smtClean="0">
                <a:solidFill>
                  <a:srgbClr val="FFFF00"/>
                </a:solidFill>
              </a:rPr>
              <a:t> </a:t>
            </a:r>
            <a:r>
              <a:rPr lang="en-US" i="1" smtClean="0">
                <a:solidFill>
                  <a:srgbClr val="FFFF00"/>
                </a:solidFill>
              </a:rPr>
              <a:t>withdrawal</a:t>
            </a:r>
            <a:r>
              <a:rPr lang="en-US" smtClean="0"/>
              <a:t> card)</a:t>
            </a:r>
          </a:p>
          <a:p>
            <a:pPr eaLnBrk="1" hangingPunct="1"/>
            <a:r>
              <a:rPr lang="en-US" smtClean="0"/>
              <a:t>Number of containers</a:t>
            </a:r>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2825CD7-FF8E-47BE-83EA-C5F23856BF53}" type="slidenum">
              <a:rPr lang="en-US">
                <a:solidFill>
                  <a:srgbClr val="898989"/>
                </a:solidFill>
              </a:rPr>
              <a:pPr eaLnBrk="1" hangingPunct="1"/>
              <a:t>33</a:t>
            </a:fld>
            <a:endParaRPr lang="en-US">
              <a:solidFill>
                <a:srgbClr val="898989"/>
              </a:solidFill>
            </a:endParaRPr>
          </a:p>
        </p:txBody>
      </p:sp>
      <p:graphicFrame>
        <p:nvGraphicFramePr>
          <p:cNvPr id="43008" name="Object 2"/>
          <p:cNvGraphicFramePr>
            <a:graphicFrameLocks noChangeAspect="1"/>
          </p:cNvGraphicFramePr>
          <p:nvPr/>
        </p:nvGraphicFramePr>
        <p:xfrm>
          <a:off x="7239000" y="3810000"/>
          <a:ext cx="1066800" cy="846138"/>
        </p:xfrm>
        <a:graphic>
          <a:graphicData uri="http://schemas.openxmlformats.org/presentationml/2006/ole">
            <mc:AlternateContent xmlns:mc="http://schemas.openxmlformats.org/markup-compatibility/2006">
              <mc:Choice xmlns:v="urn:schemas-microsoft-com:vml" Requires="v">
                <p:oleObj spid="_x0000_s1026" name="Equation" r:id="rId3" imgW="495000" imgH="393480" progId="Equation.3">
                  <p:embed/>
                </p:oleObj>
              </mc:Choice>
              <mc:Fallback>
                <p:oleObj name="Equation" r:id="rId3" imgW="49500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3810000"/>
                        <a:ext cx="1066800" cy="846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40086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3008"/>
                                        </p:tgtEl>
                                        <p:attrNameLst>
                                          <p:attrName>style.visibility</p:attrName>
                                        </p:attrNameLst>
                                      </p:cBhvr>
                                      <p:to>
                                        <p:strVal val="visible"/>
                                      </p:to>
                                    </p:set>
                                    <p:anim calcmode="lin" valueType="num">
                                      <p:cBhvr additive="base">
                                        <p:cTn id="7" dur="500" fill="hold"/>
                                        <p:tgtEl>
                                          <p:spTgt spid="43008"/>
                                        </p:tgtEl>
                                        <p:attrNameLst>
                                          <p:attrName>ppt_x</p:attrName>
                                        </p:attrNameLst>
                                      </p:cBhvr>
                                      <p:tavLst>
                                        <p:tav tm="0">
                                          <p:val>
                                            <p:strVal val="1+#ppt_w/2"/>
                                          </p:val>
                                        </p:tav>
                                        <p:tav tm="100000">
                                          <p:val>
                                            <p:strVal val="#ppt_x"/>
                                          </p:val>
                                        </p:tav>
                                      </p:tavLst>
                                    </p:anim>
                                    <p:anim calcmode="lin" valueType="num">
                                      <p:cBhvr additive="base">
                                        <p:cTn id="8" dur="500" fill="hold"/>
                                        <p:tgtEl>
                                          <p:spTgt spid="430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4000"/>
              <a:t>Kanban System (Figure 17.3)</a:t>
            </a:r>
          </a:p>
        </p:txBody>
      </p:sp>
      <p:sp>
        <p:nvSpPr>
          <p:cNvPr id="4"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92E659-2542-4510-B843-595F2FB7C900}" type="slidenum">
              <a:rPr lang="en-US">
                <a:solidFill>
                  <a:srgbClr val="898989"/>
                </a:solidFill>
              </a:rPr>
              <a:pPr eaLnBrk="1" hangingPunct="1"/>
              <a:t>34</a:t>
            </a:fld>
            <a:endParaRPr lang="en-US">
              <a:solidFill>
                <a:srgbClr val="898989"/>
              </a:solidFill>
            </a:endParaRPr>
          </a:p>
        </p:txBody>
      </p:sp>
      <p:pic>
        <p:nvPicPr>
          <p:cNvPr id="31748" name="Picture 3" descr="17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24001"/>
            <a:ext cx="8382000"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03327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id-ID" b="1" smtClean="0"/>
              <a:t>JIT berkaitan dengan </a:t>
            </a:r>
            <a:r>
              <a:rPr lang="en-US" b="1" smtClean="0"/>
              <a:t>KUALITAS</a:t>
            </a:r>
            <a:endParaRPr lang="id-ID" smtClean="0"/>
          </a:p>
        </p:txBody>
      </p:sp>
      <p:sp>
        <p:nvSpPr>
          <p:cNvPr id="3" name="Content Placeholder 2"/>
          <p:cNvSpPr>
            <a:spLocks noGrp="1"/>
          </p:cNvSpPr>
          <p:nvPr>
            <p:ph idx="1"/>
          </p:nvPr>
        </p:nvSpPr>
        <p:spPr/>
        <p:txBody>
          <a:bodyPr rtlCol="0">
            <a:normAutofit/>
          </a:bodyPr>
          <a:lstStyle/>
          <a:p>
            <a:pPr>
              <a:defRPr/>
            </a:pPr>
            <a:r>
              <a:rPr lang="en-US" dirty="0" err="1" smtClean="0"/>
              <a:t>Hubungan</a:t>
            </a:r>
            <a:r>
              <a:rPr lang="en-US" dirty="0" smtClean="0"/>
              <a:t> </a:t>
            </a:r>
            <a:r>
              <a:rPr lang="en-US" dirty="0" err="1" smtClean="0"/>
              <a:t>antara</a:t>
            </a:r>
            <a:r>
              <a:rPr lang="en-US" dirty="0" smtClean="0"/>
              <a:t> JIT </a:t>
            </a:r>
            <a:r>
              <a:rPr lang="en-US" dirty="0" err="1" smtClean="0"/>
              <a:t>dan</a:t>
            </a:r>
            <a:r>
              <a:rPr lang="en-US" dirty="0" smtClean="0"/>
              <a:t> </a:t>
            </a:r>
            <a:r>
              <a:rPr lang="en-US" dirty="0" err="1" smtClean="0"/>
              <a:t>kualitas</a:t>
            </a:r>
            <a:r>
              <a:rPr lang="en-US" dirty="0" smtClean="0"/>
              <a:t> </a:t>
            </a:r>
            <a:r>
              <a:rPr lang="en-US" dirty="0" err="1" smtClean="0"/>
              <a:t>sangat</a:t>
            </a:r>
            <a:r>
              <a:rPr lang="en-US" dirty="0" smtClean="0"/>
              <a:t> </a:t>
            </a:r>
            <a:r>
              <a:rPr lang="en-US" dirty="0" err="1" smtClean="0"/>
              <a:t>kuat</a:t>
            </a:r>
            <a:r>
              <a:rPr lang="en-US" dirty="0" smtClean="0"/>
              <a:t>. </a:t>
            </a:r>
            <a:r>
              <a:rPr lang="en-US" dirty="0" err="1" smtClean="0"/>
              <a:t>Keterkaitannya</a:t>
            </a:r>
            <a:r>
              <a:rPr lang="en-US" dirty="0" smtClean="0"/>
              <a:t> </a:t>
            </a:r>
            <a:r>
              <a:rPr lang="en-US" dirty="0" err="1" smtClean="0"/>
              <a:t>terdapat</a:t>
            </a:r>
            <a:r>
              <a:rPr lang="en-US" dirty="0" smtClean="0"/>
              <a:t> d</a:t>
            </a:r>
            <a:r>
              <a:rPr lang="id-ID" dirty="0" smtClean="0"/>
              <a:t>al</a:t>
            </a:r>
            <a:r>
              <a:rPr lang="en-US" dirty="0" smtClean="0"/>
              <a:t>am </a:t>
            </a:r>
            <a:r>
              <a:rPr lang="en-US" dirty="0" err="1" smtClean="0"/>
              <a:t>tiga</a:t>
            </a:r>
            <a:r>
              <a:rPr lang="en-US" dirty="0" smtClean="0"/>
              <a:t> </a:t>
            </a:r>
            <a:r>
              <a:rPr lang="en-US" dirty="0" err="1" smtClean="0"/>
              <a:t>cara</a:t>
            </a:r>
            <a:r>
              <a:rPr lang="en-US" dirty="0" smtClean="0"/>
              <a:t>. </a:t>
            </a:r>
            <a:r>
              <a:rPr lang="en-US" i="1" dirty="0" err="1" smtClean="0"/>
              <a:t>Pertama</a:t>
            </a:r>
            <a:r>
              <a:rPr lang="en-US" i="1" dirty="0" smtClean="0"/>
              <a:t>, JIT </a:t>
            </a:r>
            <a:r>
              <a:rPr lang="en-US" i="1" dirty="0" err="1" smtClean="0"/>
              <a:t>memotong</a:t>
            </a:r>
            <a:r>
              <a:rPr lang="en-US" i="1" dirty="0" smtClean="0"/>
              <a:t> </a:t>
            </a:r>
            <a:r>
              <a:rPr lang="en-US" i="1" dirty="0" err="1" smtClean="0"/>
              <a:t>biaya</a:t>
            </a:r>
            <a:r>
              <a:rPr lang="en-US" i="1" dirty="0" smtClean="0"/>
              <a:t> </a:t>
            </a:r>
            <a:r>
              <a:rPr lang="en-US" i="1" dirty="0" err="1" smtClean="0"/>
              <a:t>perolehan</a:t>
            </a:r>
            <a:r>
              <a:rPr lang="en-US" i="1" dirty="0" smtClean="0"/>
              <a:t> </a:t>
            </a:r>
            <a:r>
              <a:rPr lang="en-US" i="1" dirty="0" err="1" smtClean="0"/>
              <a:t>kualitas</a:t>
            </a:r>
            <a:r>
              <a:rPr lang="en-US" i="1" dirty="0" smtClean="0"/>
              <a:t> yang </a:t>
            </a:r>
            <a:r>
              <a:rPr lang="en-US" i="1" dirty="0" err="1" smtClean="0"/>
              <a:t>baik</a:t>
            </a:r>
            <a:r>
              <a:rPr lang="en-US" dirty="0" smtClean="0"/>
              <a:t>. </a:t>
            </a:r>
            <a:r>
              <a:rPr lang="en-US" dirty="0" err="1" smtClean="0"/>
              <a:t>Penghematan</a:t>
            </a:r>
            <a:r>
              <a:rPr lang="en-US" dirty="0" smtClean="0"/>
              <a:t> </a:t>
            </a:r>
            <a:r>
              <a:rPr lang="en-US" dirty="0" err="1" smtClean="0"/>
              <a:t>terjadi</a:t>
            </a:r>
            <a:r>
              <a:rPr lang="en-US" dirty="0" smtClean="0"/>
              <a:t> </a:t>
            </a:r>
            <a:r>
              <a:rPr lang="en-US" dirty="0" err="1" smtClean="0"/>
              <a:t>karena</a:t>
            </a:r>
            <a:r>
              <a:rPr lang="en-US" dirty="0" smtClean="0"/>
              <a:t> </a:t>
            </a:r>
            <a:r>
              <a:rPr lang="en-US" dirty="0" err="1" smtClean="0"/>
              <a:t>sisa</a:t>
            </a:r>
            <a:r>
              <a:rPr lang="en-US" dirty="0" smtClean="0"/>
              <a:t>, </a:t>
            </a:r>
            <a:r>
              <a:rPr lang="en-US" dirty="0" err="1" smtClean="0"/>
              <a:t>pengerjaan</a:t>
            </a:r>
            <a:r>
              <a:rPr lang="en-US" dirty="0" smtClean="0"/>
              <a:t> </a:t>
            </a:r>
            <a:r>
              <a:rPr lang="en-US" dirty="0" err="1" smtClean="0"/>
              <a:t>ulang</a:t>
            </a:r>
            <a:r>
              <a:rPr lang="en-US" dirty="0" smtClean="0"/>
              <a:t>, </a:t>
            </a:r>
            <a:r>
              <a:rPr lang="en-US" dirty="0" err="1" smtClean="0"/>
              <a:t>investasi</a:t>
            </a:r>
            <a:r>
              <a:rPr lang="en-US" dirty="0" smtClean="0"/>
              <a:t> </a:t>
            </a:r>
            <a:r>
              <a:rPr lang="en-US" dirty="0" err="1" smtClean="0"/>
              <a:t>persediaan</a:t>
            </a:r>
            <a:r>
              <a:rPr lang="en-US" dirty="0" smtClean="0"/>
              <a:t>, </a:t>
            </a:r>
            <a:r>
              <a:rPr lang="en-US" dirty="0" err="1" smtClean="0"/>
              <a:t>dan</a:t>
            </a:r>
            <a:r>
              <a:rPr lang="en-US" dirty="0" smtClean="0"/>
              <a:t> </a:t>
            </a:r>
            <a:r>
              <a:rPr lang="en-US" dirty="0" err="1" smtClean="0"/>
              <a:t>biaya</a:t>
            </a:r>
            <a:r>
              <a:rPr lang="en-US" dirty="0" smtClean="0"/>
              <a:t> </a:t>
            </a:r>
            <a:r>
              <a:rPr lang="en-US" dirty="0" err="1" smtClean="0"/>
              <a:t>kerusakan</a:t>
            </a:r>
            <a:r>
              <a:rPr lang="en-US" dirty="0" smtClean="0"/>
              <a:t> </a:t>
            </a:r>
            <a:r>
              <a:rPr lang="en-US" dirty="0" err="1" smtClean="0"/>
              <a:t>terkubur</a:t>
            </a:r>
            <a:r>
              <a:rPr lang="en-US" dirty="0" smtClean="0"/>
              <a:t> </a:t>
            </a:r>
            <a:r>
              <a:rPr lang="en-US" dirty="0" err="1" smtClean="0"/>
              <a:t>dalam</a:t>
            </a:r>
            <a:r>
              <a:rPr lang="en-US" dirty="0" smtClean="0"/>
              <a:t> </a:t>
            </a:r>
            <a:r>
              <a:rPr lang="en-US" dirty="0" err="1" smtClean="0"/>
              <a:t>persediaan</a:t>
            </a:r>
            <a:r>
              <a:rPr lang="en-US" dirty="0" smtClean="0"/>
              <a:t>. JIT </a:t>
            </a:r>
            <a:r>
              <a:rPr lang="en-US" dirty="0" err="1" smtClean="0"/>
              <a:t>menekan</a:t>
            </a:r>
            <a:r>
              <a:rPr lang="en-US" dirty="0" smtClean="0"/>
              <a:t> </a:t>
            </a:r>
            <a:r>
              <a:rPr lang="en-US" dirty="0" err="1" smtClean="0"/>
              <a:t>turunnya</a:t>
            </a:r>
            <a:r>
              <a:rPr lang="en-US" dirty="0" smtClean="0"/>
              <a:t> </a:t>
            </a:r>
            <a:r>
              <a:rPr lang="en-US" dirty="0" err="1" smtClean="0"/>
              <a:t>persediaan</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lebih</a:t>
            </a:r>
            <a:r>
              <a:rPr lang="en-US" dirty="0" smtClean="0"/>
              <a:t> </a:t>
            </a:r>
            <a:r>
              <a:rPr lang="en-US" dirty="0" err="1" smtClean="0"/>
              <a:t>sedikit</a:t>
            </a:r>
            <a:r>
              <a:rPr lang="en-US" dirty="0" smtClean="0"/>
              <a:t> unit yang </a:t>
            </a:r>
            <a:r>
              <a:rPr lang="en-US" dirty="0" err="1" smtClean="0"/>
              <a:t>tidak</a:t>
            </a:r>
            <a:r>
              <a:rPr lang="en-US" dirty="0" smtClean="0"/>
              <a:t> </a:t>
            </a:r>
            <a:r>
              <a:rPr lang="en-US" dirty="0" err="1" smtClean="0"/>
              <a:t>baik</a:t>
            </a:r>
            <a:r>
              <a:rPr lang="en-US" dirty="0" smtClean="0"/>
              <a:t> </a:t>
            </a:r>
            <a:r>
              <a:rPr lang="en-US" dirty="0" err="1" smtClean="0"/>
              <a:t>diproduksi</a:t>
            </a:r>
            <a:r>
              <a:rPr lang="en-US" dirty="0" smtClean="0"/>
              <a:t> </a:t>
            </a:r>
            <a:r>
              <a:rPr lang="en-US" dirty="0" err="1" smtClean="0"/>
              <a:t>dan</a:t>
            </a:r>
            <a:r>
              <a:rPr lang="en-US" dirty="0" smtClean="0"/>
              <a:t> </a:t>
            </a:r>
            <a:r>
              <a:rPr lang="en-US" dirty="0" err="1" smtClean="0"/>
              <a:t>lebih</a:t>
            </a:r>
            <a:r>
              <a:rPr lang="en-US" dirty="0" smtClean="0"/>
              <a:t> </a:t>
            </a:r>
            <a:r>
              <a:rPr lang="en-US" dirty="0" err="1" smtClean="0"/>
              <a:t>sedikit</a:t>
            </a:r>
            <a:r>
              <a:rPr lang="en-US" dirty="0" smtClean="0"/>
              <a:t> unit yang </a:t>
            </a:r>
            <a:r>
              <a:rPr lang="en-US" dirty="0" err="1" smtClean="0"/>
              <a:t>harus</a:t>
            </a:r>
            <a:r>
              <a:rPr lang="en-US" dirty="0" smtClean="0"/>
              <a:t> </a:t>
            </a:r>
            <a:r>
              <a:rPr lang="en-US" dirty="0" err="1" smtClean="0"/>
              <a:t>dikerjakan</a:t>
            </a:r>
            <a:r>
              <a:rPr lang="en-US" dirty="0" smtClean="0"/>
              <a:t> </a:t>
            </a:r>
            <a:r>
              <a:rPr lang="en-US" dirty="0" err="1" smtClean="0"/>
              <a:t>ulang</a:t>
            </a:r>
            <a:r>
              <a:rPr lang="en-US" dirty="0" smtClean="0"/>
              <a:t>. </a:t>
            </a:r>
            <a:r>
              <a:rPr lang="en-US" dirty="0" err="1" smtClean="0"/>
              <a:t>Singkatnya</a:t>
            </a:r>
            <a:r>
              <a:rPr lang="en-US" dirty="0" smtClean="0"/>
              <a:t>, </a:t>
            </a:r>
            <a:r>
              <a:rPr lang="en-US" dirty="0" err="1" smtClean="0"/>
              <a:t>karena</a:t>
            </a:r>
            <a:r>
              <a:rPr lang="en-US" dirty="0" smtClean="0"/>
              <a:t> </a:t>
            </a:r>
            <a:r>
              <a:rPr lang="en-US" dirty="0" err="1" smtClean="0"/>
              <a:t>persediaan</a:t>
            </a:r>
            <a:r>
              <a:rPr lang="en-US" dirty="0" smtClean="0"/>
              <a:t> </a:t>
            </a:r>
            <a:r>
              <a:rPr lang="en-US" dirty="0" err="1" smtClean="0"/>
              <a:t>menyembunyikan</a:t>
            </a:r>
            <a:r>
              <a:rPr lang="en-US" dirty="0" smtClean="0"/>
              <a:t> </a:t>
            </a:r>
            <a:r>
              <a:rPr lang="en-US" dirty="0" err="1" smtClean="0"/>
              <a:t>kualitas</a:t>
            </a:r>
            <a:r>
              <a:rPr lang="en-US" dirty="0" smtClean="0"/>
              <a:t> yang </a:t>
            </a:r>
            <a:r>
              <a:rPr lang="en-US" dirty="0" err="1" smtClean="0"/>
              <a:t>tidak</a:t>
            </a:r>
            <a:r>
              <a:rPr lang="en-US" dirty="0" smtClean="0"/>
              <a:t> </a:t>
            </a:r>
            <a:r>
              <a:rPr lang="en-US" dirty="0" err="1" smtClean="0"/>
              <a:t>baik</a:t>
            </a:r>
            <a:r>
              <a:rPr lang="en-US" dirty="0" smtClean="0"/>
              <a:t>, JIT </a:t>
            </a:r>
            <a:r>
              <a:rPr lang="en-US" dirty="0" err="1" smtClean="0"/>
              <a:t>secara</a:t>
            </a:r>
            <a:r>
              <a:rPr lang="en-US" dirty="0" smtClean="0"/>
              <a:t> </a:t>
            </a:r>
            <a:r>
              <a:rPr lang="en-US" dirty="0" err="1" smtClean="0"/>
              <a:t>seketika</a:t>
            </a:r>
            <a:r>
              <a:rPr lang="en-US" dirty="0" smtClean="0"/>
              <a:t> </a:t>
            </a:r>
            <a:r>
              <a:rPr lang="en-US" dirty="0" err="1" smtClean="0"/>
              <a:t>menyingkapkan</a:t>
            </a:r>
            <a:r>
              <a:rPr lang="en-US" dirty="0" smtClean="0"/>
              <a:t> ha</a:t>
            </a:r>
            <a:r>
              <a:rPr lang="id-ID" dirty="0" smtClean="0"/>
              <a:t>l</a:t>
            </a:r>
            <a:r>
              <a:rPr lang="en-US" dirty="0" smtClean="0"/>
              <a:t> </a:t>
            </a:r>
            <a:r>
              <a:rPr lang="en-US" dirty="0" err="1" smtClean="0"/>
              <a:t>tersebut</a:t>
            </a:r>
            <a:r>
              <a:rPr lang="en-US" dirty="0" smtClean="0"/>
              <a:t>.</a:t>
            </a:r>
            <a:endParaRPr lang="id-ID" dirty="0" smtClean="0"/>
          </a:p>
        </p:txBody>
      </p:sp>
    </p:spTree>
    <p:extLst>
      <p:ext uri="{BB962C8B-B14F-4D97-AF65-F5344CB8AC3E}">
        <p14:creationId xmlns:p14="http://schemas.microsoft.com/office/powerpoint/2010/main" val="21708646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a:bodyPr>
          <a:lstStyle/>
          <a:p>
            <a:pPr>
              <a:defRPr/>
            </a:pPr>
            <a:r>
              <a:rPr lang="en-US" i="1" dirty="0" err="1" smtClean="0"/>
              <a:t>Kedua</a:t>
            </a:r>
            <a:r>
              <a:rPr lang="en-US" i="1" dirty="0" smtClean="0"/>
              <a:t>, JIT </a:t>
            </a:r>
            <a:r>
              <a:rPr lang="en-US" i="1" dirty="0" err="1" smtClean="0"/>
              <a:t>meningkatkan</a:t>
            </a:r>
            <a:r>
              <a:rPr lang="en-US" i="1" dirty="0" smtClean="0"/>
              <a:t> </a:t>
            </a:r>
            <a:r>
              <a:rPr lang="en-US" i="1" dirty="0" err="1" smtClean="0"/>
              <a:t>kualitas</a:t>
            </a:r>
            <a:r>
              <a:rPr lang="en-US" dirty="0" smtClean="0"/>
              <a:t>. </a:t>
            </a:r>
            <a:r>
              <a:rPr lang="en-US" dirty="0" err="1" smtClean="0"/>
              <a:t>Karena</a:t>
            </a:r>
            <a:r>
              <a:rPr lang="en-US" dirty="0" smtClean="0"/>
              <a:t> JIT </a:t>
            </a:r>
            <a:r>
              <a:rPr lang="en-US" dirty="0" err="1" smtClean="0"/>
              <a:t>menyusutkan</a:t>
            </a:r>
            <a:r>
              <a:rPr lang="en-US" dirty="0" smtClean="0"/>
              <a:t> </a:t>
            </a:r>
            <a:r>
              <a:rPr lang="en-US" dirty="0" err="1" smtClean="0"/>
              <a:t>antrian</a:t>
            </a:r>
            <a:r>
              <a:rPr lang="en-US" dirty="0" smtClean="0"/>
              <a:t> </a:t>
            </a:r>
            <a:r>
              <a:rPr lang="en-US" dirty="0" err="1" smtClean="0"/>
              <a:t>dan</a:t>
            </a:r>
            <a:r>
              <a:rPr lang="en-US" dirty="0" smtClean="0"/>
              <a:t> lead time, </a:t>
            </a:r>
            <a:r>
              <a:rPr lang="en-US" dirty="0" err="1" smtClean="0"/>
              <a:t>maka</a:t>
            </a:r>
            <a:r>
              <a:rPr lang="en-US" dirty="0" smtClean="0"/>
              <a:t> </a:t>
            </a:r>
            <a:r>
              <a:rPr lang="id-ID" dirty="0" smtClean="0"/>
              <a:t>J</a:t>
            </a:r>
            <a:r>
              <a:rPr lang="en-US" dirty="0" smtClean="0"/>
              <a:t>IT </a:t>
            </a:r>
            <a:r>
              <a:rPr lang="en-US" dirty="0" err="1" smtClean="0"/>
              <a:t>mempertahankan</a:t>
            </a:r>
            <a:r>
              <a:rPr lang="en-US" dirty="0" smtClean="0"/>
              <a:t> </a:t>
            </a:r>
            <a:r>
              <a:rPr lang="en-US" dirty="0" err="1" smtClean="0"/>
              <a:t>bukti</a:t>
            </a:r>
            <a:r>
              <a:rPr lang="en-US" dirty="0" smtClean="0"/>
              <a:t> </a:t>
            </a:r>
            <a:r>
              <a:rPr lang="en-US" dirty="0" err="1" smtClean="0"/>
              <a:t>kesalahan</a:t>
            </a:r>
            <a:r>
              <a:rPr lang="en-US" dirty="0" smtClean="0"/>
              <a:t> </a:t>
            </a:r>
            <a:r>
              <a:rPr lang="en-US" dirty="0" err="1" smtClean="0"/>
              <a:t>tetap</a:t>
            </a:r>
            <a:r>
              <a:rPr lang="en-US" dirty="0" smtClean="0"/>
              <a:t> </a:t>
            </a:r>
            <a:r>
              <a:rPr lang="en-US" dirty="0" err="1" smtClean="0"/>
              <a:t>segar</a:t>
            </a:r>
            <a:r>
              <a:rPr lang="en-US" dirty="0" smtClean="0"/>
              <a:t> </a:t>
            </a:r>
            <a:r>
              <a:rPr lang="en-US" dirty="0" err="1" smtClean="0"/>
              <a:t>dan</a:t>
            </a:r>
            <a:r>
              <a:rPr lang="en-US" dirty="0" smtClean="0"/>
              <a:t> </a:t>
            </a:r>
            <a:r>
              <a:rPr lang="en-US" dirty="0" err="1" smtClean="0"/>
              <a:t>membatasi</a:t>
            </a:r>
            <a:r>
              <a:rPr lang="en-US" dirty="0" smtClean="0"/>
              <a:t> </a:t>
            </a:r>
            <a:r>
              <a:rPr lang="en-US" dirty="0" err="1" smtClean="0"/>
              <a:t>banyaknya</a:t>
            </a:r>
            <a:r>
              <a:rPr lang="en-US" dirty="0" smtClean="0"/>
              <a:t> </a:t>
            </a:r>
            <a:r>
              <a:rPr lang="en-US" dirty="0" err="1" smtClean="0"/>
              <a:t>sumber</a:t>
            </a:r>
            <a:r>
              <a:rPr lang="en-US" dirty="0" smtClean="0"/>
              <a:t> </a:t>
            </a:r>
            <a:r>
              <a:rPr lang="en-US" dirty="0" err="1" smtClean="0"/>
              <a:t>kesalahan</a:t>
            </a:r>
            <a:r>
              <a:rPr lang="en-US" dirty="0" smtClean="0"/>
              <a:t> yang </a:t>
            </a:r>
            <a:r>
              <a:rPr lang="en-US" dirty="0" err="1" smtClean="0"/>
              <a:t>potensial</a:t>
            </a:r>
            <a:r>
              <a:rPr lang="en-US" dirty="0" smtClean="0"/>
              <a:t>. </a:t>
            </a:r>
            <a:r>
              <a:rPr lang="en-US" dirty="0" err="1" smtClean="0"/>
              <a:t>Hasilnya</a:t>
            </a:r>
            <a:r>
              <a:rPr lang="en-US" dirty="0" smtClean="0"/>
              <a:t>, JIT </a:t>
            </a:r>
            <a:r>
              <a:rPr lang="en-US" dirty="0" err="1" smtClean="0"/>
              <a:t>menciptakan</a:t>
            </a:r>
            <a:r>
              <a:rPr lang="en-US" dirty="0" smtClean="0"/>
              <a:t> </a:t>
            </a:r>
            <a:r>
              <a:rPr lang="en-US" dirty="0" err="1" smtClean="0"/>
              <a:t>sistem</a:t>
            </a:r>
            <a:r>
              <a:rPr lang="en-US" dirty="0" smtClean="0"/>
              <a:t> </a:t>
            </a:r>
            <a:r>
              <a:rPr lang="en-US" dirty="0" err="1" smtClean="0"/>
              <a:t>peringatan</a:t>
            </a:r>
            <a:r>
              <a:rPr lang="en-US" dirty="0" smtClean="0"/>
              <a:t> </a:t>
            </a:r>
            <a:r>
              <a:rPr lang="en-US" dirty="0" err="1" smtClean="0"/>
              <a:t>dini</a:t>
            </a:r>
            <a:r>
              <a:rPr lang="en-US" dirty="0" smtClean="0"/>
              <a:t> </a:t>
            </a:r>
            <a:r>
              <a:rPr lang="en-US" dirty="0" err="1" smtClean="0"/>
              <a:t>untuk</a:t>
            </a:r>
            <a:r>
              <a:rPr lang="en-US" dirty="0" smtClean="0"/>
              <a:t> </a:t>
            </a:r>
            <a:r>
              <a:rPr lang="en-US" dirty="0" err="1" smtClean="0"/>
              <a:t>permasalahan</a:t>
            </a:r>
            <a:r>
              <a:rPr lang="en-US" dirty="0" smtClean="0"/>
              <a:t> </a:t>
            </a:r>
            <a:r>
              <a:rPr lang="en-US" dirty="0" err="1" smtClean="0"/>
              <a:t>kualitas</a:t>
            </a:r>
            <a:r>
              <a:rPr lang="en-US" dirty="0" smtClean="0"/>
              <a:t> </a:t>
            </a:r>
            <a:r>
              <a:rPr lang="en-US" dirty="0" err="1" smtClean="0"/>
              <a:t>sedemikian</a:t>
            </a:r>
            <a:r>
              <a:rPr lang="en-US" dirty="0" smtClean="0"/>
              <a:t> </a:t>
            </a:r>
            <a:r>
              <a:rPr lang="en-US" dirty="0" err="1" smtClean="0"/>
              <a:t>rupa</a:t>
            </a:r>
            <a:r>
              <a:rPr lang="en-US" dirty="0" smtClean="0"/>
              <a:t> </a:t>
            </a:r>
            <a:r>
              <a:rPr lang="en-US" dirty="0" err="1" smtClean="0"/>
              <a:t>sehingga</a:t>
            </a:r>
            <a:r>
              <a:rPr lang="en-US" dirty="0" smtClean="0"/>
              <a:t> </a:t>
            </a:r>
            <a:r>
              <a:rPr lang="en-US" dirty="0" err="1" smtClean="0"/>
              <a:t>lebih</a:t>
            </a:r>
            <a:r>
              <a:rPr lang="en-US" dirty="0" smtClean="0"/>
              <a:t> </a:t>
            </a:r>
            <a:r>
              <a:rPr lang="en-US" dirty="0" err="1" smtClean="0"/>
              <a:t>sedikit</a:t>
            </a:r>
            <a:r>
              <a:rPr lang="en-US" dirty="0" smtClean="0"/>
              <a:t> unit yang </a:t>
            </a:r>
            <a:r>
              <a:rPr lang="en-US" dirty="0" err="1" smtClean="0"/>
              <a:t>tidak</a:t>
            </a:r>
            <a:r>
              <a:rPr lang="en-US" dirty="0" smtClean="0"/>
              <a:t> </a:t>
            </a:r>
            <a:r>
              <a:rPr lang="en-US" dirty="0" err="1" smtClean="0"/>
              <a:t>baik</a:t>
            </a:r>
            <a:r>
              <a:rPr lang="en-US" dirty="0" smtClean="0"/>
              <a:t> </a:t>
            </a:r>
            <a:r>
              <a:rPr lang="en-US" dirty="0" err="1" smtClean="0"/>
              <a:t>diproduksi</a:t>
            </a:r>
            <a:r>
              <a:rPr lang="en-US" dirty="0" smtClean="0"/>
              <a:t> </a:t>
            </a:r>
            <a:r>
              <a:rPr lang="en-US" dirty="0" err="1" smtClean="0"/>
              <a:t>dan</a:t>
            </a:r>
            <a:r>
              <a:rPr lang="en-US" dirty="0" smtClean="0"/>
              <a:t> </a:t>
            </a:r>
            <a:r>
              <a:rPr lang="en-US" dirty="0" err="1" smtClean="0"/>
              <a:t>umpan</a:t>
            </a:r>
            <a:r>
              <a:rPr lang="en-US" dirty="0" smtClean="0"/>
              <a:t> </a:t>
            </a:r>
            <a:r>
              <a:rPr lang="en-US" dirty="0" err="1" smtClean="0"/>
              <a:t>balik</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Keuntungan</a:t>
            </a:r>
            <a:r>
              <a:rPr lang="en-US" dirty="0" smtClean="0"/>
              <a:t> </a:t>
            </a:r>
            <a:r>
              <a:rPr lang="en-US" smtClean="0"/>
              <a:t>ini</a:t>
            </a:r>
            <a:r>
              <a:rPr lang="en-US" dirty="0" smtClean="0"/>
              <a:t> </a:t>
            </a:r>
            <a:r>
              <a:rPr lang="en-US" dirty="0" err="1" smtClean="0"/>
              <a:t>keduanya</a:t>
            </a:r>
            <a:r>
              <a:rPr lang="en-US" dirty="0" smtClean="0"/>
              <a:t> </a:t>
            </a:r>
            <a:r>
              <a:rPr lang="en-US" dirty="0" err="1" smtClean="0"/>
              <a:t>dapat</a:t>
            </a:r>
            <a:r>
              <a:rPr lang="en-US" dirty="0" smtClean="0"/>
              <a:t> </a:t>
            </a:r>
            <a:r>
              <a:rPr lang="en-US" dirty="0" err="1" smtClean="0"/>
              <a:t>diperoleh</a:t>
            </a:r>
            <a:r>
              <a:rPr lang="en-US" dirty="0" smtClean="0"/>
              <a:t> </a:t>
            </a:r>
            <a:r>
              <a:rPr lang="en-US" dirty="0" err="1" smtClean="0"/>
              <a:t>dalam</a:t>
            </a:r>
            <a:r>
              <a:rPr lang="en-US" dirty="0" smtClean="0"/>
              <a:t> </a:t>
            </a:r>
            <a:r>
              <a:rPr lang="en-US" dirty="0" err="1" smtClean="0"/>
              <a:t>perusahaan</a:t>
            </a:r>
            <a:r>
              <a:rPr lang="en-US" dirty="0" smtClean="0"/>
              <a:t> </a:t>
            </a:r>
            <a:r>
              <a:rPr lang="en-US" dirty="0" err="1" smtClean="0"/>
              <a:t>dan</a:t>
            </a:r>
            <a:r>
              <a:rPr lang="en-US" dirty="0" smtClean="0"/>
              <a:t> </a:t>
            </a:r>
            <a:r>
              <a:rPr lang="en-US" dirty="0" err="1" smtClean="0"/>
              <a:t>dengan</a:t>
            </a:r>
            <a:r>
              <a:rPr lang="en-US" dirty="0" smtClean="0"/>
              <a:t> </a:t>
            </a:r>
            <a:r>
              <a:rPr lang="en-US" dirty="0" err="1" smtClean="0"/>
              <a:t>barang</a:t>
            </a:r>
            <a:r>
              <a:rPr lang="en-US" dirty="0" smtClean="0"/>
              <a:t> yang </a:t>
            </a:r>
            <a:r>
              <a:rPr lang="en-US" dirty="0" err="1" smtClean="0"/>
              <a:t>diterima</a:t>
            </a:r>
            <a:r>
              <a:rPr lang="en-US" dirty="0" smtClean="0"/>
              <a:t> </a:t>
            </a:r>
            <a:r>
              <a:rPr lang="en-US" dirty="0" err="1" smtClean="0"/>
              <a:t>dan</a:t>
            </a:r>
            <a:r>
              <a:rPr lang="en-US" dirty="0" smtClean="0"/>
              <a:t> </a:t>
            </a:r>
            <a:r>
              <a:rPr lang="en-US" dirty="0" err="1" smtClean="0"/>
              <a:t>penjual</a:t>
            </a:r>
            <a:r>
              <a:rPr lang="en-US" dirty="0" smtClean="0"/>
              <a:t> </a:t>
            </a:r>
            <a:r>
              <a:rPr lang="en-US" dirty="0" err="1" smtClean="0"/>
              <a:t>di</a:t>
            </a:r>
            <a:r>
              <a:rPr lang="en-US" dirty="0" smtClean="0"/>
              <a:t> </a:t>
            </a:r>
            <a:r>
              <a:rPr lang="en-US" dirty="0" err="1" smtClean="0"/>
              <a:t>luar</a:t>
            </a:r>
            <a:r>
              <a:rPr lang="en-US" dirty="0" smtClean="0"/>
              <a:t>.</a:t>
            </a:r>
            <a:endParaRPr lang="id-ID" dirty="0" smtClean="0"/>
          </a:p>
          <a:p>
            <a:pPr>
              <a:defRPr/>
            </a:pPr>
            <a:endParaRPr lang="id-ID" dirty="0" smtClean="0"/>
          </a:p>
        </p:txBody>
      </p:sp>
    </p:spTree>
    <p:extLst>
      <p:ext uri="{BB962C8B-B14F-4D97-AF65-F5344CB8AC3E}">
        <p14:creationId xmlns:p14="http://schemas.microsoft.com/office/powerpoint/2010/main" val="34840244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a:bodyPr>
          <a:lstStyle/>
          <a:p>
            <a:pPr>
              <a:defRPr/>
            </a:pPr>
            <a:r>
              <a:rPr lang="en-US" dirty="0" err="1" smtClean="0"/>
              <a:t>Akhirnya</a:t>
            </a:r>
            <a:r>
              <a:rPr lang="en-US" dirty="0" smtClean="0"/>
              <a:t>, </a:t>
            </a:r>
            <a:r>
              <a:rPr lang="en-US" dirty="0" err="1" smtClean="0"/>
              <a:t>kualitas</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berarti</a:t>
            </a:r>
            <a:r>
              <a:rPr lang="en-US" dirty="0" smtClean="0"/>
              <a:t> </a:t>
            </a:r>
            <a:r>
              <a:rPr lang="en-US" dirty="0" err="1" smtClean="0"/>
              <a:t>lebih</a:t>
            </a:r>
            <a:r>
              <a:rPr lang="en-US" dirty="0" smtClean="0"/>
              <a:t> </a:t>
            </a:r>
            <a:r>
              <a:rPr lang="en-US" dirty="0" err="1" smtClean="0"/>
              <a:t>sedikit</a:t>
            </a:r>
            <a:r>
              <a:rPr lang="en-US" dirty="0" smtClean="0"/>
              <a:t> </a:t>
            </a:r>
            <a:r>
              <a:rPr lang="en-US" dirty="0" err="1" smtClean="0"/>
              <a:t>penyangga</a:t>
            </a:r>
            <a:r>
              <a:rPr lang="en-US" dirty="0" smtClean="0"/>
              <a:t> yang </a:t>
            </a:r>
            <a:r>
              <a:rPr lang="en-US" dirty="0" err="1" smtClean="0"/>
              <a:t>diperlukan</a:t>
            </a:r>
            <a:r>
              <a:rPr lang="en-US" dirty="0" smtClean="0"/>
              <a:t> </a:t>
            </a:r>
            <a:r>
              <a:rPr lang="en-US" dirty="0" err="1" smtClean="0"/>
              <a:t>dan</a:t>
            </a:r>
            <a:r>
              <a:rPr lang="en-US" dirty="0" smtClean="0"/>
              <a:t>, o</a:t>
            </a:r>
            <a:r>
              <a:rPr lang="id-ID" dirty="0" smtClean="0"/>
              <a:t>l</a:t>
            </a:r>
            <a:r>
              <a:rPr lang="en-US" dirty="0" smtClean="0"/>
              <a:t>eh </a:t>
            </a:r>
            <a:r>
              <a:rPr lang="en-US" dirty="0" err="1" smtClean="0"/>
              <a:t>karena</a:t>
            </a:r>
            <a:r>
              <a:rPr lang="en-US" dirty="0" smtClean="0"/>
              <a:t> </a:t>
            </a:r>
            <a:r>
              <a:rPr lang="en-US" dirty="0" err="1" smtClean="0"/>
              <a:t>itu</a:t>
            </a:r>
            <a:r>
              <a:rPr lang="en-US" dirty="0" smtClean="0"/>
              <a:t>, </a:t>
            </a:r>
            <a:r>
              <a:rPr lang="en-US" dirty="0" err="1" smtClean="0"/>
              <a:t>bisa</a:t>
            </a:r>
            <a:r>
              <a:rPr lang="en-US" dirty="0" smtClean="0"/>
              <a:t> </a:t>
            </a:r>
            <a:r>
              <a:rPr lang="en-US" dirty="0" err="1" smtClean="0"/>
              <a:t>terdapat</a:t>
            </a:r>
            <a:r>
              <a:rPr lang="en-US" dirty="0" smtClean="0"/>
              <a:t> </a:t>
            </a:r>
            <a:r>
              <a:rPr lang="en-US" dirty="0" err="1" smtClean="0"/>
              <a:t>sistem</a:t>
            </a:r>
            <a:r>
              <a:rPr lang="en-US" dirty="0" smtClean="0"/>
              <a:t> JIT yang </a:t>
            </a:r>
            <a:r>
              <a:rPr lang="en-US" dirty="0" err="1" smtClean="0"/>
              <a:t>lebih</a:t>
            </a:r>
            <a:r>
              <a:rPr lang="en-US" dirty="0" smtClean="0"/>
              <a:t> </a:t>
            </a:r>
            <a:r>
              <a:rPr lang="en-US" dirty="0" err="1" smtClean="0"/>
              <a:t>baik</a:t>
            </a:r>
            <a:r>
              <a:rPr lang="en-US" dirty="0" smtClean="0"/>
              <a:t>, yang </a:t>
            </a:r>
            <a:r>
              <a:rPr lang="en-US" dirty="0" err="1" smtClean="0"/>
              <a:t>lebih</a:t>
            </a:r>
            <a:r>
              <a:rPr lang="en-US" dirty="0" smtClean="0"/>
              <a:t> </a:t>
            </a:r>
            <a:r>
              <a:rPr lang="en-US" dirty="0" err="1" smtClean="0"/>
              <a:t>mudah</a:t>
            </a:r>
            <a:r>
              <a:rPr lang="en-US" dirty="0" smtClean="0"/>
              <a:t> </a:t>
            </a:r>
            <a:r>
              <a:rPr lang="en-US" dirty="0" err="1" smtClean="0"/>
              <a:t>dilaksanakan</a:t>
            </a:r>
            <a:r>
              <a:rPr lang="en-US" dirty="0" smtClean="0"/>
              <a:t>. </a:t>
            </a:r>
            <a:r>
              <a:rPr lang="en-US" dirty="0" err="1" smtClean="0"/>
              <a:t>Sering</a:t>
            </a:r>
            <a:r>
              <a:rPr lang="en-US" dirty="0" smtClean="0"/>
              <a:t> kali </a:t>
            </a:r>
            <a:r>
              <a:rPr lang="en-US" dirty="0" err="1" smtClean="0"/>
              <a:t>tujuan</a:t>
            </a:r>
            <a:r>
              <a:rPr lang="en-US" dirty="0" smtClean="0"/>
              <a:t> </a:t>
            </a:r>
            <a:r>
              <a:rPr lang="en-US" dirty="0" err="1" smtClean="0"/>
              <a:t>menjaga</a:t>
            </a:r>
            <a:r>
              <a:rPr lang="en-US" dirty="0" smtClean="0"/>
              <a:t> </a:t>
            </a:r>
            <a:r>
              <a:rPr lang="en-US" dirty="0" err="1" smtClean="0"/>
              <a:t>persediaan</a:t>
            </a:r>
            <a:r>
              <a:rPr lang="en-US" dirty="0" smtClean="0"/>
              <a:t> </a:t>
            </a:r>
            <a:r>
              <a:rPr lang="en-US" dirty="0" err="1" smtClean="0"/>
              <a:t>adalah</a:t>
            </a:r>
            <a:r>
              <a:rPr lang="en-US" dirty="0" smtClean="0"/>
              <a:t> </a:t>
            </a:r>
            <a:r>
              <a:rPr lang="en-US" dirty="0" err="1" smtClean="0"/>
              <a:t>untuk</a:t>
            </a:r>
            <a:r>
              <a:rPr lang="en-US" dirty="0" smtClean="0"/>
              <a:t> </a:t>
            </a:r>
            <a:r>
              <a:rPr lang="en-US" dirty="0" err="1" smtClean="0"/>
              <a:t>melindungi</a:t>
            </a:r>
            <a:r>
              <a:rPr lang="en-US" dirty="0" smtClean="0"/>
              <a:t> </a:t>
            </a:r>
            <a:r>
              <a:rPr lang="en-US" dirty="0" err="1" smtClean="0"/>
              <a:t>dan</a:t>
            </a:r>
            <a:r>
              <a:rPr lang="en-US" dirty="0" smtClean="0"/>
              <a:t> </a:t>
            </a:r>
            <a:r>
              <a:rPr lang="en-US" dirty="0" err="1" smtClean="0"/>
              <a:t>kualitas</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diandalkan</a:t>
            </a:r>
            <a:r>
              <a:rPr lang="en-US" dirty="0" smtClean="0"/>
              <a:t>. </a:t>
            </a:r>
            <a:r>
              <a:rPr lang="en-US" dirty="0" err="1" smtClean="0"/>
              <a:t>Jika</a:t>
            </a:r>
            <a:r>
              <a:rPr lang="en-US" dirty="0" smtClean="0"/>
              <a:t> </a:t>
            </a:r>
            <a:r>
              <a:rPr lang="en-US" dirty="0" err="1" smtClean="0"/>
              <a:t>terdapat</a:t>
            </a:r>
            <a:r>
              <a:rPr lang="en-US" dirty="0" smtClean="0"/>
              <a:t> </a:t>
            </a:r>
            <a:r>
              <a:rPr lang="en-US" dirty="0" err="1" smtClean="0"/>
              <a:t>kualitas</a:t>
            </a:r>
            <a:r>
              <a:rPr lang="en-US" dirty="0" smtClean="0"/>
              <a:t> yang </a:t>
            </a:r>
            <a:r>
              <a:rPr lang="en-US" dirty="0" err="1" smtClean="0"/>
              <a:t>konsisten</a:t>
            </a:r>
            <a:r>
              <a:rPr lang="en-US" dirty="0" smtClean="0"/>
              <a:t>, </a:t>
            </a:r>
            <a:r>
              <a:rPr lang="en-US" dirty="0" err="1" smtClean="0"/>
              <a:t>maka</a:t>
            </a:r>
            <a:r>
              <a:rPr lang="en-US" dirty="0" smtClean="0"/>
              <a:t> JIT </a:t>
            </a:r>
            <a:r>
              <a:rPr lang="en-US" dirty="0" err="1" smtClean="0"/>
              <a:t>memungkinkan</a:t>
            </a:r>
            <a:r>
              <a:rPr lang="en-US" dirty="0" smtClean="0"/>
              <a:t> </a:t>
            </a:r>
            <a:r>
              <a:rPr lang="en-US" dirty="0" err="1" smtClean="0"/>
              <a:t>perusahaan</a:t>
            </a:r>
            <a:r>
              <a:rPr lang="en-US" dirty="0" smtClean="0"/>
              <a:t> </a:t>
            </a:r>
            <a:r>
              <a:rPr lang="en-US" dirty="0" err="1" smtClean="0"/>
              <a:t>untuk</a:t>
            </a:r>
            <a:r>
              <a:rPr lang="en-US" dirty="0" smtClean="0"/>
              <a:t> </a:t>
            </a:r>
            <a:r>
              <a:rPr lang="en-US" dirty="0" err="1" smtClean="0"/>
              <a:t>mengurangi</a:t>
            </a:r>
            <a:r>
              <a:rPr lang="en-US" dirty="0" smtClean="0"/>
              <a:t> </a:t>
            </a:r>
            <a:r>
              <a:rPr lang="en-US" dirty="0" err="1" smtClean="0"/>
              <a:t>semua</a:t>
            </a:r>
            <a:r>
              <a:rPr lang="en-US" dirty="0" smtClean="0"/>
              <a:t> </a:t>
            </a:r>
            <a:r>
              <a:rPr lang="en-US" dirty="0" err="1" smtClean="0"/>
              <a:t>biaya</a:t>
            </a:r>
            <a:r>
              <a:rPr lang="en-US" dirty="0" smtClean="0"/>
              <a:t> yang </a:t>
            </a:r>
            <a:r>
              <a:rPr lang="en-US" dirty="0" err="1" smtClean="0"/>
              <a:t>berhubungan</a:t>
            </a:r>
            <a:r>
              <a:rPr lang="en-US" dirty="0" smtClean="0"/>
              <a:t> </a:t>
            </a:r>
            <a:r>
              <a:rPr lang="en-US" dirty="0" err="1" smtClean="0"/>
              <a:t>dengan</a:t>
            </a:r>
            <a:r>
              <a:rPr lang="en-US" dirty="0" smtClean="0"/>
              <a:t> </a:t>
            </a:r>
            <a:r>
              <a:rPr lang="en-US" dirty="0" err="1" smtClean="0"/>
              <a:t>persediaan</a:t>
            </a:r>
            <a:r>
              <a:rPr lang="en-US" dirty="0" smtClean="0"/>
              <a:t>. </a:t>
            </a:r>
            <a:r>
              <a:rPr lang="en-US" dirty="0" err="1" smtClean="0"/>
              <a:t>menyarankan</a:t>
            </a:r>
            <a:r>
              <a:rPr lang="en-US" dirty="0" smtClean="0"/>
              <a:t> </a:t>
            </a:r>
            <a:r>
              <a:rPr lang="en-US" dirty="0" err="1" smtClean="0"/>
              <a:t>beberapa</a:t>
            </a:r>
            <a:r>
              <a:rPr lang="en-US" dirty="0" smtClean="0"/>
              <a:t> </a:t>
            </a:r>
            <a:r>
              <a:rPr lang="en-US" dirty="0" err="1" smtClean="0"/>
              <a:t>persyaratan</a:t>
            </a:r>
            <a:r>
              <a:rPr lang="en-US" dirty="0" smtClean="0"/>
              <a:t> </a:t>
            </a:r>
            <a:r>
              <a:rPr lang="en-US" dirty="0" err="1" smtClean="0"/>
              <a:t>mutu</a:t>
            </a:r>
            <a:r>
              <a:rPr lang="en-US" dirty="0" smtClean="0"/>
              <a:t> </a:t>
            </a:r>
            <a:r>
              <a:rPr lang="en-US" dirty="0" err="1" smtClean="0"/>
              <a:t>dalam</a:t>
            </a:r>
            <a:r>
              <a:rPr lang="en-US" dirty="0" smtClean="0"/>
              <a:t> </a:t>
            </a:r>
            <a:r>
              <a:rPr lang="en-US" dirty="0" err="1" smtClean="0"/>
              <a:t>lingkungan</a:t>
            </a:r>
            <a:r>
              <a:rPr lang="en-US" dirty="0" smtClean="0"/>
              <a:t> JIT.</a:t>
            </a:r>
            <a:endParaRPr lang="id-ID" dirty="0" smtClean="0"/>
          </a:p>
          <a:p>
            <a:pPr>
              <a:defRPr/>
            </a:pPr>
            <a:endParaRPr lang="id-ID" dirty="0" smtClean="0"/>
          </a:p>
        </p:txBody>
      </p:sp>
    </p:spTree>
    <p:extLst>
      <p:ext uri="{BB962C8B-B14F-4D97-AF65-F5344CB8AC3E}">
        <p14:creationId xmlns:p14="http://schemas.microsoft.com/office/powerpoint/2010/main" val="9652216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b="1" smtClean="0"/>
              <a:t>PEMBERDAYAAN KARYAWAN</a:t>
            </a:r>
            <a:endParaRPr lang="id-ID" smtClean="0"/>
          </a:p>
        </p:txBody>
      </p:sp>
      <p:sp>
        <p:nvSpPr>
          <p:cNvPr id="3" name="Content Placeholder 2"/>
          <p:cNvSpPr>
            <a:spLocks noGrp="1"/>
          </p:cNvSpPr>
          <p:nvPr>
            <p:ph idx="1"/>
          </p:nvPr>
        </p:nvSpPr>
        <p:spPr/>
        <p:txBody>
          <a:bodyPr rtlCol="0">
            <a:normAutofit/>
          </a:bodyPr>
          <a:lstStyle/>
          <a:p>
            <a:pPr>
              <a:defRPr/>
            </a:pPr>
            <a:r>
              <a:rPr lang="en-US" dirty="0" err="1" smtClean="0"/>
              <a:t>Beberapa</a:t>
            </a:r>
            <a:r>
              <a:rPr lang="en-US" dirty="0" smtClean="0"/>
              <a:t> </a:t>
            </a:r>
            <a:r>
              <a:rPr lang="en-US" dirty="0" err="1" smtClean="0"/>
              <a:t>teknik</a:t>
            </a:r>
            <a:r>
              <a:rPr lang="en-US" dirty="0" smtClean="0"/>
              <a:t> JIT </a:t>
            </a:r>
            <a:r>
              <a:rPr lang="en-US" dirty="0" err="1" smtClean="0"/>
              <a:t>memenlukan</a:t>
            </a:r>
            <a:r>
              <a:rPr lang="en-US" dirty="0" smtClean="0"/>
              <a:t> </a:t>
            </a:r>
            <a:r>
              <a:rPr lang="en-US" dirty="0" err="1" smtClean="0"/>
              <a:t>keputusan</a:t>
            </a:r>
            <a:r>
              <a:rPr lang="en-US" dirty="0" smtClean="0"/>
              <a:t> </a:t>
            </a:r>
            <a:r>
              <a:rPr lang="en-US" dirty="0" err="1" smtClean="0"/>
              <a:t>kebijakan</a:t>
            </a:r>
            <a:r>
              <a:rPr lang="en-US" dirty="0" smtClean="0"/>
              <a:t> </a:t>
            </a:r>
            <a:r>
              <a:rPr lang="en-US" dirty="0" err="1" smtClean="0"/>
              <a:t>dan</a:t>
            </a:r>
            <a:r>
              <a:rPr lang="en-US" dirty="0" smtClean="0"/>
              <a:t> </a:t>
            </a:r>
            <a:r>
              <a:rPr lang="en-US" dirty="0" err="1" smtClean="0"/>
              <a:t>strategi</a:t>
            </a:r>
            <a:r>
              <a:rPr lang="en-US" dirty="0" smtClean="0"/>
              <a:t>, </a:t>
            </a:r>
            <a:r>
              <a:rPr lang="en-US" dirty="0" err="1" smtClean="0"/>
              <a:t>dan</a:t>
            </a:r>
            <a:r>
              <a:rPr lang="en-US" dirty="0" smtClean="0"/>
              <a:t> </a:t>
            </a:r>
            <a:r>
              <a:rPr lang="en-US" dirty="0" err="1" smtClean="0"/>
              <a:t>banyak</a:t>
            </a:r>
            <a:r>
              <a:rPr lang="en-US" dirty="0" smtClean="0"/>
              <a:t> yang </a:t>
            </a:r>
            <a:r>
              <a:rPr lang="en-US" dirty="0" err="1" smtClean="0"/>
              <a:t>merupakan</a:t>
            </a:r>
            <a:r>
              <a:rPr lang="en-US" dirty="0" smtClean="0"/>
              <a:t> </a:t>
            </a:r>
            <a:r>
              <a:rPr lang="en-US" dirty="0" err="1" smtClean="0"/>
              <a:t>bagian</a:t>
            </a:r>
            <a:r>
              <a:rPr lang="en-US" dirty="0" smtClean="0"/>
              <a:t> </a:t>
            </a:r>
            <a:r>
              <a:rPr lang="en-US" dirty="0" err="1" smtClean="0"/>
              <a:t>dan</a:t>
            </a:r>
            <a:r>
              <a:rPr lang="en-US" dirty="0" smtClean="0"/>
              <a:t> </a:t>
            </a:r>
            <a:r>
              <a:rPr lang="en-US" dirty="0" err="1" smtClean="0"/>
              <a:t>pandangan</a:t>
            </a:r>
            <a:r>
              <a:rPr lang="en-US" dirty="0" smtClean="0"/>
              <a:t> </a:t>
            </a:r>
            <a:r>
              <a:rPr lang="en-US" dirty="0" err="1" smtClean="0"/>
              <a:t>bagi</a:t>
            </a:r>
            <a:r>
              <a:rPr lang="en-US" dirty="0" smtClean="0"/>
              <a:t> </a:t>
            </a:r>
            <a:r>
              <a:rPr lang="en-US" dirty="0" err="1" smtClean="0"/>
              <a:t>karyawan</a:t>
            </a:r>
            <a:r>
              <a:rPr lang="en-US" dirty="0" smtClean="0"/>
              <a:t> yang </a:t>
            </a:r>
            <a:r>
              <a:rPr lang="en-US" dirty="0" err="1" smtClean="0"/>
              <a:t>diberdayakan</a:t>
            </a:r>
            <a:r>
              <a:rPr lang="en-US" dirty="0" smtClean="0"/>
              <a:t>. </a:t>
            </a:r>
            <a:r>
              <a:rPr lang="en-US" dirty="0" err="1" smtClean="0"/>
              <a:t>Karyawan</a:t>
            </a:r>
            <a:r>
              <a:rPr lang="en-US" dirty="0" smtClean="0"/>
              <a:t> yang </a:t>
            </a:r>
            <a:r>
              <a:rPr lang="en-US" dirty="0" err="1" smtClean="0"/>
              <a:t>diberdayakan</a:t>
            </a:r>
            <a:r>
              <a:rPr lang="en-US" dirty="0" smtClean="0"/>
              <a:t> </a:t>
            </a:r>
            <a:r>
              <a:rPr lang="en-US" dirty="0" err="1" smtClean="0"/>
              <a:t>dapat</a:t>
            </a:r>
            <a:r>
              <a:rPr lang="en-US" dirty="0" smtClean="0"/>
              <a:t> </a:t>
            </a:r>
            <a:r>
              <a:rPr lang="en-US" dirty="0" err="1" smtClean="0"/>
              <a:t>membawa</a:t>
            </a:r>
            <a:r>
              <a:rPr lang="en-US" dirty="0" smtClean="0"/>
              <a:t> </a:t>
            </a:r>
            <a:r>
              <a:rPr lang="en-US" dirty="0" err="1" smtClean="0"/>
              <a:t>keterlibatan</a:t>
            </a:r>
            <a:r>
              <a:rPr lang="en-US" dirty="0" smtClean="0"/>
              <a:t> </a:t>
            </a:r>
            <a:r>
              <a:rPr lang="en-US" dirty="0" err="1" smtClean="0"/>
              <a:t>mereka</a:t>
            </a:r>
            <a:r>
              <a:rPr lang="en-US" dirty="0" smtClean="0"/>
              <a:t> </a:t>
            </a:r>
            <a:r>
              <a:rPr lang="en-US" dirty="0" err="1" smtClean="0"/>
              <a:t>untuk</a:t>
            </a:r>
            <a:r>
              <a:rPr lang="en-US" dirty="0" smtClean="0"/>
              <a:t> </a:t>
            </a:r>
            <a:r>
              <a:rPr lang="en-US" dirty="0" err="1" smtClean="0"/>
              <a:t>menghadapi</a:t>
            </a:r>
            <a:r>
              <a:rPr lang="en-US" dirty="0" smtClean="0"/>
              <a:t> </a:t>
            </a:r>
            <a:r>
              <a:rPr lang="en-US" dirty="0" err="1" smtClean="0"/>
              <a:t>permasalahan</a:t>
            </a:r>
            <a:r>
              <a:rPr lang="en-US" dirty="0" smtClean="0"/>
              <a:t> </a:t>
            </a:r>
            <a:r>
              <a:rPr lang="en-US" dirty="0" err="1" smtClean="0"/>
              <a:t>operasional</a:t>
            </a:r>
            <a:r>
              <a:rPr lang="en-US" dirty="0" smtClean="0"/>
              <a:t> </a:t>
            </a:r>
            <a:r>
              <a:rPr lang="en-US" dirty="0" err="1" smtClean="0"/>
              <a:t>harian</a:t>
            </a:r>
            <a:r>
              <a:rPr lang="en-US" dirty="0" smtClean="0"/>
              <a:t> yang </a:t>
            </a:r>
            <a:r>
              <a:rPr lang="en-US" dirty="0" err="1" smtClean="0"/>
              <a:t>merupakan</a:t>
            </a:r>
            <a:r>
              <a:rPr lang="en-US" dirty="0" smtClean="0"/>
              <a:t> </a:t>
            </a:r>
            <a:r>
              <a:rPr lang="en-US" dirty="0" err="1" smtClean="0"/>
              <a:t>filosofi</a:t>
            </a:r>
            <a:r>
              <a:rPr lang="en-US" dirty="0" smtClean="0"/>
              <a:t> </a:t>
            </a:r>
            <a:r>
              <a:rPr lang="en-US" i="1" dirty="0" smtClean="0"/>
              <a:t>just-in-time</a:t>
            </a:r>
            <a:r>
              <a:rPr lang="en-US" dirty="0" smtClean="0"/>
              <a:t>. Hal </a:t>
            </a:r>
            <a:r>
              <a:rPr lang="id-ID" dirty="0" smtClean="0"/>
              <a:t>ini </a:t>
            </a:r>
            <a:r>
              <a:rPr lang="en-US" dirty="0" err="1" smtClean="0"/>
              <a:t>berarti</a:t>
            </a:r>
            <a:r>
              <a:rPr lang="en-US" dirty="0" smtClean="0"/>
              <a:t> </a:t>
            </a:r>
            <a:r>
              <a:rPr lang="en-US" dirty="0" err="1" smtClean="0"/>
              <a:t>tugas</a:t>
            </a:r>
            <a:r>
              <a:rPr lang="en-US" dirty="0" smtClean="0"/>
              <a:t> yang </a:t>
            </a:r>
            <a:r>
              <a:rPr lang="en-US" dirty="0" err="1" smtClean="0"/>
              <a:t>biasanya</a:t>
            </a:r>
            <a:r>
              <a:rPr lang="en-US" dirty="0" smtClean="0"/>
              <a:t> </a:t>
            </a:r>
            <a:r>
              <a:rPr lang="en-US" dirty="0" err="1" smtClean="0"/>
              <a:t>didelegasikan</a:t>
            </a:r>
            <a:r>
              <a:rPr lang="en-US" dirty="0" smtClean="0"/>
              <a:t> </a:t>
            </a:r>
            <a:r>
              <a:rPr lang="en-US" dirty="0" err="1" smtClean="0"/>
              <a:t>kepada</a:t>
            </a:r>
            <a:r>
              <a:rPr lang="en-US" dirty="0" smtClean="0"/>
              <a:t> </a:t>
            </a:r>
            <a:r>
              <a:rPr lang="en-US" dirty="0" err="1" smtClean="0"/>
              <a:t>para</a:t>
            </a:r>
            <a:r>
              <a:rPr lang="en-US" dirty="0" smtClean="0"/>
              <a:t> </a:t>
            </a:r>
            <a:r>
              <a:rPr lang="en-US" dirty="0" err="1" smtClean="0"/>
              <a:t>staf</a:t>
            </a:r>
            <a:r>
              <a:rPr lang="en-US" dirty="0" smtClean="0"/>
              <a:t> </a:t>
            </a:r>
            <a:r>
              <a:rPr lang="en-US" dirty="0" err="1" smtClean="0"/>
              <a:t>dapat</a:t>
            </a:r>
            <a:r>
              <a:rPr lang="en-US" dirty="0" smtClean="0"/>
              <a:t> </a:t>
            </a:r>
            <a:r>
              <a:rPr lang="en-US" dirty="0" err="1" smtClean="0"/>
              <a:t>dialihkan</a:t>
            </a:r>
            <a:r>
              <a:rPr lang="en-US" dirty="0" smtClean="0"/>
              <a:t> </a:t>
            </a:r>
            <a:r>
              <a:rPr lang="en-US" dirty="0" err="1" smtClean="0"/>
              <a:t>kepada</a:t>
            </a:r>
            <a:r>
              <a:rPr lang="en-US" dirty="0" smtClean="0"/>
              <a:t> </a:t>
            </a:r>
            <a:r>
              <a:rPr lang="en-US" dirty="0" err="1" smtClean="0"/>
              <a:t>karyawan</a:t>
            </a:r>
            <a:r>
              <a:rPr lang="en-US" dirty="0" smtClean="0"/>
              <a:t> yang </a:t>
            </a:r>
            <a:r>
              <a:rPr lang="en-US" dirty="0" err="1" smtClean="0"/>
              <a:t>diberdayakan</a:t>
            </a:r>
            <a:r>
              <a:rPr lang="en-US" dirty="0" smtClean="0"/>
              <a:t>.</a:t>
            </a:r>
            <a:endParaRPr lang="id-ID" dirty="0" smtClean="0"/>
          </a:p>
        </p:txBody>
      </p:sp>
    </p:spTree>
    <p:extLst>
      <p:ext uri="{BB962C8B-B14F-4D97-AF65-F5344CB8AC3E}">
        <p14:creationId xmlns:p14="http://schemas.microsoft.com/office/powerpoint/2010/main" val="40805418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a:bodyPr>
          <a:lstStyle/>
          <a:p>
            <a:pPr>
              <a:defRPr/>
            </a:pPr>
            <a:r>
              <a:rPr lang="en-US" dirty="0" err="1" smtClean="0"/>
              <a:t>Pemberdayaan</a:t>
            </a:r>
            <a:r>
              <a:rPr lang="en-US" dirty="0" smtClean="0"/>
              <a:t> </a:t>
            </a:r>
            <a:r>
              <a:rPr lang="en-US" dirty="0" err="1" smtClean="0"/>
              <a:t>karyawan</a:t>
            </a:r>
            <a:r>
              <a:rPr lang="en-US" dirty="0" smtClean="0"/>
              <a:t> </a:t>
            </a:r>
            <a:r>
              <a:rPr lang="en-US" dirty="0" err="1" smtClean="0"/>
              <a:t>mengikuti</a:t>
            </a:r>
            <a:r>
              <a:rPr lang="en-US" dirty="0" smtClean="0"/>
              <a:t> </a:t>
            </a:r>
            <a:r>
              <a:rPr lang="en-US" dirty="0" err="1" smtClean="0"/>
              <a:t>pepatah</a:t>
            </a:r>
            <a:r>
              <a:rPr lang="en-US" dirty="0" smtClean="0"/>
              <a:t> </a:t>
            </a:r>
            <a:r>
              <a:rPr lang="en-US" dirty="0" err="1" smtClean="0"/>
              <a:t>manajemen</a:t>
            </a:r>
            <a:r>
              <a:rPr lang="en-US" dirty="0" smtClean="0"/>
              <a:t> </a:t>
            </a:r>
            <a:r>
              <a:rPr lang="en-US" dirty="0" err="1" smtClean="0"/>
              <a:t>bahwa</a:t>
            </a:r>
            <a:r>
              <a:rPr lang="en-US" dirty="0" smtClean="0"/>
              <a:t> </a:t>
            </a:r>
            <a:r>
              <a:rPr lang="en-US" dirty="0" err="1" smtClean="0"/>
              <a:t>tidak</a:t>
            </a:r>
            <a:r>
              <a:rPr lang="en-US" dirty="0" smtClean="0"/>
              <a:t> </a:t>
            </a:r>
            <a:r>
              <a:rPr lang="en-US" dirty="0" err="1" smtClean="0"/>
              <a:t>seorang</a:t>
            </a:r>
            <a:r>
              <a:rPr lang="en-US" dirty="0" smtClean="0"/>
              <a:t> pun </a:t>
            </a:r>
            <a:r>
              <a:rPr lang="en-US" dirty="0" err="1" smtClean="0"/>
              <a:t>mengetahui</a:t>
            </a:r>
            <a:r>
              <a:rPr lang="en-US" dirty="0" smtClean="0"/>
              <a:t> </a:t>
            </a:r>
            <a:r>
              <a:rPr lang="en-US" dirty="0" err="1" smtClean="0"/>
              <a:t>pekerjaan</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daripada</a:t>
            </a:r>
            <a:r>
              <a:rPr lang="en-US" dirty="0" smtClean="0"/>
              <a:t> </a:t>
            </a:r>
            <a:r>
              <a:rPr lang="en-US" dirty="0" err="1" smtClean="0"/>
              <a:t>mereka</a:t>
            </a:r>
            <a:r>
              <a:rPr lang="en-US" dirty="0" smtClean="0"/>
              <a:t> yang </a:t>
            </a:r>
            <a:r>
              <a:rPr lang="en-US" dirty="0" err="1" smtClean="0"/>
              <a:t>melakukannya</a:t>
            </a:r>
            <a:r>
              <a:rPr lang="en-US" dirty="0" smtClean="0"/>
              <a:t>. Perusahaan </a:t>
            </a:r>
            <a:r>
              <a:rPr lang="en-US" dirty="0" err="1" smtClean="0"/>
              <a:t>tidak</a:t>
            </a:r>
            <a:r>
              <a:rPr lang="en-US" dirty="0" smtClean="0"/>
              <a:t> </a:t>
            </a:r>
            <a:r>
              <a:rPr lang="en-US" dirty="0" err="1" smtClean="0"/>
              <a:t>hanya</a:t>
            </a:r>
            <a:r>
              <a:rPr lang="en-US" dirty="0" smtClean="0"/>
              <a:t> </a:t>
            </a:r>
            <a:r>
              <a:rPr lang="en-US" dirty="0" err="1" smtClean="0"/>
              <a:t>memberikan</a:t>
            </a:r>
            <a:r>
              <a:rPr lang="en-US" dirty="0" smtClean="0"/>
              <a:t> </a:t>
            </a:r>
            <a:r>
              <a:rPr lang="en-US" dirty="0" err="1" smtClean="0"/>
              <a:t>pelatihan</a:t>
            </a:r>
            <a:r>
              <a:rPr lang="en-US" dirty="0" smtClean="0"/>
              <a:t> </a:t>
            </a:r>
            <a:r>
              <a:rPr lang="en-US" dirty="0" err="1" smtClean="0"/>
              <a:t>dan</a:t>
            </a:r>
            <a:r>
              <a:rPr lang="en-US" dirty="0" smtClean="0"/>
              <a:t> </a:t>
            </a:r>
            <a:r>
              <a:rPr lang="en-US" dirty="0" err="1" smtClean="0"/>
              <a:t>melakukan</a:t>
            </a:r>
            <a:r>
              <a:rPr lang="en-US" dirty="0" smtClean="0"/>
              <a:t> </a:t>
            </a:r>
            <a:r>
              <a:rPr lang="en-US" dirty="0" err="1" smtClean="0"/>
              <a:t>pelatihan</a:t>
            </a:r>
            <a:r>
              <a:rPr lang="en-US" dirty="0" smtClean="0"/>
              <a:t> </a:t>
            </a:r>
            <a:r>
              <a:rPr lang="en-US" dirty="0" err="1" smtClean="0"/>
              <a:t>secara</a:t>
            </a:r>
            <a:r>
              <a:rPr lang="en-US" dirty="0" smtClean="0"/>
              <a:t> </a:t>
            </a:r>
            <a:r>
              <a:rPr lang="en-US" dirty="0" err="1" smtClean="0"/>
              <a:t>bersilang</a:t>
            </a:r>
            <a:r>
              <a:rPr lang="en-US" dirty="0" smtClean="0"/>
              <a:t>, </a:t>
            </a:r>
            <a:r>
              <a:rPr lang="en-US" dirty="0" err="1" smtClean="0"/>
              <a:t>tetapi</a:t>
            </a:r>
            <a:r>
              <a:rPr lang="en-US" dirty="0" smtClean="0"/>
              <a:t> </a:t>
            </a:r>
            <a:r>
              <a:rPr lang="en-US" dirty="0" err="1" smtClean="0"/>
              <a:t>juga</a:t>
            </a:r>
            <a:r>
              <a:rPr lang="en-US" dirty="0" smtClean="0"/>
              <a:t> </a:t>
            </a:r>
            <a:r>
              <a:rPr lang="en-US" dirty="0" err="1" smtClean="0"/>
              <a:t>perlu</a:t>
            </a:r>
            <a:r>
              <a:rPr lang="en-US" dirty="0" smtClean="0"/>
              <a:t> </a:t>
            </a:r>
            <a:r>
              <a:rPr lang="en-US" dirty="0" err="1" smtClean="0"/>
              <a:t>mengambil</a:t>
            </a:r>
            <a:r>
              <a:rPr lang="en-US" dirty="0" smtClean="0"/>
              <a:t> </a:t>
            </a:r>
            <a:r>
              <a:rPr lang="en-US" dirty="0" err="1" smtClean="0"/>
              <a:t>keuntungan</a:t>
            </a:r>
            <a:r>
              <a:rPr lang="en-US" dirty="0" smtClean="0"/>
              <a:t> </a:t>
            </a:r>
            <a:r>
              <a:rPr lang="en-US" dirty="0" err="1" smtClean="0"/>
              <a:t>penuh</a:t>
            </a:r>
            <a:r>
              <a:rPr lang="en-US" dirty="0" smtClean="0"/>
              <a:t> yang </a:t>
            </a:r>
            <a:r>
              <a:rPr lang="en-US" dirty="0" err="1" smtClean="0"/>
              <a:t>berasal</a:t>
            </a:r>
            <a:r>
              <a:rPr lang="en-US" dirty="0" smtClean="0"/>
              <a:t> </a:t>
            </a:r>
            <a:r>
              <a:rPr lang="en-US" dirty="0" err="1" smtClean="0"/>
              <a:t>dan</a:t>
            </a:r>
            <a:r>
              <a:rPr lang="en-US" dirty="0" smtClean="0"/>
              <a:t> </a:t>
            </a:r>
            <a:r>
              <a:rPr lang="en-US" dirty="0" err="1" smtClean="0"/>
              <a:t>investasi</a:t>
            </a:r>
            <a:r>
              <a:rPr lang="en-US" dirty="0" smtClean="0"/>
              <a:t> </a:t>
            </a:r>
            <a:r>
              <a:rPr lang="en-US" dirty="0" err="1" smtClean="0"/>
              <a:t>dengan</a:t>
            </a:r>
            <a:r>
              <a:rPr lang="en-US" dirty="0" smtClean="0"/>
              <a:t> </a:t>
            </a:r>
            <a:r>
              <a:rPr lang="en-US" dirty="0" err="1" smtClean="0"/>
              <a:t>memperkaya</a:t>
            </a:r>
            <a:r>
              <a:rPr lang="en-US" dirty="0" smtClean="0"/>
              <a:t> </a:t>
            </a:r>
            <a:r>
              <a:rPr lang="en-US" dirty="0" err="1" smtClean="0"/>
              <a:t>pekerjaan</a:t>
            </a:r>
            <a:r>
              <a:rPr lang="en-US" dirty="0" smtClean="0"/>
              <a:t>. </a:t>
            </a:r>
            <a:r>
              <a:rPr lang="en-US" dirty="0" err="1" smtClean="0"/>
              <a:t>Dibantu</a:t>
            </a:r>
            <a:r>
              <a:rPr lang="en-US" dirty="0" smtClean="0"/>
              <a:t> </a:t>
            </a:r>
            <a:r>
              <a:rPr lang="en-US" dirty="0" err="1" smtClean="0"/>
              <a:t>oleh</a:t>
            </a:r>
            <a:r>
              <a:rPr lang="en-US" dirty="0" smtClean="0"/>
              <a:t> </a:t>
            </a:r>
            <a:r>
              <a:rPr lang="en-US" dirty="0" err="1" smtClean="0"/>
              <a:t>pelatihan</a:t>
            </a:r>
            <a:r>
              <a:rPr lang="en-US" dirty="0" smtClean="0"/>
              <a:t> </a:t>
            </a:r>
            <a:r>
              <a:rPr lang="en-US" dirty="0" err="1" smtClean="0"/>
              <a:t>silang</a:t>
            </a:r>
            <a:r>
              <a:rPr lang="en-US" dirty="0" smtClean="0"/>
              <a:t> yang </a:t>
            </a:r>
            <a:r>
              <a:rPr lang="en-US" dirty="0" err="1" smtClean="0"/>
              <a:t>agresifdan</a:t>
            </a:r>
            <a:r>
              <a:rPr lang="en-US" dirty="0" smtClean="0"/>
              <a:t> </a:t>
            </a:r>
            <a:r>
              <a:rPr lang="en-US" dirty="0" err="1" smtClean="0"/>
              <a:t>sedikitnya</a:t>
            </a:r>
            <a:r>
              <a:rPr lang="en-US" dirty="0" smtClean="0"/>
              <a:t> </a:t>
            </a:r>
            <a:r>
              <a:rPr lang="en-US" dirty="0" err="1" smtClean="0"/>
              <a:t>klasiflkasi</a:t>
            </a:r>
            <a:r>
              <a:rPr lang="en-US" dirty="0" smtClean="0"/>
              <a:t> </a:t>
            </a:r>
            <a:r>
              <a:rPr lang="en-US" dirty="0" err="1" smtClean="0"/>
              <a:t>pekerjaan</a:t>
            </a:r>
            <a:r>
              <a:rPr lang="en-US" dirty="0" smtClean="0"/>
              <a:t>, </a:t>
            </a:r>
            <a:r>
              <a:rPr lang="en-US" dirty="0" err="1" smtClean="0"/>
              <a:t>perusahaan</a:t>
            </a:r>
            <a:r>
              <a:rPr lang="en-US" dirty="0" smtClean="0"/>
              <a:t> </a:t>
            </a:r>
            <a:r>
              <a:rPr lang="en-US" dirty="0" err="1" smtClean="0"/>
              <a:t>dapat</a:t>
            </a:r>
            <a:r>
              <a:rPr lang="en-US" dirty="0" smtClean="0"/>
              <a:t> </a:t>
            </a:r>
            <a:r>
              <a:rPr lang="en-US" dirty="0" err="1" smtClean="0"/>
              <a:t>melibankan</a:t>
            </a:r>
            <a:r>
              <a:rPr lang="en-US" dirty="0" smtClean="0"/>
              <a:t> </a:t>
            </a:r>
            <a:r>
              <a:rPr lang="en-US" dirty="0" err="1" smtClean="0"/>
              <a:t>kapasitas</a:t>
            </a:r>
            <a:r>
              <a:rPr lang="en-US" dirty="0" smtClean="0"/>
              <a:t> mental </a:t>
            </a:r>
            <a:r>
              <a:rPr lang="en-US" dirty="0" err="1" smtClean="0"/>
              <a:t>seperti</a:t>
            </a:r>
            <a:r>
              <a:rPr lang="en-US" dirty="0" smtClean="0"/>
              <a:t> </a:t>
            </a:r>
            <a:r>
              <a:rPr lang="en-US" dirty="0" err="1" smtClean="0"/>
              <a:t>halnya</a:t>
            </a:r>
            <a:r>
              <a:rPr lang="en-US" dirty="0" smtClean="0"/>
              <a:t> </a:t>
            </a:r>
            <a:r>
              <a:rPr lang="en-US" dirty="0" err="1" smtClean="0"/>
              <a:t>fisik</a:t>
            </a:r>
            <a:r>
              <a:rPr lang="en-US" dirty="0" smtClean="0"/>
              <a:t> </a:t>
            </a:r>
            <a:r>
              <a:rPr lang="en-US" dirty="0" err="1" smtClean="0"/>
              <a:t>karyawan</a:t>
            </a:r>
            <a:r>
              <a:rPr lang="en-US" dirty="0" smtClean="0"/>
              <a:t> </a:t>
            </a:r>
            <a:r>
              <a:rPr lang="en-US" dirty="0" err="1" smtClean="0"/>
              <a:t>dalam</a:t>
            </a:r>
            <a:r>
              <a:rPr lang="en-US" dirty="0" smtClean="0"/>
              <a:t> </a:t>
            </a:r>
            <a:r>
              <a:rPr lang="en-US" dirty="0" err="1" smtClean="0"/>
              <a:t>tugas</a:t>
            </a:r>
            <a:r>
              <a:rPr lang="en-US" dirty="0" smtClean="0"/>
              <a:t> yang </a:t>
            </a:r>
            <a:r>
              <a:rPr lang="en-US" dirty="0" err="1" smtClean="0"/>
              <a:t>menantang</a:t>
            </a:r>
            <a:r>
              <a:rPr lang="en-US" dirty="0" smtClean="0"/>
              <a:t> </a:t>
            </a:r>
            <a:r>
              <a:rPr lang="en-US" dirty="0" err="1" smtClean="0"/>
              <a:t>untuk</a:t>
            </a:r>
            <a:r>
              <a:rPr lang="en-US" dirty="0" smtClean="0"/>
              <a:t> </a:t>
            </a:r>
            <a:r>
              <a:rPr lang="en-US" dirty="0" err="1" smtClean="0"/>
              <a:t>memperbaiki</a:t>
            </a:r>
            <a:r>
              <a:rPr lang="en-US" dirty="0" smtClean="0"/>
              <a:t> </a:t>
            </a:r>
            <a:r>
              <a:rPr lang="en-US" dirty="0" err="1" smtClean="0"/>
              <a:t>situasi</a:t>
            </a:r>
            <a:r>
              <a:rPr lang="en-US" dirty="0" smtClean="0"/>
              <a:t> </a:t>
            </a:r>
            <a:r>
              <a:rPr lang="en-US" dirty="0" err="1" smtClean="0"/>
              <a:t>kerja</a:t>
            </a:r>
            <a:r>
              <a:rPr lang="en-US" dirty="0" smtClean="0"/>
              <a:t> </a:t>
            </a:r>
            <a:r>
              <a:rPr lang="en-US" dirty="0" err="1" smtClean="0"/>
              <a:t>tersebut</a:t>
            </a:r>
            <a:r>
              <a:rPr lang="en-US" dirty="0" smtClean="0"/>
              <a:t>.</a:t>
            </a:r>
            <a:endParaRPr lang="id-ID" dirty="0" smtClean="0"/>
          </a:p>
          <a:p>
            <a:pPr>
              <a:defRPr/>
            </a:pPr>
            <a:endParaRPr lang="id-ID" dirty="0" smtClean="0"/>
          </a:p>
        </p:txBody>
      </p:sp>
    </p:spTree>
    <p:extLst>
      <p:ext uri="{BB962C8B-B14F-4D97-AF65-F5344CB8AC3E}">
        <p14:creationId xmlns:p14="http://schemas.microsoft.com/office/powerpoint/2010/main" val="2170916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48089" y="1690688"/>
            <a:ext cx="11495822" cy="3368009"/>
          </a:xfrm>
          <a:prstGeom prst="rect">
            <a:avLst/>
          </a:prstGeom>
        </p:spPr>
      </p:pic>
    </p:spTree>
    <p:extLst>
      <p:ext uri="{BB962C8B-B14F-4D97-AF65-F5344CB8AC3E}">
        <p14:creationId xmlns:p14="http://schemas.microsoft.com/office/powerpoint/2010/main" val="13327231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b="1" smtClean="0"/>
              <a:t>PRODUKS</a:t>
            </a:r>
            <a:r>
              <a:rPr lang="id-ID" b="1" smtClean="0"/>
              <a:t>I</a:t>
            </a:r>
            <a:r>
              <a:rPr lang="en-US" b="1" smtClean="0"/>
              <a:t> YANG RAMPING</a:t>
            </a:r>
            <a:endParaRPr lang="id-ID" smtClean="0"/>
          </a:p>
        </p:txBody>
      </p:sp>
      <p:sp>
        <p:nvSpPr>
          <p:cNvPr id="3" name="Content Placeholder 2"/>
          <p:cNvSpPr>
            <a:spLocks noGrp="1"/>
          </p:cNvSpPr>
          <p:nvPr>
            <p:ph idx="1"/>
          </p:nvPr>
        </p:nvSpPr>
        <p:spPr/>
        <p:txBody>
          <a:bodyPr rtlCol="0">
            <a:normAutofit fontScale="85000" lnSpcReduction="20000"/>
          </a:bodyPr>
          <a:lstStyle/>
          <a:p>
            <a:pPr>
              <a:defRPr/>
            </a:pPr>
            <a:r>
              <a:rPr lang="en-US" dirty="0" err="1" smtClean="0"/>
              <a:t>Produksi</a:t>
            </a:r>
            <a:r>
              <a:rPr lang="en-US" dirty="0" smtClean="0"/>
              <a:t> yang ramping (</a:t>
            </a:r>
            <a:r>
              <a:rPr lang="en-US" i="1" dirty="0" smtClean="0"/>
              <a:t>lean</a:t>
            </a:r>
            <a:r>
              <a:rPr lang="en-US" dirty="0" smtClean="0"/>
              <a:t>) </a:t>
            </a:r>
            <a:r>
              <a:rPr lang="en-US" dirty="0" err="1" smtClean="0"/>
              <a:t>dapat</a:t>
            </a:r>
            <a:r>
              <a:rPr lang="en-US" dirty="0" smtClean="0"/>
              <a:t> </a:t>
            </a:r>
            <a:r>
              <a:rPr lang="en-US" dirty="0" err="1" smtClean="0"/>
              <a:t>dilihat</a:t>
            </a:r>
            <a:r>
              <a:rPr lang="en-US" dirty="0" smtClean="0"/>
              <a:t> </a:t>
            </a:r>
            <a:r>
              <a:rPr lang="en-US" dirty="0" err="1" smtClean="0"/>
              <a:t>sebagai</a:t>
            </a:r>
            <a:r>
              <a:rPr lang="en-US" dirty="0" smtClean="0"/>
              <a:t> </a:t>
            </a:r>
            <a:r>
              <a:rPr lang="en-US" dirty="0" err="1" smtClean="0"/>
              <a:t>hasil</a:t>
            </a:r>
            <a:r>
              <a:rPr lang="en-US" dirty="0" smtClean="0"/>
              <a:t> </a:t>
            </a:r>
            <a:r>
              <a:rPr lang="en-US" dirty="0" err="1" smtClean="0"/>
              <a:t>akhir</a:t>
            </a:r>
            <a:r>
              <a:rPr lang="en-US" dirty="0" smtClean="0"/>
              <a:t> </a:t>
            </a:r>
            <a:r>
              <a:rPr lang="en-US" dirty="0" err="1" smtClean="0"/>
              <a:t>dan</a:t>
            </a:r>
            <a:r>
              <a:rPr lang="en-US" dirty="0" smtClean="0"/>
              <a:t> </a:t>
            </a:r>
            <a:r>
              <a:rPr lang="en-US" dirty="0" err="1" smtClean="0"/>
              <a:t>sebuah</a:t>
            </a:r>
            <a:r>
              <a:rPr lang="en-US" dirty="0" smtClean="0"/>
              <a:t> </a:t>
            </a:r>
            <a:r>
              <a:rPr lang="en-US" dirty="0" err="1" smtClean="0"/>
              <a:t>fungsi</a:t>
            </a:r>
            <a:r>
              <a:rPr lang="en-US" dirty="0" smtClean="0"/>
              <a:t> MO yang </a:t>
            </a:r>
            <a:r>
              <a:rPr lang="en-US" dirty="0" err="1" smtClean="0"/>
              <a:t>berjalan</a:t>
            </a:r>
            <a:r>
              <a:rPr lang="en-US" dirty="0" smtClean="0"/>
              <a:t> </a:t>
            </a:r>
            <a:r>
              <a:rPr lang="en-US" dirty="0" err="1" smtClean="0"/>
              <a:t>dengan</a:t>
            </a:r>
            <a:r>
              <a:rPr lang="en-US" dirty="0" smtClean="0"/>
              <a:t> </a:t>
            </a:r>
            <a:r>
              <a:rPr lang="en-US" dirty="0" err="1" smtClean="0"/>
              <a:t>baik</a:t>
            </a:r>
            <a:r>
              <a:rPr lang="en-US" dirty="0" smtClean="0"/>
              <a:t>. </a:t>
            </a:r>
            <a:r>
              <a:rPr lang="en-US" dirty="0" err="1" smtClean="0"/>
              <a:t>Perbedaan</a:t>
            </a:r>
            <a:r>
              <a:rPr lang="en-US" dirty="0" smtClean="0"/>
              <a:t> </a:t>
            </a:r>
            <a:r>
              <a:rPr lang="en-US" dirty="0" err="1" smtClean="0"/>
              <a:t>utama</a:t>
            </a:r>
            <a:r>
              <a:rPr lang="en-US" dirty="0" smtClean="0"/>
              <a:t> </a:t>
            </a:r>
            <a:r>
              <a:rPr lang="en-US" dirty="0" err="1" smtClean="0"/>
              <a:t>antara</a:t>
            </a:r>
            <a:r>
              <a:rPr lang="en-US" dirty="0" smtClean="0"/>
              <a:t> JIT </a:t>
            </a:r>
            <a:r>
              <a:rPr lang="en-US" dirty="0" err="1" smtClean="0"/>
              <a:t>dengan</a:t>
            </a:r>
            <a:r>
              <a:rPr lang="en-US" dirty="0" smtClean="0"/>
              <a:t> </a:t>
            </a:r>
            <a:r>
              <a:rPr lang="en-US" dirty="0" err="1" smtClean="0"/>
              <a:t>produksi</a:t>
            </a:r>
            <a:r>
              <a:rPr lang="en-US" dirty="0" smtClean="0"/>
              <a:t> lean </a:t>
            </a:r>
            <a:r>
              <a:rPr lang="en-US" dirty="0" err="1" smtClean="0"/>
              <a:t>adalahJlT</a:t>
            </a:r>
            <a:r>
              <a:rPr lang="en-US" dirty="0" smtClean="0"/>
              <a:t> </a:t>
            </a:r>
            <a:r>
              <a:rPr lang="en-US" dirty="0" err="1" smtClean="0"/>
              <a:t>merupakan</a:t>
            </a:r>
            <a:r>
              <a:rPr lang="en-US" dirty="0" smtClean="0"/>
              <a:t> </a:t>
            </a:r>
            <a:r>
              <a:rPr lang="en-US" dirty="0" err="1" smtClean="0"/>
              <a:t>sebuah</a:t>
            </a:r>
            <a:r>
              <a:rPr lang="en-US" dirty="0" smtClean="0"/>
              <a:t> </a:t>
            </a:r>
            <a:r>
              <a:rPr lang="en-US" dirty="0" err="1" smtClean="0"/>
              <a:t>fliosofi</a:t>
            </a:r>
            <a:r>
              <a:rPr lang="en-US" dirty="0" smtClean="0"/>
              <a:t> </a:t>
            </a:r>
            <a:r>
              <a:rPr lang="en-US" dirty="0" err="1" smtClean="0"/>
              <a:t>perbaikan</a:t>
            </a:r>
            <a:r>
              <a:rPr lang="en-US" dirty="0" smtClean="0"/>
              <a:t> </a:t>
            </a:r>
            <a:r>
              <a:rPr lang="en-US" dirty="0" err="1" smtClean="0"/>
              <a:t>berkelanjutan</a:t>
            </a:r>
            <a:r>
              <a:rPr lang="en-US" dirty="0" smtClean="0"/>
              <a:t> </a:t>
            </a:r>
            <a:r>
              <a:rPr lang="en-US" dirty="0" err="1" smtClean="0"/>
              <a:t>dengan</a:t>
            </a:r>
            <a:r>
              <a:rPr lang="en-US" dirty="0" smtClean="0"/>
              <a:t> </a:t>
            </a:r>
            <a:r>
              <a:rPr lang="en-US" dirty="0" err="1" smtClean="0"/>
              <a:t>fokus</a:t>
            </a:r>
            <a:r>
              <a:rPr lang="en-US" dirty="0" smtClean="0"/>
              <a:t> internal, </a:t>
            </a:r>
            <a:r>
              <a:rPr lang="en-US" dirty="0" err="1" smtClean="0"/>
              <a:t>sementara</a:t>
            </a:r>
            <a:r>
              <a:rPr lang="en-US" dirty="0" smtClean="0"/>
              <a:t> </a:t>
            </a:r>
            <a:r>
              <a:rPr lang="en-US" dirty="0" err="1" smtClean="0"/>
              <a:t>produksi</a:t>
            </a:r>
            <a:r>
              <a:rPr lang="en-US" dirty="0" smtClean="0"/>
              <a:t> lean </a:t>
            </a:r>
            <a:r>
              <a:rPr lang="en-US" dirty="0" err="1" smtClean="0"/>
              <a:t>memulai</a:t>
            </a:r>
            <a:r>
              <a:rPr lang="en-US" dirty="0" smtClean="0"/>
              <a:t> </a:t>
            </a:r>
            <a:r>
              <a:rPr lang="en-US" dirty="0" err="1" smtClean="0"/>
              <a:t>secara</a:t>
            </a:r>
            <a:r>
              <a:rPr lang="en-US" dirty="0" smtClean="0"/>
              <a:t> </a:t>
            </a:r>
            <a:r>
              <a:rPr lang="en-US" dirty="0" err="1" smtClean="0"/>
              <a:t>eksternal</a:t>
            </a:r>
            <a:r>
              <a:rPr lang="en-US" dirty="0" smtClean="0"/>
              <a:t> </a:t>
            </a:r>
            <a:r>
              <a:rPr lang="en-US" dirty="0" err="1" smtClean="0"/>
              <a:t>dengan</a:t>
            </a:r>
            <a:r>
              <a:rPr lang="en-US" dirty="0" smtClean="0"/>
              <a:t> </a:t>
            </a:r>
            <a:r>
              <a:rPr lang="en-US" dirty="0" err="1" smtClean="0"/>
              <a:t>fokus</a:t>
            </a:r>
            <a:r>
              <a:rPr lang="en-US" dirty="0" smtClean="0"/>
              <a:t> </a:t>
            </a:r>
            <a:r>
              <a:rPr lang="en-US" dirty="0" err="1" smtClean="0"/>
              <a:t>pada</a:t>
            </a:r>
            <a:r>
              <a:rPr lang="en-US" dirty="0" smtClean="0"/>
              <a:t> </a:t>
            </a:r>
            <a:r>
              <a:rPr lang="en-US" dirty="0" err="1" smtClean="0"/>
              <a:t>pelanggan</a:t>
            </a:r>
            <a:r>
              <a:rPr lang="en-US" dirty="0" smtClean="0"/>
              <a:t>. </a:t>
            </a:r>
            <a:r>
              <a:rPr lang="en-US" dirty="0" err="1" smtClean="0"/>
              <a:t>Memahami</a:t>
            </a:r>
            <a:r>
              <a:rPr lang="en-US" dirty="0" smtClean="0"/>
              <a:t> </a:t>
            </a:r>
            <a:r>
              <a:rPr lang="en-US" dirty="0" err="1" smtClean="0"/>
              <a:t>apa</a:t>
            </a:r>
            <a:r>
              <a:rPr lang="en-US" dirty="0" smtClean="0"/>
              <a:t> yang </a:t>
            </a:r>
            <a:r>
              <a:rPr lang="en-US" dirty="0" err="1" smtClean="0"/>
              <a:t>pelanggan</a:t>
            </a:r>
            <a:r>
              <a:rPr lang="en-US" dirty="0" smtClean="0"/>
              <a:t> </a:t>
            </a:r>
            <a:r>
              <a:rPr lang="en-US" dirty="0" err="1" smtClean="0"/>
              <a:t>inginkan</a:t>
            </a:r>
            <a:r>
              <a:rPr lang="en-US" dirty="0" smtClean="0"/>
              <a:t> </a:t>
            </a:r>
            <a:r>
              <a:rPr lang="en-US" dirty="0" err="1" smtClean="0"/>
              <a:t>dan</a:t>
            </a:r>
            <a:r>
              <a:rPr lang="en-US" dirty="0" smtClean="0"/>
              <a:t> </a:t>
            </a:r>
            <a:r>
              <a:rPr lang="en-US" dirty="0" err="1" smtClean="0"/>
              <a:t>memastikan</a:t>
            </a:r>
            <a:r>
              <a:rPr lang="en-US" dirty="0" smtClean="0"/>
              <a:t> input </a:t>
            </a:r>
            <a:r>
              <a:rPr lang="en-US" dirty="0" err="1" smtClean="0"/>
              <a:t>dan</a:t>
            </a:r>
            <a:r>
              <a:rPr lang="en-US" dirty="0" smtClean="0"/>
              <a:t> </a:t>
            </a:r>
            <a:r>
              <a:rPr lang="en-US" dirty="0" err="1" smtClean="0"/>
              <a:t>umpan</a:t>
            </a:r>
            <a:r>
              <a:rPr lang="en-US" dirty="0" smtClean="0"/>
              <a:t> </a:t>
            </a:r>
            <a:r>
              <a:rPr lang="en-US" dirty="0" err="1" smtClean="0"/>
              <a:t>balik</a:t>
            </a:r>
            <a:r>
              <a:rPr lang="en-US" dirty="0" smtClean="0"/>
              <a:t> </a:t>
            </a:r>
            <a:r>
              <a:rPr lang="en-US" dirty="0" err="1" smtClean="0"/>
              <a:t>pelanggan</a:t>
            </a:r>
            <a:r>
              <a:rPr lang="en-US" dirty="0" smtClean="0"/>
              <a:t> </a:t>
            </a:r>
            <a:r>
              <a:rPr lang="en-US" dirty="0" err="1" smtClean="0"/>
              <a:t>adalah</a:t>
            </a:r>
            <a:r>
              <a:rPr lang="en-US" dirty="0" smtClean="0"/>
              <a:t> </a:t>
            </a:r>
            <a:r>
              <a:rPr lang="en-US" dirty="0" err="1" smtClean="0"/>
              <a:t>titik</a:t>
            </a:r>
            <a:r>
              <a:rPr lang="en-US" dirty="0" smtClean="0"/>
              <a:t> </a:t>
            </a:r>
            <a:r>
              <a:rPr lang="en-US" dirty="0" err="1" smtClean="0"/>
              <a:t>awal</a:t>
            </a:r>
            <a:r>
              <a:rPr lang="en-US" dirty="0" smtClean="0"/>
              <a:t> </a:t>
            </a:r>
            <a:r>
              <a:rPr lang="en-US" dirty="0" err="1" smtClean="0"/>
              <a:t>bagi</a:t>
            </a:r>
            <a:r>
              <a:rPr lang="en-US" dirty="0" smtClean="0"/>
              <a:t> </a:t>
            </a:r>
            <a:r>
              <a:rPr lang="en-US" dirty="0" err="1" smtClean="0"/>
              <a:t>produksi</a:t>
            </a:r>
            <a:r>
              <a:rPr lang="en-US" dirty="0" smtClean="0"/>
              <a:t> lean. </a:t>
            </a:r>
            <a:r>
              <a:rPr lang="en-US" dirty="0" err="1" smtClean="0"/>
              <a:t>Produksi</a:t>
            </a:r>
            <a:r>
              <a:rPr lang="en-US" dirty="0" smtClean="0"/>
              <a:t> lean </a:t>
            </a:r>
            <a:r>
              <a:rPr lang="en-US" dirty="0" err="1" smtClean="0"/>
              <a:t>berarti</a:t>
            </a:r>
            <a:r>
              <a:rPr lang="en-US" dirty="0" smtClean="0"/>
              <a:t> </a:t>
            </a:r>
            <a:r>
              <a:rPr lang="en-US" dirty="0" err="1" smtClean="0"/>
              <a:t>mengidentiflkasi</a:t>
            </a:r>
            <a:r>
              <a:rPr lang="en-US" dirty="0" smtClean="0"/>
              <a:t> </a:t>
            </a:r>
            <a:r>
              <a:rPr lang="en-US" dirty="0" err="1" smtClean="0"/>
              <a:t>nilai</a:t>
            </a:r>
            <a:r>
              <a:rPr lang="en-US" dirty="0" smtClean="0"/>
              <a:t> </a:t>
            </a:r>
            <a:r>
              <a:rPr lang="en-US" dirty="0" err="1" smtClean="0"/>
              <a:t>pelanggan</a:t>
            </a:r>
            <a:r>
              <a:rPr lang="en-US" dirty="0" smtClean="0"/>
              <a:t> </a:t>
            </a:r>
            <a:r>
              <a:rPr lang="en-US" dirty="0" err="1" smtClean="0"/>
              <a:t>di</a:t>
            </a:r>
            <a:r>
              <a:rPr lang="en-US" dirty="0" smtClean="0"/>
              <a:t> </a:t>
            </a:r>
            <a:r>
              <a:rPr lang="en-US" dirty="0" err="1" smtClean="0"/>
              <a:t>masa</a:t>
            </a:r>
            <a:r>
              <a:rPr lang="en-US" dirty="0" smtClean="0"/>
              <a:t> </a:t>
            </a:r>
            <a:r>
              <a:rPr lang="en-US" dirty="0" err="1" smtClean="0"/>
              <a:t>datang</a:t>
            </a:r>
            <a:r>
              <a:rPr lang="en-US" dirty="0" smtClean="0"/>
              <a:t> </a:t>
            </a:r>
            <a:r>
              <a:rPr lang="en-US" dirty="0" err="1" smtClean="0"/>
              <a:t>dengan</a:t>
            </a:r>
            <a:r>
              <a:rPr lang="en-US" dirty="0" smtClean="0"/>
              <a:t> </a:t>
            </a:r>
            <a:r>
              <a:rPr lang="en-US" dirty="0" err="1" smtClean="0"/>
              <a:t>menganalisis</a:t>
            </a:r>
            <a:r>
              <a:rPr lang="en-US" dirty="0" smtClean="0"/>
              <a:t> </a:t>
            </a:r>
            <a:r>
              <a:rPr lang="en-US" dirty="0" err="1" smtClean="0"/>
              <a:t>semua</a:t>
            </a:r>
            <a:r>
              <a:rPr lang="en-US" dirty="0" smtClean="0"/>
              <a:t> </a:t>
            </a:r>
            <a:r>
              <a:rPr lang="en-US" dirty="0" err="1" smtClean="0"/>
              <a:t>aktivitas</a:t>
            </a:r>
            <a:r>
              <a:rPr lang="en-US" dirty="0" smtClean="0"/>
              <a:t> yang </a:t>
            </a:r>
            <a:r>
              <a:rPr lang="en-US" dirty="0" err="1" smtClean="0"/>
              <a:t>diperlukan</a:t>
            </a:r>
            <a:r>
              <a:rPr lang="en-US" dirty="0" smtClean="0"/>
              <a:t>, </a:t>
            </a:r>
            <a:r>
              <a:rPr lang="en-US" dirty="0" err="1" smtClean="0"/>
              <a:t>dan</a:t>
            </a:r>
            <a:r>
              <a:rPr lang="en-US" dirty="0" smtClean="0"/>
              <a:t> </a:t>
            </a:r>
            <a:r>
              <a:rPr lang="en-US" dirty="0" err="1" smtClean="0"/>
              <a:t>kemudian</a:t>
            </a:r>
            <a:r>
              <a:rPr lang="en-US" dirty="0" smtClean="0"/>
              <a:t> </a:t>
            </a:r>
            <a:r>
              <a:rPr lang="en-US" dirty="0" err="1" smtClean="0"/>
              <a:t>melakukan</a:t>
            </a:r>
            <a:r>
              <a:rPr lang="en-US" dirty="0" smtClean="0"/>
              <a:t> </a:t>
            </a:r>
            <a:r>
              <a:rPr lang="en-US" dirty="0" err="1" smtClean="0"/>
              <a:t>optimasi</a:t>
            </a:r>
            <a:r>
              <a:rPr lang="en-US" dirty="0" smtClean="0"/>
              <a:t> </a:t>
            </a:r>
            <a:r>
              <a:rPr lang="en-US" dirty="0" err="1" smtClean="0"/>
              <a:t>proses</a:t>
            </a:r>
            <a:r>
              <a:rPr lang="en-US" dirty="0" smtClean="0"/>
              <a:t> </a:t>
            </a:r>
            <a:r>
              <a:rPr lang="en-US" dirty="0" err="1" smtClean="0"/>
              <a:t>secara</a:t>
            </a:r>
            <a:r>
              <a:rPr lang="en-US" dirty="0" smtClean="0"/>
              <a:t> </a:t>
            </a:r>
            <a:r>
              <a:rPr lang="en-US" dirty="0" err="1" smtClean="0"/>
              <a:t>keseluruhan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pandangan</a:t>
            </a:r>
            <a:r>
              <a:rPr lang="en-US" dirty="0" smtClean="0"/>
              <a:t> </a:t>
            </a:r>
            <a:r>
              <a:rPr lang="en-US" dirty="0" err="1" smtClean="0"/>
              <a:t>pelanggan</a:t>
            </a:r>
            <a:r>
              <a:rPr lang="en-US" dirty="0" smtClean="0"/>
              <a:t>. </a:t>
            </a:r>
            <a:r>
              <a:rPr lang="en-US" dirty="0" err="1" smtClean="0"/>
              <a:t>Manajer</a:t>
            </a:r>
            <a:r>
              <a:rPr lang="en-US" dirty="0" smtClean="0"/>
              <a:t> </a:t>
            </a:r>
            <a:r>
              <a:rPr lang="en-US" dirty="0" err="1" smtClean="0"/>
              <a:t>menemukan</a:t>
            </a:r>
            <a:r>
              <a:rPr lang="en-US" dirty="0" smtClean="0"/>
              <a:t> </a:t>
            </a:r>
            <a:r>
              <a:rPr lang="en-US" dirty="0" err="1" smtClean="0"/>
              <a:t>apa</a:t>
            </a:r>
            <a:r>
              <a:rPr lang="en-US" dirty="0" smtClean="0"/>
              <a:t> yang </a:t>
            </a:r>
            <a:r>
              <a:rPr lang="en-US" dirty="0" err="1" smtClean="0"/>
              <a:t>dapat</a:t>
            </a:r>
            <a:r>
              <a:rPr lang="en-US" dirty="0" smtClean="0"/>
              <a:t> </a:t>
            </a:r>
            <a:r>
              <a:rPr lang="en-US" dirty="0" err="1" smtClean="0"/>
              <a:t>memberikan</a:t>
            </a:r>
            <a:r>
              <a:rPr lang="en-US" dirty="0" smtClean="0"/>
              <a:t> </a:t>
            </a:r>
            <a:r>
              <a:rPr lang="en-US" dirty="0" err="1" smtClean="0"/>
              <a:t>nilai</a:t>
            </a:r>
            <a:r>
              <a:rPr lang="en-US" dirty="0" smtClean="0"/>
              <a:t> </a:t>
            </a:r>
            <a:r>
              <a:rPr lang="en-US" dirty="0" err="1" smtClean="0"/>
              <a:t>bagi</a:t>
            </a:r>
            <a:r>
              <a:rPr lang="en-US" dirty="0" smtClean="0"/>
              <a:t> </a:t>
            </a:r>
            <a:r>
              <a:rPr lang="en-US" dirty="0" err="1" smtClean="0"/>
              <a:t>pelanggan</a:t>
            </a:r>
            <a:r>
              <a:rPr lang="en-US" dirty="0" smtClean="0"/>
              <a:t> </a:t>
            </a:r>
            <a:r>
              <a:rPr lang="en-US" dirty="0" err="1" smtClean="0"/>
              <a:t>dan</a:t>
            </a:r>
            <a:r>
              <a:rPr lang="en-US" dirty="0" smtClean="0"/>
              <a:t> </a:t>
            </a:r>
            <a:r>
              <a:rPr lang="en-US" dirty="0" err="1" smtClean="0"/>
              <a:t>apa</a:t>
            </a:r>
            <a:r>
              <a:rPr lang="en-US" dirty="0" smtClean="0"/>
              <a:t> yang </a:t>
            </a:r>
            <a:r>
              <a:rPr lang="en-US" dirty="0" err="1" smtClean="0"/>
              <a:t>tidak</a:t>
            </a:r>
            <a:r>
              <a:rPr lang="en-US" dirty="0" smtClean="0"/>
              <a:t>.</a:t>
            </a:r>
            <a:endParaRPr lang="id-ID" dirty="0" smtClean="0"/>
          </a:p>
          <a:p>
            <a:pPr>
              <a:defRPr/>
            </a:pPr>
            <a:r>
              <a:rPr lang="id-ID" dirty="0" smtClean="0"/>
              <a:t>M</a:t>
            </a:r>
            <a:r>
              <a:rPr lang="en-US" dirty="0" err="1" smtClean="0"/>
              <a:t>inimasi</a:t>
            </a:r>
            <a:r>
              <a:rPr lang="en-US" dirty="0" smtClean="0"/>
              <a:t> </a:t>
            </a:r>
            <a:r>
              <a:rPr lang="en-US" dirty="0" err="1" smtClean="0"/>
              <a:t>pemborosan</a:t>
            </a:r>
            <a:r>
              <a:rPr lang="en-US" dirty="0" smtClean="0"/>
              <a:t> </a:t>
            </a:r>
            <a:r>
              <a:rPr lang="en-US" dirty="0" err="1" smtClean="0"/>
              <a:t>dengan</a:t>
            </a:r>
            <a:r>
              <a:rPr lang="en-US" dirty="0" smtClean="0"/>
              <a:t> </a:t>
            </a:r>
            <a:r>
              <a:rPr lang="en-US" dirty="0" err="1" smtClean="0"/>
              <a:t>berusaha</a:t>
            </a:r>
            <a:r>
              <a:rPr lang="en-US" dirty="0" smtClean="0"/>
              <a:t> </a:t>
            </a:r>
            <a:r>
              <a:rPr lang="en-US" dirty="0" err="1" smtClean="0"/>
              <a:t>untuk</a:t>
            </a:r>
            <a:r>
              <a:rPr lang="en-US" dirty="0" smtClean="0"/>
              <a:t> </a:t>
            </a:r>
            <a:r>
              <a:rPr lang="en-US" dirty="0" err="1" smtClean="0"/>
              <a:t>mencapai</a:t>
            </a:r>
            <a:r>
              <a:rPr lang="en-US" dirty="0" smtClean="0"/>
              <a:t> </a:t>
            </a:r>
            <a:r>
              <a:rPr lang="en-US" dirty="0" err="1" smtClean="0"/>
              <a:t>kesempurnaan</a:t>
            </a:r>
            <a:r>
              <a:rPr lang="en-US" dirty="0" smtClean="0"/>
              <a:t> </a:t>
            </a:r>
            <a:r>
              <a:rPr lang="en-US" dirty="0" err="1" smtClean="0"/>
              <a:t>melalui</a:t>
            </a:r>
            <a:r>
              <a:rPr lang="en-US" dirty="0" smtClean="0"/>
              <a:t> </a:t>
            </a:r>
            <a:r>
              <a:rPr lang="en-US" dirty="0" err="1" smtClean="0"/>
              <a:t>pembelajaran</a:t>
            </a:r>
            <a:r>
              <a:rPr lang="en-US" dirty="0" smtClean="0"/>
              <a:t> </a:t>
            </a:r>
            <a:r>
              <a:rPr lang="en-US" dirty="0" err="1" smtClean="0"/>
              <a:t>berk</a:t>
            </a:r>
            <a:r>
              <a:rPr lang="id-ID" dirty="0" smtClean="0"/>
              <a:t>el</a:t>
            </a:r>
            <a:r>
              <a:rPr lang="en-US" dirty="0" err="1" smtClean="0"/>
              <a:t>anjutan</a:t>
            </a:r>
            <a:r>
              <a:rPr lang="en-US" dirty="0" smtClean="0"/>
              <a:t>, </a:t>
            </a:r>
            <a:r>
              <a:rPr lang="en-US" dirty="0" err="1" smtClean="0"/>
              <a:t>kreativitas</a:t>
            </a:r>
            <a:r>
              <a:rPr lang="en-US" dirty="0" smtClean="0"/>
              <a:t>, </a:t>
            </a:r>
            <a:r>
              <a:rPr lang="en-US" dirty="0" err="1" smtClean="0"/>
              <a:t>dan</a:t>
            </a:r>
            <a:r>
              <a:rPr lang="en-US" dirty="0" smtClean="0"/>
              <a:t> </a:t>
            </a:r>
            <a:r>
              <a:rPr lang="en-US" dirty="0" err="1" smtClean="0"/>
              <a:t>kerja</a:t>
            </a:r>
            <a:r>
              <a:rPr lang="en-US" dirty="0" smtClean="0"/>
              <a:t> </a:t>
            </a:r>
            <a:r>
              <a:rPr lang="en-US" dirty="0" err="1" smtClean="0"/>
              <a:t>sama</a:t>
            </a:r>
            <a:r>
              <a:rPr lang="en-US" dirty="0" smtClean="0"/>
              <a:t> </a:t>
            </a:r>
            <a:r>
              <a:rPr lang="en-US" dirty="0" err="1" smtClean="0"/>
              <a:t>kelompok</a:t>
            </a:r>
            <a:r>
              <a:rPr lang="en-US" dirty="0" smtClean="0"/>
              <a:t>. </a:t>
            </a:r>
            <a:r>
              <a:rPr lang="en-US" dirty="0" err="1" smtClean="0"/>
              <a:t>Sukses</a:t>
            </a:r>
            <a:r>
              <a:rPr lang="en-US" dirty="0" smtClean="0"/>
              <a:t> </a:t>
            </a:r>
            <a:r>
              <a:rPr lang="en-US" dirty="0" err="1" smtClean="0"/>
              <a:t>memerlukan</a:t>
            </a:r>
            <a:r>
              <a:rPr lang="en-US" dirty="0" smtClean="0"/>
              <a:t> </a:t>
            </a:r>
            <a:r>
              <a:rPr lang="en-US" dirty="0" err="1" smtClean="0"/>
              <a:t>komitmen</a:t>
            </a:r>
            <a:r>
              <a:rPr lang="en-US" dirty="0" smtClean="0"/>
              <a:t> </a:t>
            </a:r>
            <a:r>
              <a:rPr lang="en-US" dirty="0" err="1" smtClean="0"/>
              <a:t>dan</a:t>
            </a:r>
            <a:r>
              <a:rPr lang="en-US" dirty="0" smtClean="0"/>
              <a:t> </a:t>
            </a:r>
            <a:r>
              <a:rPr lang="en-US" dirty="0" err="1" smtClean="0"/>
              <a:t>keterlibatan</a:t>
            </a:r>
            <a:r>
              <a:rPr lang="en-US" dirty="0" smtClean="0"/>
              <a:t> yang </a:t>
            </a:r>
            <a:r>
              <a:rPr lang="en-US" dirty="0" err="1" smtClean="0"/>
              <a:t>penuh</a:t>
            </a:r>
            <a:r>
              <a:rPr lang="en-US" dirty="0" smtClean="0"/>
              <a:t> </a:t>
            </a:r>
            <a:r>
              <a:rPr lang="en-US" dirty="0" err="1" smtClean="0"/>
              <a:t>dan</a:t>
            </a:r>
            <a:r>
              <a:rPr lang="en-US" dirty="0" smtClean="0"/>
              <a:t> </a:t>
            </a:r>
            <a:r>
              <a:rPr lang="en-US" dirty="0" err="1" smtClean="0"/>
              <a:t>semua</a:t>
            </a:r>
            <a:r>
              <a:rPr lang="en-US" dirty="0" smtClean="0"/>
              <a:t> </a:t>
            </a:r>
            <a:r>
              <a:rPr lang="en-US" dirty="0" err="1" smtClean="0"/>
              <a:t>karyawan</a:t>
            </a:r>
            <a:r>
              <a:rPr lang="en-US" dirty="0" smtClean="0"/>
              <a:t> </a:t>
            </a:r>
            <a:r>
              <a:rPr lang="en-US" dirty="0" err="1" smtClean="0"/>
              <a:t>dan</a:t>
            </a:r>
            <a:r>
              <a:rPr lang="en-US" dirty="0" smtClean="0"/>
              <a:t> </a:t>
            </a:r>
            <a:r>
              <a:rPr lang="en-US" dirty="0" err="1" smtClean="0"/>
              <a:t>para</a:t>
            </a:r>
            <a:r>
              <a:rPr lang="en-US" dirty="0" smtClean="0"/>
              <a:t> </a:t>
            </a:r>
            <a:r>
              <a:rPr lang="en-US" dirty="0" err="1" smtClean="0"/>
              <a:t>pemasok</a:t>
            </a:r>
            <a:r>
              <a:rPr lang="en-US" dirty="0" smtClean="0"/>
              <a:t> </a:t>
            </a:r>
            <a:r>
              <a:rPr lang="en-US" dirty="0" err="1" smtClean="0"/>
              <a:t>perusahaan</a:t>
            </a:r>
            <a:r>
              <a:rPr lang="en-US" dirty="0" smtClean="0"/>
              <a:t> </a:t>
            </a:r>
            <a:r>
              <a:rPr lang="en-US" dirty="0" err="1" smtClean="0"/>
              <a:t>itu</a:t>
            </a:r>
            <a:r>
              <a:rPr lang="en-US" dirty="0" smtClean="0"/>
              <a:t>. </a:t>
            </a:r>
            <a:r>
              <a:rPr lang="en-US" dirty="0" err="1" smtClean="0"/>
              <a:t>Penghargaan</a:t>
            </a:r>
            <a:r>
              <a:rPr lang="en-US" dirty="0" smtClean="0"/>
              <a:t> yang </a:t>
            </a:r>
            <a:r>
              <a:rPr lang="en-US" dirty="0" err="1" smtClean="0"/>
              <a:t>didapankan</a:t>
            </a:r>
            <a:r>
              <a:rPr lang="en-US" dirty="0" smtClean="0"/>
              <a:t> </a:t>
            </a:r>
            <a:r>
              <a:rPr lang="en-US" dirty="0" err="1" smtClean="0"/>
              <a:t>oleh</a:t>
            </a:r>
            <a:r>
              <a:rPr lang="en-US" dirty="0" smtClean="0"/>
              <a:t> </a:t>
            </a:r>
            <a:r>
              <a:rPr lang="en-US" dirty="0" err="1" smtClean="0"/>
              <a:t>para</a:t>
            </a:r>
            <a:r>
              <a:rPr lang="en-US" dirty="0" smtClean="0"/>
              <a:t> </a:t>
            </a:r>
            <a:r>
              <a:rPr lang="en-US" dirty="0" err="1" smtClean="0"/>
              <a:t>produsen</a:t>
            </a:r>
            <a:r>
              <a:rPr lang="en-US" dirty="0" smtClean="0"/>
              <a:t> lean </a:t>
            </a:r>
            <a:r>
              <a:rPr lang="en-US" dirty="0" err="1" smtClean="0"/>
              <a:t>begitu</a:t>
            </a:r>
            <a:r>
              <a:rPr lang="en-US" dirty="0" smtClean="0"/>
              <a:t> </a:t>
            </a:r>
            <a:r>
              <a:rPr lang="en-US" dirty="0" err="1" smtClean="0"/>
              <a:t>menarik</a:t>
            </a:r>
            <a:r>
              <a:rPr lang="en-US" dirty="0" smtClean="0"/>
              <a:t>. </a:t>
            </a:r>
            <a:endParaRPr lang="id-ID" dirty="0" smtClean="0"/>
          </a:p>
        </p:txBody>
      </p:sp>
    </p:spTree>
    <p:extLst>
      <p:ext uri="{BB962C8B-B14F-4D97-AF65-F5344CB8AC3E}">
        <p14:creationId xmlns:p14="http://schemas.microsoft.com/office/powerpoint/2010/main" val="5410708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id-ID" b="1" smtClean="0"/>
              <a:t>JI</a:t>
            </a:r>
            <a:r>
              <a:rPr lang="en-US" b="1" smtClean="0"/>
              <a:t>T DALAM SEKTOR JASA</a:t>
            </a:r>
            <a:endParaRPr lang="id-ID" smtClean="0"/>
          </a:p>
        </p:txBody>
      </p:sp>
      <p:sp>
        <p:nvSpPr>
          <p:cNvPr id="38915" name="Content Placeholder 2"/>
          <p:cNvSpPr>
            <a:spLocks noGrp="1"/>
          </p:cNvSpPr>
          <p:nvPr>
            <p:ph idx="1"/>
          </p:nvPr>
        </p:nvSpPr>
        <p:spPr/>
        <p:txBody>
          <a:bodyPr/>
          <a:lstStyle/>
          <a:p>
            <a:pPr eaLnBrk="1" hangingPunct="1"/>
            <a:r>
              <a:rPr lang="en-US" b="1" smtClean="0"/>
              <a:t>Pemasok</a:t>
            </a:r>
            <a:r>
              <a:rPr lang="en-US" smtClean="0"/>
              <a:t> </a:t>
            </a:r>
            <a:endParaRPr lang="id-ID" smtClean="0"/>
          </a:p>
          <a:p>
            <a:pPr eaLnBrk="1" hangingPunct="1"/>
            <a:r>
              <a:rPr lang="id-ID" b="1" smtClean="0"/>
              <a:t>Ta</a:t>
            </a:r>
            <a:r>
              <a:rPr lang="en-US" b="1" smtClean="0"/>
              <a:t>ta Letak</a:t>
            </a:r>
            <a:r>
              <a:rPr lang="en-US" smtClean="0"/>
              <a:t> </a:t>
            </a:r>
            <a:endParaRPr lang="id-ID" smtClean="0"/>
          </a:p>
          <a:p>
            <a:pPr eaLnBrk="1" hangingPunct="1"/>
            <a:r>
              <a:rPr lang="en-US" b="1" smtClean="0"/>
              <a:t>Persediaan</a:t>
            </a:r>
            <a:r>
              <a:rPr lang="en-US" smtClean="0"/>
              <a:t> </a:t>
            </a:r>
            <a:endParaRPr lang="id-ID" smtClean="0"/>
          </a:p>
          <a:p>
            <a:pPr eaLnBrk="1" hangingPunct="1"/>
            <a:r>
              <a:rPr lang="en-US" b="1" smtClean="0"/>
              <a:t>Penjadwalan</a:t>
            </a:r>
            <a:r>
              <a:rPr lang="en-US" smtClean="0"/>
              <a:t> </a:t>
            </a:r>
            <a:endParaRPr lang="id-ID" smtClean="0"/>
          </a:p>
          <a:p>
            <a:pPr eaLnBrk="1" hangingPunct="1">
              <a:buFont typeface="Arial" panose="020B0604020202020204" pitchFamily="34" charset="0"/>
              <a:buNone/>
            </a:pPr>
            <a:endParaRPr lang="id-ID" smtClean="0"/>
          </a:p>
        </p:txBody>
      </p:sp>
    </p:spTree>
    <p:extLst>
      <p:ext uri="{BB962C8B-B14F-4D97-AF65-F5344CB8AC3E}">
        <p14:creationId xmlns:p14="http://schemas.microsoft.com/office/powerpoint/2010/main" val="1049863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6"/>
            <a:ext cx="10515600" cy="4351338"/>
          </a:xfrm>
        </p:spPr>
        <p:txBody>
          <a:bodyPr>
            <a:normAutofit fontScale="92500" lnSpcReduction="20000"/>
          </a:bodyPr>
          <a:lstStyle/>
          <a:p>
            <a:pPr marL="0" indent="0">
              <a:buNone/>
            </a:pPr>
            <a:r>
              <a:rPr lang="en-US" dirty="0" err="1"/>
              <a:t>Bagaimana</a:t>
            </a:r>
            <a:r>
              <a:rPr lang="en-US" dirty="0"/>
              <a:t>, </a:t>
            </a:r>
            <a:r>
              <a:rPr lang="en-US" dirty="0" err="1"/>
              <a:t>kemudian</a:t>
            </a:r>
            <a:r>
              <a:rPr lang="en-US" dirty="0"/>
              <a:t> </a:t>
            </a:r>
            <a:r>
              <a:rPr lang="en-US" dirty="0" err="1"/>
              <a:t>kita</a:t>
            </a:r>
            <a:r>
              <a:rPr lang="en-US" dirty="0"/>
              <a:t> </a:t>
            </a:r>
            <a:r>
              <a:rPr lang="en-US" dirty="0" err="1"/>
              <a:t>dapat</a:t>
            </a:r>
            <a:r>
              <a:rPr lang="en-US" dirty="0"/>
              <a:t> </a:t>
            </a:r>
            <a:r>
              <a:rPr lang="en-US" dirty="0" err="1"/>
              <a:t>mengurangi</a:t>
            </a:r>
            <a:r>
              <a:rPr lang="en-US" dirty="0"/>
              <a:t> </a:t>
            </a:r>
            <a:r>
              <a:rPr lang="en-US" dirty="0" err="1"/>
              <a:t>waktu</a:t>
            </a:r>
            <a:r>
              <a:rPr lang="en-US" dirty="0"/>
              <a:t> set-up?</a:t>
            </a:r>
          </a:p>
          <a:p>
            <a:r>
              <a:rPr lang="en-US" dirty="0" err="1" smtClean="0"/>
              <a:t>Langkah</a:t>
            </a:r>
            <a:r>
              <a:rPr lang="en-US" dirty="0" smtClean="0"/>
              <a:t> </a:t>
            </a:r>
            <a:r>
              <a:rPr lang="en-US" dirty="0" err="1"/>
              <a:t>pertama</a:t>
            </a:r>
            <a:r>
              <a:rPr lang="en-US" dirty="0"/>
              <a:t>, </a:t>
            </a:r>
            <a:r>
              <a:rPr lang="en-US" dirty="0" err="1"/>
              <a:t>adalah</a:t>
            </a:r>
            <a:r>
              <a:rPr lang="en-US" dirty="0"/>
              <a:t> </a:t>
            </a:r>
            <a:r>
              <a:rPr lang="en-US" dirty="0" err="1"/>
              <a:t>memisahkan</a:t>
            </a:r>
            <a:r>
              <a:rPr lang="en-US" dirty="0"/>
              <a:t> </a:t>
            </a:r>
            <a:r>
              <a:rPr lang="en-US" dirty="0" err="1" smtClean="0"/>
              <a:t>pekerjaan</a:t>
            </a:r>
            <a:r>
              <a:rPr lang="id-ID" dirty="0" smtClean="0"/>
              <a:t> </a:t>
            </a:r>
            <a:r>
              <a:rPr lang="en-US" i="1" dirty="0" smtClean="0"/>
              <a:t>set-up </a:t>
            </a:r>
            <a:r>
              <a:rPr lang="en-US" dirty="0"/>
              <a:t>yang </a:t>
            </a:r>
            <a:r>
              <a:rPr lang="en-US" dirty="0" err="1"/>
              <a:t>harus</a:t>
            </a:r>
            <a:r>
              <a:rPr lang="en-US" dirty="0"/>
              <a:t> </a:t>
            </a:r>
            <a:r>
              <a:rPr lang="en-US" dirty="0" err="1"/>
              <a:t>diselesaikan</a:t>
            </a:r>
            <a:r>
              <a:rPr lang="en-US" dirty="0"/>
              <a:t> </a:t>
            </a:r>
            <a:r>
              <a:rPr lang="en-US" dirty="0" err="1"/>
              <a:t>selagi</a:t>
            </a:r>
            <a:r>
              <a:rPr lang="en-US" dirty="0"/>
              <a:t> </a:t>
            </a:r>
            <a:r>
              <a:rPr lang="en-US" dirty="0" err="1" smtClean="0"/>
              <a:t>mesin</a:t>
            </a:r>
            <a:r>
              <a:rPr lang="id-ID" dirty="0" smtClean="0"/>
              <a:t> </a:t>
            </a:r>
            <a:r>
              <a:rPr lang="en-US" dirty="0" err="1" smtClean="0"/>
              <a:t>berhenti</a:t>
            </a:r>
            <a:r>
              <a:rPr lang="en-US" dirty="0" smtClean="0"/>
              <a:t> </a:t>
            </a:r>
            <a:r>
              <a:rPr lang="en-US" dirty="0"/>
              <a:t>(</a:t>
            </a:r>
            <a:r>
              <a:rPr lang="en-US" i="1" dirty="0"/>
              <a:t>internal set-up</a:t>
            </a:r>
            <a:r>
              <a:rPr lang="en-US" dirty="0"/>
              <a:t>) </a:t>
            </a:r>
            <a:r>
              <a:rPr lang="en-US" dirty="0" err="1"/>
              <a:t>terhadap</a:t>
            </a:r>
            <a:r>
              <a:rPr lang="en-US" dirty="0"/>
              <a:t> </a:t>
            </a:r>
            <a:r>
              <a:rPr lang="en-US" dirty="0" err="1"/>
              <a:t>pekerjaan</a:t>
            </a:r>
            <a:r>
              <a:rPr lang="en-US" dirty="0"/>
              <a:t> </a:t>
            </a:r>
            <a:r>
              <a:rPr lang="en-US" dirty="0" smtClean="0"/>
              <a:t>yang</a:t>
            </a:r>
            <a:r>
              <a:rPr lang="id-ID" dirty="0" smtClean="0"/>
              <a:t> </a:t>
            </a:r>
            <a:r>
              <a:rPr lang="sv-SE" dirty="0" smtClean="0"/>
              <a:t>dapat </a:t>
            </a:r>
            <a:r>
              <a:rPr lang="sv-SE" dirty="0"/>
              <a:t>dikerjakan selagi mesin beroperasi (</a:t>
            </a:r>
            <a:r>
              <a:rPr lang="sv-SE" i="1" dirty="0" smtClean="0"/>
              <a:t>external</a:t>
            </a:r>
            <a:r>
              <a:rPr lang="id-ID" i="1" dirty="0" smtClean="0"/>
              <a:t> </a:t>
            </a:r>
            <a:r>
              <a:rPr lang="en-US" i="1" dirty="0" smtClean="0"/>
              <a:t>set-up</a:t>
            </a:r>
            <a:r>
              <a:rPr lang="en-US" dirty="0" smtClean="0"/>
              <a:t>).</a:t>
            </a:r>
            <a:endParaRPr lang="id-ID" dirty="0"/>
          </a:p>
          <a:p>
            <a:r>
              <a:rPr lang="en-US" dirty="0" err="1" smtClean="0"/>
              <a:t>Langkah</a:t>
            </a:r>
            <a:r>
              <a:rPr lang="en-US" dirty="0" smtClean="0"/>
              <a:t> </a:t>
            </a:r>
            <a:r>
              <a:rPr lang="en-US" dirty="0" err="1"/>
              <a:t>kedua</a:t>
            </a:r>
            <a:r>
              <a:rPr lang="en-US" dirty="0"/>
              <a:t>, </a:t>
            </a:r>
            <a:r>
              <a:rPr lang="en-US" dirty="0" err="1"/>
              <a:t>adalah</a:t>
            </a:r>
            <a:r>
              <a:rPr lang="en-US" dirty="0"/>
              <a:t> </a:t>
            </a:r>
            <a:r>
              <a:rPr lang="en-US" dirty="0" err="1"/>
              <a:t>mengurangi</a:t>
            </a:r>
            <a:r>
              <a:rPr lang="en-US" dirty="0"/>
              <a:t> </a:t>
            </a:r>
            <a:r>
              <a:rPr lang="en-US" i="1" dirty="0"/>
              <a:t>internal </a:t>
            </a:r>
            <a:r>
              <a:rPr lang="en-US" i="1" dirty="0" smtClean="0"/>
              <a:t>set-up</a:t>
            </a:r>
            <a:r>
              <a:rPr lang="id-ID" i="1" dirty="0" smtClean="0"/>
              <a:t> </a:t>
            </a:r>
            <a:r>
              <a:rPr lang="en-US" dirty="0" err="1" smtClean="0"/>
              <a:t>dengan</a:t>
            </a:r>
            <a:r>
              <a:rPr lang="en-US" dirty="0" smtClean="0"/>
              <a:t> </a:t>
            </a:r>
            <a:r>
              <a:rPr lang="en-US" dirty="0" err="1"/>
              <a:t>mengerjakan</a:t>
            </a:r>
            <a:r>
              <a:rPr lang="en-US" dirty="0"/>
              <a:t> </a:t>
            </a:r>
            <a:r>
              <a:rPr lang="en-US" dirty="0" err="1"/>
              <a:t>lebih</a:t>
            </a:r>
            <a:r>
              <a:rPr lang="en-US" dirty="0"/>
              <a:t> </a:t>
            </a:r>
            <a:r>
              <a:rPr lang="en-US" dirty="0" err="1"/>
              <a:t>banyak</a:t>
            </a:r>
            <a:r>
              <a:rPr lang="en-US" dirty="0"/>
              <a:t> </a:t>
            </a:r>
            <a:r>
              <a:rPr lang="en-US" i="1" dirty="0"/>
              <a:t>external </a:t>
            </a:r>
            <a:r>
              <a:rPr lang="en-US" i="1" dirty="0" smtClean="0"/>
              <a:t>set-up</a:t>
            </a:r>
            <a:r>
              <a:rPr lang="id-ID" i="1" dirty="0" smtClean="0"/>
              <a:t> </a:t>
            </a:r>
            <a:r>
              <a:rPr lang="en-US" dirty="0" smtClean="0"/>
              <a:t>(</a:t>
            </a:r>
            <a:r>
              <a:rPr lang="en-US" dirty="0" err="1"/>
              <a:t>contohnya</a:t>
            </a:r>
            <a:r>
              <a:rPr lang="en-US" dirty="0"/>
              <a:t> </a:t>
            </a:r>
            <a:r>
              <a:rPr lang="en-US" dirty="0" err="1"/>
              <a:t>persiapan</a:t>
            </a:r>
            <a:r>
              <a:rPr lang="en-US" dirty="0"/>
              <a:t> </a:t>
            </a:r>
            <a:r>
              <a:rPr lang="en-US" dirty="0" err="1"/>
              <a:t>cetakan</a:t>
            </a:r>
            <a:r>
              <a:rPr lang="en-US" dirty="0"/>
              <a:t>, </a:t>
            </a:r>
            <a:r>
              <a:rPr lang="en-US" dirty="0" err="1" smtClean="0"/>
              <a:t>pemindahan</a:t>
            </a:r>
            <a:r>
              <a:rPr lang="id-ID" dirty="0" smtClean="0"/>
              <a:t> </a:t>
            </a:r>
            <a:r>
              <a:rPr lang="en-US" dirty="0" err="1" smtClean="0"/>
              <a:t>cetakan</a:t>
            </a:r>
            <a:r>
              <a:rPr lang="en-US" dirty="0"/>
              <a:t>, </a:t>
            </a:r>
            <a:r>
              <a:rPr lang="en-US" dirty="0" err="1"/>
              <a:t>peralatan</a:t>
            </a:r>
            <a:r>
              <a:rPr lang="en-US" dirty="0"/>
              <a:t> </a:t>
            </a:r>
            <a:r>
              <a:rPr lang="en-US" dirty="0" err="1"/>
              <a:t>dll</a:t>
            </a:r>
            <a:r>
              <a:rPr lang="en-US" dirty="0"/>
              <a:t>)</a:t>
            </a:r>
          </a:p>
          <a:p>
            <a:r>
              <a:rPr lang="en-US" dirty="0" err="1" smtClean="0"/>
              <a:t>Langkah</a:t>
            </a:r>
            <a:r>
              <a:rPr lang="en-US" dirty="0" smtClean="0"/>
              <a:t> </a:t>
            </a:r>
            <a:r>
              <a:rPr lang="en-US" dirty="0" err="1"/>
              <a:t>ketiga</a:t>
            </a:r>
            <a:r>
              <a:rPr lang="en-US" dirty="0"/>
              <a:t>, </a:t>
            </a:r>
            <a:r>
              <a:rPr lang="en-US" dirty="0" err="1"/>
              <a:t>adalah</a:t>
            </a:r>
            <a:r>
              <a:rPr lang="en-US" dirty="0"/>
              <a:t> </a:t>
            </a:r>
            <a:r>
              <a:rPr lang="en-US" dirty="0" err="1"/>
              <a:t>mengurangi</a:t>
            </a:r>
            <a:r>
              <a:rPr lang="en-US" dirty="0"/>
              <a:t> </a:t>
            </a:r>
            <a:r>
              <a:rPr lang="en-US" i="1" dirty="0"/>
              <a:t>internal </a:t>
            </a:r>
            <a:r>
              <a:rPr lang="en-US" i="1" dirty="0" smtClean="0"/>
              <a:t>set-up</a:t>
            </a:r>
            <a:r>
              <a:rPr lang="id-ID" i="1" dirty="0" smtClean="0"/>
              <a:t> </a:t>
            </a:r>
            <a:r>
              <a:rPr lang="en-US" dirty="0" err="1" smtClean="0"/>
              <a:t>dengan</a:t>
            </a:r>
            <a:r>
              <a:rPr lang="en-US" dirty="0" smtClean="0"/>
              <a:t> </a:t>
            </a:r>
            <a:r>
              <a:rPr lang="en-US" dirty="0" err="1"/>
              <a:t>mengurangi</a:t>
            </a:r>
            <a:r>
              <a:rPr lang="en-US" dirty="0"/>
              <a:t> </a:t>
            </a:r>
            <a:r>
              <a:rPr lang="en-US" dirty="0" err="1"/>
              <a:t>kegiatan</a:t>
            </a:r>
            <a:r>
              <a:rPr lang="en-US" dirty="0"/>
              <a:t> </a:t>
            </a:r>
            <a:r>
              <a:rPr lang="en-US" dirty="0" err="1" smtClean="0"/>
              <a:t>penyesuaian</a:t>
            </a:r>
            <a:r>
              <a:rPr lang="en-US" dirty="0" smtClean="0"/>
              <a:t>,</a:t>
            </a:r>
            <a:r>
              <a:rPr lang="id-ID" dirty="0" smtClean="0"/>
              <a:t> </a:t>
            </a:r>
            <a:r>
              <a:rPr lang="sv-SE" dirty="0" smtClean="0"/>
              <a:t>menyederhanakan </a:t>
            </a:r>
            <a:r>
              <a:rPr lang="sv-SE" dirty="0"/>
              <a:t>alat bantu dan kegiatan </a:t>
            </a:r>
            <a:r>
              <a:rPr lang="sv-SE" dirty="0" smtClean="0"/>
              <a:t>bongkar</a:t>
            </a:r>
            <a:r>
              <a:rPr lang="id-ID" dirty="0" smtClean="0"/>
              <a:t> </a:t>
            </a:r>
            <a:r>
              <a:rPr lang="es-ES" dirty="0" err="1" smtClean="0"/>
              <a:t>pasang</a:t>
            </a:r>
            <a:r>
              <a:rPr lang="es-ES" dirty="0"/>
              <a:t>, </a:t>
            </a:r>
            <a:r>
              <a:rPr lang="es-ES" dirty="0" err="1"/>
              <a:t>menambah</a:t>
            </a:r>
            <a:r>
              <a:rPr lang="es-ES" dirty="0"/>
              <a:t> </a:t>
            </a:r>
            <a:r>
              <a:rPr lang="es-ES" dirty="0" err="1"/>
              <a:t>personil</a:t>
            </a:r>
            <a:r>
              <a:rPr lang="es-ES" dirty="0"/>
              <a:t> </a:t>
            </a:r>
            <a:r>
              <a:rPr lang="es-ES" dirty="0" err="1"/>
              <a:t>pembantu</a:t>
            </a:r>
            <a:r>
              <a:rPr lang="es-ES" dirty="0"/>
              <a:t>, </a:t>
            </a:r>
            <a:r>
              <a:rPr lang="es-ES" dirty="0" smtClean="0"/>
              <a:t>dan</a:t>
            </a:r>
            <a:r>
              <a:rPr lang="id-ID" dirty="0" smtClean="0"/>
              <a:t> </a:t>
            </a:r>
            <a:r>
              <a:rPr lang="en-US" dirty="0" err="1" smtClean="0"/>
              <a:t>sebagainya</a:t>
            </a:r>
            <a:r>
              <a:rPr lang="en-US" dirty="0"/>
              <a:t>.</a:t>
            </a:r>
          </a:p>
          <a:p>
            <a:r>
              <a:rPr lang="en-US" dirty="0" err="1" smtClean="0"/>
              <a:t>Langkah</a:t>
            </a:r>
            <a:r>
              <a:rPr lang="en-US" dirty="0" smtClean="0"/>
              <a:t> </a:t>
            </a:r>
            <a:r>
              <a:rPr lang="en-US" dirty="0" err="1"/>
              <a:t>keempat</a:t>
            </a:r>
            <a:r>
              <a:rPr lang="en-US" dirty="0"/>
              <a:t>, </a:t>
            </a:r>
            <a:r>
              <a:rPr lang="en-US" dirty="0" err="1"/>
              <a:t>adalah</a:t>
            </a:r>
            <a:r>
              <a:rPr lang="en-US" dirty="0"/>
              <a:t> </a:t>
            </a:r>
            <a:r>
              <a:rPr lang="en-US" dirty="0" err="1"/>
              <a:t>mengurangi</a:t>
            </a:r>
            <a:r>
              <a:rPr lang="en-US" dirty="0"/>
              <a:t> total </a:t>
            </a:r>
            <a:r>
              <a:rPr lang="en-US" dirty="0" err="1" smtClean="0"/>
              <a:t>waktu</a:t>
            </a:r>
            <a:r>
              <a:rPr lang="id-ID" dirty="0" smtClean="0"/>
              <a:t> </a:t>
            </a:r>
            <a:r>
              <a:rPr lang="en-US" dirty="0" err="1" smtClean="0"/>
              <a:t>untuk</a:t>
            </a:r>
            <a:r>
              <a:rPr lang="en-US" dirty="0" smtClean="0"/>
              <a:t> </a:t>
            </a:r>
            <a:r>
              <a:rPr lang="en-US" dirty="0" err="1"/>
              <a:t>seluruh</a:t>
            </a:r>
            <a:r>
              <a:rPr lang="en-US" dirty="0"/>
              <a:t> </a:t>
            </a:r>
            <a:r>
              <a:rPr lang="en-US" dirty="0" err="1"/>
              <a:t>pekerjaan</a:t>
            </a:r>
            <a:r>
              <a:rPr lang="en-US" dirty="0"/>
              <a:t> </a:t>
            </a:r>
            <a:r>
              <a:rPr lang="en-US" i="1" dirty="0"/>
              <a:t>set-up</a:t>
            </a:r>
            <a:r>
              <a:rPr lang="en-US" dirty="0"/>
              <a:t>, </a:t>
            </a:r>
            <a:r>
              <a:rPr lang="en-US" dirty="0" err="1"/>
              <a:t>baik</a:t>
            </a:r>
            <a:r>
              <a:rPr lang="en-US" dirty="0"/>
              <a:t> </a:t>
            </a:r>
            <a:r>
              <a:rPr lang="en-US" i="1" dirty="0" smtClean="0"/>
              <a:t>internal</a:t>
            </a:r>
            <a:r>
              <a:rPr lang="id-ID" i="1" dirty="0" smtClean="0"/>
              <a:t> </a:t>
            </a:r>
            <a:r>
              <a:rPr lang="en-US" dirty="0" err="1" smtClean="0"/>
              <a:t>maupun</a:t>
            </a:r>
            <a:r>
              <a:rPr lang="en-US" dirty="0" smtClean="0"/>
              <a:t> </a:t>
            </a:r>
            <a:r>
              <a:rPr lang="en-US" i="1" dirty="0" err="1"/>
              <a:t>eksternal</a:t>
            </a:r>
            <a:r>
              <a:rPr lang="en-US" dirty="0"/>
              <a:t>.</a:t>
            </a:r>
            <a:endParaRPr lang="en-US" dirty="0" smtClean="0"/>
          </a:p>
        </p:txBody>
      </p:sp>
    </p:spTree>
    <p:extLst>
      <p:ext uri="{BB962C8B-B14F-4D97-AF65-F5344CB8AC3E}">
        <p14:creationId xmlns:p14="http://schemas.microsoft.com/office/powerpoint/2010/main" val="183308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smtClean="0"/>
              <a:t>JUST-</a:t>
            </a:r>
            <a:r>
              <a:rPr lang="id-ID" b="1" dirty="0" smtClean="0"/>
              <a:t>I</a:t>
            </a:r>
            <a:r>
              <a:rPr lang="en-US" b="1" dirty="0" smtClean="0"/>
              <a:t>N-T</a:t>
            </a:r>
            <a:r>
              <a:rPr lang="id-ID" b="1" dirty="0" smtClean="0"/>
              <a:t>I</a:t>
            </a:r>
            <a:r>
              <a:rPr lang="en-US" b="1" dirty="0" smtClean="0"/>
              <a:t>ME DAN</a:t>
            </a:r>
            <a:r>
              <a:rPr lang="id-ID" b="1" dirty="0" smtClean="0"/>
              <a:t/>
            </a:r>
            <a:br>
              <a:rPr lang="id-ID" b="1" dirty="0" smtClean="0"/>
            </a:br>
            <a:r>
              <a:rPr lang="en-US" b="1" dirty="0" smtClean="0"/>
              <a:t> PROD</a:t>
            </a:r>
            <a:r>
              <a:rPr lang="id-ID" b="1" dirty="0" smtClean="0"/>
              <a:t>U</a:t>
            </a:r>
            <a:r>
              <a:rPr lang="en-US" b="1" dirty="0" smtClean="0"/>
              <a:t>KS</a:t>
            </a:r>
            <a:r>
              <a:rPr lang="id-ID" b="1" dirty="0" smtClean="0"/>
              <a:t>I</a:t>
            </a:r>
            <a:r>
              <a:rPr lang="en-US" b="1" dirty="0" smtClean="0"/>
              <a:t> YANG RAMPING</a:t>
            </a:r>
            <a:endParaRPr lang="id-ID" dirty="0" smtClean="0"/>
          </a:p>
        </p:txBody>
      </p:sp>
      <p:sp>
        <p:nvSpPr>
          <p:cNvPr id="3" name="Content Placeholder 2"/>
          <p:cNvSpPr>
            <a:spLocks noGrp="1"/>
          </p:cNvSpPr>
          <p:nvPr>
            <p:ph idx="1"/>
          </p:nvPr>
        </p:nvSpPr>
        <p:spPr/>
        <p:txBody>
          <a:bodyPr rtlCol="0">
            <a:normAutofit/>
          </a:bodyPr>
          <a:lstStyle/>
          <a:p>
            <a:pPr>
              <a:defRPr/>
            </a:pPr>
            <a:r>
              <a:rPr lang="en-US" dirty="0" smtClean="0"/>
              <a:t>Just-in-time (JIT) </a:t>
            </a:r>
            <a:r>
              <a:rPr lang="en-US" dirty="0" err="1" smtClean="0"/>
              <a:t>adalah</a:t>
            </a:r>
            <a:r>
              <a:rPr lang="en-US" dirty="0" smtClean="0"/>
              <a:t> </a:t>
            </a:r>
            <a:r>
              <a:rPr lang="en-US" dirty="0" err="1" smtClean="0"/>
              <a:t>sebuah</a:t>
            </a:r>
            <a:r>
              <a:rPr lang="en-US" dirty="0" smtClean="0"/>
              <a:t> </a:t>
            </a:r>
            <a:r>
              <a:rPr lang="en-US" dirty="0" err="1" smtClean="0"/>
              <a:t>filosofi</a:t>
            </a:r>
            <a:r>
              <a:rPr lang="en-US" dirty="0" smtClean="0"/>
              <a:t> </a:t>
            </a:r>
            <a:r>
              <a:rPr lang="en-US" dirty="0" err="1" smtClean="0"/>
              <a:t>pemecahan</a:t>
            </a:r>
            <a:r>
              <a:rPr lang="en-US" dirty="0" smtClean="0"/>
              <a:t> </a:t>
            </a:r>
            <a:r>
              <a:rPr lang="en-US" dirty="0" err="1" smtClean="0"/>
              <a:t>masalah</a:t>
            </a:r>
            <a:r>
              <a:rPr lang="en-US" dirty="0" smtClean="0"/>
              <a:t> </a:t>
            </a:r>
            <a:r>
              <a:rPr lang="en-US" dirty="0" err="1" smtClean="0"/>
              <a:t>secara</a:t>
            </a:r>
            <a:r>
              <a:rPr lang="en-US" dirty="0" smtClean="0"/>
              <a:t> </a:t>
            </a:r>
            <a:r>
              <a:rPr lang="en-US" dirty="0" err="1" smtClean="0"/>
              <a:t>berkelanjutan</a:t>
            </a:r>
            <a:r>
              <a:rPr lang="en-US" dirty="0" smtClean="0"/>
              <a:t> </a:t>
            </a:r>
            <a:r>
              <a:rPr lang="en-US" dirty="0" err="1" smtClean="0"/>
              <a:t>dan</a:t>
            </a:r>
            <a:r>
              <a:rPr lang="en-US" dirty="0" smtClean="0"/>
              <a:t> </a:t>
            </a:r>
            <a:r>
              <a:rPr lang="en-US" dirty="0" err="1" smtClean="0"/>
              <a:t>memaksa</a:t>
            </a:r>
            <a:r>
              <a:rPr lang="en-US" dirty="0" smtClean="0"/>
              <a:t> yang </a:t>
            </a:r>
            <a:r>
              <a:rPr lang="en-US" dirty="0" err="1" smtClean="0"/>
              <a:t>mendukung</a:t>
            </a:r>
            <a:r>
              <a:rPr lang="en-US" dirty="0" smtClean="0"/>
              <a:t> </a:t>
            </a:r>
            <a:r>
              <a:rPr lang="en-US" dirty="0" err="1" smtClean="0"/>
              <a:t>produksi</a:t>
            </a:r>
            <a:r>
              <a:rPr lang="en-US" dirty="0" smtClean="0"/>
              <a:t> yang ramping (</a:t>
            </a:r>
            <a:r>
              <a:rPr lang="en-US" i="1" dirty="0" smtClean="0"/>
              <a:t>lean</a:t>
            </a:r>
            <a:r>
              <a:rPr lang="en-US" dirty="0" smtClean="0"/>
              <a:t>). </a:t>
            </a:r>
            <a:endParaRPr lang="id-ID" dirty="0" smtClean="0"/>
          </a:p>
          <a:p>
            <a:pPr>
              <a:defRPr/>
            </a:pPr>
            <a:r>
              <a:rPr lang="en-US" dirty="0" err="1" smtClean="0"/>
              <a:t>Produksi</a:t>
            </a:r>
            <a:r>
              <a:rPr lang="en-US" dirty="0" smtClean="0"/>
              <a:t> yang ramping (</a:t>
            </a:r>
            <a:r>
              <a:rPr lang="en-US" i="1" dirty="0" smtClean="0"/>
              <a:t>lean production</a:t>
            </a:r>
            <a:r>
              <a:rPr lang="en-US" dirty="0" smtClean="0"/>
              <a:t>) </a:t>
            </a:r>
            <a:r>
              <a:rPr lang="en-US" dirty="0" err="1" smtClean="0"/>
              <a:t>memasok</a:t>
            </a:r>
            <a:r>
              <a:rPr lang="en-US" dirty="0" smtClean="0"/>
              <a:t> </a:t>
            </a:r>
            <a:r>
              <a:rPr lang="en-US" dirty="0" err="1" smtClean="0"/>
              <a:t>pelanggan</a:t>
            </a:r>
            <a:r>
              <a:rPr lang="en-US" dirty="0" smtClean="0"/>
              <a:t> </a:t>
            </a:r>
            <a:r>
              <a:rPr lang="en-US" dirty="0" err="1" smtClean="0"/>
              <a:t>persis</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keinginan</a:t>
            </a:r>
            <a:r>
              <a:rPr lang="en-US" dirty="0" smtClean="0"/>
              <a:t> </a:t>
            </a:r>
            <a:r>
              <a:rPr lang="en-US" dirty="0" err="1" smtClean="0"/>
              <a:t>pelanggan</a:t>
            </a:r>
            <a:r>
              <a:rPr lang="en-US" dirty="0" smtClean="0"/>
              <a:t> </a:t>
            </a:r>
            <a:r>
              <a:rPr lang="en-US" dirty="0" err="1" smtClean="0"/>
              <a:t>ke</a:t>
            </a:r>
            <a:r>
              <a:rPr lang="id-ID" dirty="0" smtClean="0"/>
              <a:t>t</a:t>
            </a:r>
            <a:r>
              <a:rPr lang="en-US" dirty="0" err="1" smtClean="0"/>
              <a:t>ika</a:t>
            </a:r>
            <a:r>
              <a:rPr lang="en-US" dirty="0" smtClean="0"/>
              <a:t> </a:t>
            </a:r>
            <a:r>
              <a:rPr lang="en-US" dirty="0" err="1" smtClean="0"/>
              <a:t>pelanggan</a:t>
            </a:r>
            <a:r>
              <a:rPr lang="en-US" dirty="0" smtClean="0"/>
              <a:t> </a:t>
            </a:r>
            <a:r>
              <a:rPr lang="en-US" dirty="0" err="1" smtClean="0"/>
              <a:t>menginginkannya</a:t>
            </a:r>
            <a:r>
              <a:rPr lang="en-US" dirty="0" smtClean="0"/>
              <a:t>, </a:t>
            </a:r>
            <a:r>
              <a:rPr lang="en-US" dirty="0" err="1" smtClean="0"/>
              <a:t>tanpa</a:t>
            </a:r>
            <a:r>
              <a:rPr lang="en-US" dirty="0" smtClean="0"/>
              <a:t> </a:t>
            </a:r>
            <a:r>
              <a:rPr lang="en-US" dirty="0" err="1" smtClean="0"/>
              <a:t>pemborosan</a:t>
            </a:r>
            <a:r>
              <a:rPr lang="en-US" dirty="0" smtClean="0"/>
              <a:t>, </a:t>
            </a:r>
            <a:r>
              <a:rPr lang="en-US" dirty="0" err="1" smtClean="0"/>
              <a:t>melalui</a:t>
            </a:r>
            <a:r>
              <a:rPr lang="en-US" dirty="0" smtClean="0"/>
              <a:t> </a:t>
            </a:r>
            <a:r>
              <a:rPr lang="en-US" dirty="0" err="1" smtClean="0"/>
              <a:t>perbaikan</a:t>
            </a:r>
            <a:r>
              <a:rPr lang="en-US" dirty="0" smtClean="0"/>
              <a:t> </a:t>
            </a:r>
            <a:r>
              <a:rPr lang="en-US" dirty="0" err="1" smtClean="0"/>
              <a:t>berkelanjutan</a:t>
            </a:r>
            <a:r>
              <a:rPr lang="en-US" dirty="0" smtClean="0"/>
              <a:t>. </a:t>
            </a:r>
            <a:endParaRPr lang="id-ID" dirty="0" smtClean="0"/>
          </a:p>
          <a:p>
            <a:pPr>
              <a:defRPr/>
            </a:pPr>
            <a:r>
              <a:rPr lang="en-US" dirty="0" err="1" smtClean="0"/>
              <a:t>Produksi</a:t>
            </a:r>
            <a:r>
              <a:rPr lang="en-US" dirty="0" smtClean="0"/>
              <a:t> </a:t>
            </a:r>
            <a:r>
              <a:rPr lang="id-ID" dirty="0" smtClean="0"/>
              <a:t>ramping </a:t>
            </a:r>
            <a:r>
              <a:rPr lang="en-US" dirty="0" err="1" smtClean="0"/>
              <a:t>dikendalikan</a:t>
            </a:r>
            <a:r>
              <a:rPr lang="en-US" dirty="0" smtClean="0"/>
              <a:t> </a:t>
            </a:r>
            <a:r>
              <a:rPr lang="en-US" dirty="0" err="1" smtClean="0"/>
              <a:t>oleh</a:t>
            </a:r>
            <a:r>
              <a:rPr lang="en-US" dirty="0" smtClean="0"/>
              <a:t> “</a:t>
            </a:r>
            <a:r>
              <a:rPr lang="en-US" dirty="0" err="1" smtClean="0"/>
              <a:t>tarikan</a:t>
            </a:r>
            <a:r>
              <a:rPr lang="en-US" dirty="0" smtClean="0"/>
              <a:t>” yang </a:t>
            </a:r>
            <a:r>
              <a:rPr lang="en-US" dirty="0" err="1" smtClean="0"/>
              <a:t>berupa</a:t>
            </a:r>
            <a:r>
              <a:rPr lang="en-US" dirty="0" smtClean="0"/>
              <a:t> </a:t>
            </a:r>
            <a:r>
              <a:rPr lang="en-US" dirty="0" err="1" smtClean="0"/>
              <a:t>pesanan</a:t>
            </a:r>
            <a:r>
              <a:rPr lang="en-US" dirty="0" smtClean="0"/>
              <a:t> </a:t>
            </a:r>
            <a:r>
              <a:rPr lang="en-US" dirty="0" err="1" smtClean="0"/>
              <a:t>pelanggan</a:t>
            </a:r>
            <a:endParaRPr lang="id-ID" dirty="0" smtClean="0"/>
          </a:p>
        </p:txBody>
      </p:sp>
    </p:spTree>
    <p:extLst>
      <p:ext uri="{BB962C8B-B14F-4D97-AF65-F5344CB8AC3E}">
        <p14:creationId xmlns:p14="http://schemas.microsoft.com/office/powerpoint/2010/main" val="3091519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a:xfrm>
            <a:off x="1981200" y="1600200"/>
            <a:ext cx="8686800" cy="5257800"/>
          </a:xfrm>
        </p:spPr>
        <p:txBody>
          <a:bodyPr rtlCol="0">
            <a:normAutofit/>
          </a:bodyPr>
          <a:lstStyle/>
          <a:p>
            <a:pPr>
              <a:defRPr/>
            </a:pPr>
            <a:r>
              <a:rPr lang="en-US" dirty="0" smtClean="0"/>
              <a:t>JIT </a:t>
            </a:r>
            <a:r>
              <a:rPr lang="en-US" dirty="0" err="1" smtClean="0"/>
              <a:t>adalah</a:t>
            </a:r>
            <a:r>
              <a:rPr lang="en-US" dirty="0" smtClean="0"/>
              <a:t> </a:t>
            </a:r>
            <a:r>
              <a:rPr lang="en-US" dirty="0" err="1" smtClean="0"/>
              <a:t>sebuah</a:t>
            </a:r>
            <a:r>
              <a:rPr lang="en-US" dirty="0" smtClean="0"/>
              <a:t> </a:t>
            </a:r>
            <a:r>
              <a:rPr lang="en-US" dirty="0" err="1" smtClean="0"/>
              <a:t>ramuan</a:t>
            </a:r>
            <a:r>
              <a:rPr lang="en-US" dirty="0" smtClean="0"/>
              <a:t> </a:t>
            </a:r>
            <a:r>
              <a:rPr lang="en-US" dirty="0" err="1" smtClean="0"/>
              <a:t>utama</a:t>
            </a:r>
            <a:r>
              <a:rPr lang="en-US" dirty="0" smtClean="0"/>
              <a:t> </a:t>
            </a:r>
            <a:r>
              <a:rPr lang="en-US" dirty="0" err="1" smtClean="0"/>
              <a:t>dan</a:t>
            </a:r>
            <a:r>
              <a:rPr lang="en-US" dirty="0" smtClean="0"/>
              <a:t> </a:t>
            </a:r>
            <a:r>
              <a:rPr lang="en-US" dirty="0" err="1" smtClean="0"/>
              <a:t>produksi</a:t>
            </a:r>
            <a:r>
              <a:rPr lang="en-US" dirty="0" smtClean="0"/>
              <a:t> </a:t>
            </a:r>
            <a:r>
              <a:rPr lang="id-ID" dirty="0" smtClean="0"/>
              <a:t>ramping</a:t>
            </a:r>
            <a:r>
              <a:rPr lang="en-US" dirty="0" smtClean="0"/>
              <a:t>. </a:t>
            </a:r>
            <a:endParaRPr lang="id-ID" dirty="0" smtClean="0"/>
          </a:p>
          <a:p>
            <a:pPr>
              <a:defRPr/>
            </a:pPr>
            <a:r>
              <a:rPr lang="en-US" dirty="0" err="1" smtClean="0"/>
              <a:t>Ketika</a:t>
            </a:r>
            <a:r>
              <a:rPr lang="en-US" dirty="0" smtClean="0"/>
              <a:t> </a:t>
            </a:r>
            <a:r>
              <a:rPr lang="en-US" dirty="0" err="1" smtClean="0"/>
              <a:t>diterapkan</a:t>
            </a:r>
            <a:r>
              <a:rPr lang="en-US" dirty="0" smtClean="0"/>
              <a:t> </a:t>
            </a:r>
            <a:r>
              <a:rPr lang="en-US" dirty="0" err="1" smtClean="0"/>
              <a:t>sebagai</a:t>
            </a:r>
            <a:r>
              <a:rPr lang="en-US" dirty="0" smtClean="0"/>
              <a:t> </a:t>
            </a:r>
            <a:r>
              <a:rPr lang="en-US" dirty="0" err="1" smtClean="0"/>
              <a:t>strategi</a:t>
            </a:r>
            <a:r>
              <a:rPr lang="en-US" dirty="0" smtClean="0"/>
              <a:t> </a:t>
            </a:r>
            <a:r>
              <a:rPr lang="en-US" dirty="0" err="1" smtClean="0"/>
              <a:t>manufaktur</a:t>
            </a:r>
            <a:r>
              <a:rPr lang="en-US" dirty="0" smtClean="0"/>
              <a:t> yang </a:t>
            </a:r>
            <a:r>
              <a:rPr lang="en-US" dirty="0" err="1" smtClean="0"/>
              <a:t>menyeluruh</a:t>
            </a:r>
            <a:r>
              <a:rPr lang="en-US" dirty="0" smtClean="0"/>
              <a:t>, JIT </a:t>
            </a:r>
            <a:r>
              <a:rPr lang="en-US" dirty="0" err="1" smtClean="0"/>
              <a:t>dan</a:t>
            </a:r>
            <a:r>
              <a:rPr lang="en-US" dirty="0" smtClean="0"/>
              <a:t> </a:t>
            </a:r>
            <a:r>
              <a:rPr lang="en-US" dirty="0" err="1" smtClean="0"/>
              <a:t>produksi</a:t>
            </a:r>
            <a:r>
              <a:rPr lang="en-US" dirty="0" smtClean="0"/>
              <a:t> </a:t>
            </a:r>
            <a:r>
              <a:rPr lang="id-ID" dirty="0" smtClean="0"/>
              <a:t>ramping </a:t>
            </a:r>
            <a:r>
              <a:rPr lang="en-US" dirty="0" err="1" smtClean="0"/>
              <a:t>menopang</a:t>
            </a:r>
            <a:r>
              <a:rPr lang="en-US" dirty="0" smtClean="0"/>
              <a:t> </a:t>
            </a:r>
            <a:r>
              <a:rPr lang="en-US" dirty="0" err="1" smtClean="0"/>
              <a:t>keunggulan</a:t>
            </a:r>
            <a:r>
              <a:rPr lang="en-US" dirty="0" smtClean="0"/>
              <a:t> </a:t>
            </a:r>
            <a:r>
              <a:rPr lang="en-US" dirty="0" err="1" smtClean="0"/>
              <a:t>bersaing</a:t>
            </a:r>
            <a:r>
              <a:rPr lang="en-US" dirty="0" smtClean="0"/>
              <a:t> </a:t>
            </a:r>
            <a:r>
              <a:rPr lang="en-US" dirty="0" err="1" smtClean="0"/>
              <a:t>dan</a:t>
            </a:r>
            <a:r>
              <a:rPr lang="en-US" dirty="0" smtClean="0"/>
              <a:t> </a:t>
            </a:r>
            <a:r>
              <a:rPr lang="en-US" dirty="0" err="1" smtClean="0"/>
              <a:t>menghasilkan</a:t>
            </a:r>
            <a:r>
              <a:rPr lang="en-US" dirty="0" smtClean="0"/>
              <a:t> </a:t>
            </a:r>
            <a:r>
              <a:rPr lang="en-US" dirty="0" err="1" smtClean="0"/>
              <a:t>keuntungan</a:t>
            </a:r>
            <a:r>
              <a:rPr lang="en-US" dirty="0" smtClean="0"/>
              <a:t> </a:t>
            </a:r>
            <a:r>
              <a:rPr lang="en-US" dirty="0" err="1" smtClean="0"/>
              <a:t>keseluruhan</a:t>
            </a:r>
            <a:r>
              <a:rPr lang="en-US" dirty="0" smtClean="0"/>
              <a:t> yang </a:t>
            </a:r>
            <a:r>
              <a:rPr lang="id-ID" dirty="0" smtClean="0"/>
              <a:t>l</a:t>
            </a:r>
            <a:r>
              <a:rPr lang="en-US" dirty="0" err="1" smtClean="0"/>
              <a:t>ebih</a:t>
            </a:r>
            <a:r>
              <a:rPr lang="en-US" dirty="0" smtClean="0"/>
              <a:t> </a:t>
            </a:r>
            <a:r>
              <a:rPr lang="en-US" dirty="0" err="1" smtClean="0"/>
              <a:t>besar</a:t>
            </a:r>
            <a:r>
              <a:rPr lang="en-US" dirty="0" smtClean="0"/>
              <a:t>. </a:t>
            </a:r>
            <a:endParaRPr lang="id-ID" dirty="0" smtClean="0"/>
          </a:p>
          <a:p>
            <a:pPr>
              <a:defRPr/>
            </a:pPr>
            <a:r>
              <a:rPr lang="en-US" dirty="0" err="1" smtClean="0"/>
              <a:t>Dengan</a:t>
            </a:r>
            <a:r>
              <a:rPr lang="en-US" dirty="0" smtClean="0"/>
              <a:t> JIT, </a:t>
            </a:r>
            <a:r>
              <a:rPr lang="en-US" dirty="0" err="1" smtClean="0"/>
              <a:t>persediaan</a:t>
            </a:r>
            <a:r>
              <a:rPr lang="en-US" dirty="0" smtClean="0"/>
              <a:t> </a:t>
            </a:r>
            <a:r>
              <a:rPr lang="en-US" dirty="0" err="1" smtClean="0"/>
              <a:t>dan</a:t>
            </a:r>
            <a:r>
              <a:rPr lang="en-US" dirty="0" smtClean="0"/>
              <a:t> </a:t>
            </a:r>
            <a:r>
              <a:rPr lang="en-US" dirty="0" err="1" smtClean="0"/>
              <a:t>komponen</a:t>
            </a:r>
            <a:r>
              <a:rPr lang="en-US" dirty="0" smtClean="0"/>
              <a:t> “</a:t>
            </a:r>
            <a:r>
              <a:rPr lang="en-US" dirty="0" err="1" smtClean="0"/>
              <a:t>dita</a:t>
            </a:r>
            <a:r>
              <a:rPr lang="id-ID" dirty="0" smtClean="0"/>
              <a:t>r</a:t>
            </a:r>
            <a:r>
              <a:rPr lang="en-US" dirty="0" err="1" smtClean="0"/>
              <a:t>ik</a:t>
            </a:r>
            <a:r>
              <a:rPr lang="en-US" dirty="0" smtClean="0"/>
              <a:t>” </a:t>
            </a:r>
            <a:r>
              <a:rPr lang="en-US" dirty="0" err="1" smtClean="0"/>
              <a:t>melalui</a:t>
            </a:r>
            <a:r>
              <a:rPr lang="en-US" dirty="0" smtClean="0"/>
              <a:t> </a:t>
            </a:r>
            <a:r>
              <a:rPr lang="en-US" dirty="0" err="1" smtClean="0"/>
              <a:t>sebuah</a:t>
            </a:r>
            <a:r>
              <a:rPr lang="en-US" dirty="0" smtClean="0"/>
              <a:t> </a:t>
            </a:r>
            <a:r>
              <a:rPr lang="en-US" dirty="0" err="1" smtClean="0"/>
              <a:t>sistem</a:t>
            </a:r>
            <a:r>
              <a:rPr lang="en-US" dirty="0" smtClean="0"/>
              <a:t> </a:t>
            </a:r>
            <a:r>
              <a:rPr lang="en-US" dirty="0" err="1" smtClean="0"/>
              <a:t>untuk</a:t>
            </a:r>
            <a:r>
              <a:rPr lang="en-US" dirty="0" smtClean="0"/>
              <a:t> </a:t>
            </a:r>
            <a:r>
              <a:rPr lang="en-US" dirty="0" err="1" smtClean="0"/>
              <a:t>tiba</a:t>
            </a:r>
            <a:r>
              <a:rPr lang="en-US" dirty="0" smtClean="0"/>
              <a:t> </a:t>
            </a:r>
            <a:r>
              <a:rPr lang="en-US" dirty="0" err="1" smtClean="0"/>
              <a:t>di</a:t>
            </a:r>
            <a:r>
              <a:rPr lang="en-US" dirty="0" smtClean="0"/>
              <a:t> </a:t>
            </a:r>
            <a:r>
              <a:rPr lang="en-US" dirty="0" err="1" smtClean="0"/>
              <a:t>mana</a:t>
            </a:r>
            <a:r>
              <a:rPr lang="en-US" dirty="0" smtClean="0"/>
              <a:t> </a:t>
            </a:r>
            <a:r>
              <a:rPr lang="en-US" dirty="0" err="1" smtClean="0"/>
              <a:t>dan</a:t>
            </a:r>
            <a:r>
              <a:rPr lang="en-US" dirty="0" smtClean="0"/>
              <a:t> </a:t>
            </a:r>
            <a:r>
              <a:rPr lang="en-US" dirty="0" err="1" smtClean="0"/>
              <a:t>kapan</a:t>
            </a:r>
            <a:r>
              <a:rPr lang="en-US" dirty="0" smtClean="0"/>
              <a:t> </a:t>
            </a:r>
            <a:r>
              <a:rPr lang="en-US" dirty="0" err="1" smtClean="0"/>
              <a:t>diperlukan</a:t>
            </a:r>
            <a:r>
              <a:rPr lang="en-US" dirty="0" smtClean="0"/>
              <a:t>. </a:t>
            </a:r>
            <a:r>
              <a:rPr lang="en-US" dirty="0" err="1" smtClean="0"/>
              <a:t>Ketika</a:t>
            </a:r>
            <a:r>
              <a:rPr lang="en-US" dirty="0" smtClean="0"/>
              <a:t> unit yang </a:t>
            </a:r>
            <a:r>
              <a:rPr lang="en-US" dirty="0" err="1" smtClean="0"/>
              <a:t>baik</a:t>
            </a:r>
            <a:r>
              <a:rPr lang="en-US" dirty="0" smtClean="0"/>
              <a:t> </a:t>
            </a:r>
            <a:r>
              <a:rPr lang="en-US" dirty="0" err="1" smtClean="0"/>
              <a:t>tidak</a:t>
            </a:r>
            <a:r>
              <a:rPr lang="en-US" dirty="0" smtClean="0"/>
              <a:t> </a:t>
            </a:r>
            <a:r>
              <a:rPr lang="en-US" dirty="0" err="1" smtClean="0"/>
              <a:t>datang</a:t>
            </a:r>
            <a:r>
              <a:rPr lang="en-US" dirty="0" smtClean="0"/>
              <a:t> </a:t>
            </a:r>
            <a:r>
              <a:rPr lang="en-US" dirty="0" err="1" smtClean="0"/>
              <a:t>saat</a:t>
            </a:r>
            <a:r>
              <a:rPr lang="en-US" dirty="0" smtClean="0"/>
              <a:t> </a:t>
            </a:r>
            <a:r>
              <a:rPr lang="en-US" dirty="0" err="1" smtClean="0"/>
              <a:t>diperlukan</a:t>
            </a:r>
            <a:r>
              <a:rPr lang="en-US" dirty="0" smtClean="0"/>
              <a:t>, </a:t>
            </a:r>
            <a:r>
              <a:rPr lang="en-US" dirty="0" err="1" smtClean="0"/>
              <a:t>berarti</a:t>
            </a:r>
            <a:r>
              <a:rPr lang="en-US" dirty="0" smtClean="0"/>
              <a:t> </a:t>
            </a:r>
            <a:r>
              <a:rPr lang="en-US" dirty="0" err="1" smtClean="0"/>
              <a:t>sebuah</a:t>
            </a:r>
            <a:r>
              <a:rPr lang="en-US" dirty="0" smtClean="0"/>
              <a:t> “</a:t>
            </a:r>
            <a:r>
              <a:rPr lang="en-US" dirty="0" err="1" smtClean="0"/>
              <a:t>masalah</a:t>
            </a:r>
            <a:r>
              <a:rPr lang="en-US" dirty="0" smtClean="0"/>
              <a:t>” </a:t>
            </a:r>
            <a:r>
              <a:rPr lang="en-US" dirty="0" err="1" smtClean="0"/>
              <a:t>telah</a:t>
            </a:r>
            <a:r>
              <a:rPr lang="en-US" dirty="0" smtClean="0"/>
              <a:t> </a:t>
            </a:r>
            <a:r>
              <a:rPr lang="en-US" dirty="0" err="1" smtClean="0"/>
              <a:t>diidentifikasi</a:t>
            </a:r>
            <a:r>
              <a:rPr lang="en-US" dirty="0" smtClean="0"/>
              <a:t>. </a:t>
            </a:r>
            <a:endParaRPr lang="id-ID" dirty="0" smtClean="0"/>
          </a:p>
          <a:p>
            <a:pPr>
              <a:defRPr/>
            </a:pPr>
            <a:endParaRPr lang="id-ID" dirty="0" smtClean="0"/>
          </a:p>
        </p:txBody>
      </p:sp>
    </p:spTree>
    <p:extLst>
      <p:ext uri="{BB962C8B-B14F-4D97-AF65-F5344CB8AC3E}">
        <p14:creationId xmlns:p14="http://schemas.microsoft.com/office/powerpoint/2010/main" val="2651441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a:xfrm>
            <a:off x="1981200" y="1600200"/>
            <a:ext cx="8229600" cy="5257800"/>
          </a:xfrm>
        </p:spPr>
        <p:txBody>
          <a:bodyPr rtlCol="0">
            <a:normAutofit/>
          </a:bodyPr>
          <a:lstStyle/>
          <a:p>
            <a:pPr>
              <a:defRPr/>
            </a:pPr>
            <a:r>
              <a:rPr lang="en-US" dirty="0" smtClean="0"/>
              <a:t>Hal </a:t>
            </a:r>
            <a:r>
              <a:rPr lang="id-ID" dirty="0" smtClean="0"/>
              <a:t>in</a:t>
            </a:r>
            <a:r>
              <a:rPr lang="en-US" dirty="0" err="1" smtClean="0"/>
              <a:t>i</a:t>
            </a:r>
            <a:r>
              <a:rPr lang="en-US" dirty="0" smtClean="0"/>
              <a:t> </a:t>
            </a:r>
            <a:r>
              <a:rPr lang="en-US" dirty="0" err="1" smtClean="0"/>
              <a:t>menjadikan</a:t>
            </a:r>
            <a:r>
              <a:rPr lang="en-US" dirty="0" smtClean="0"/>
              <a:t> JIT </a:t>
            </a:r>
            <a:r>
              <a:rPr lang="en-US" dirty="0" err="1" smtClean="0"/>
              <a:t>sebagai</a:t>
            </a:r>
            <a:r>
              <a:rPr lang="en-US" dirty="0" smtClean="0"/>
              <a:t> </a:t>
            </a:r>
            <a:r>
              <a:rPr lang="en-US" dirty="0" err="1" smtClean="0"/>
              <a:t>alat</a:t>
            </a:r>
            <a:r>
              <a:rPr lang="en-US" dirty="0" smtClean="0"/>
              <a:t> yang </a:t>
            </a:r>
            <a:r>
              <a:rPr lang="en-US" dirty="0" err="1" smtClean="0"/>
              <a:t>sempurna</a:t>
            </a:r>
            <a:r>
              <a:rPr lang="en-US" dirty="0" smtClean="0"/>
              <a:t> </a:t>
            </a:r>
            <a:r>
              <a:rPr lang="en-US" dirty="0" err="1" smtClean="0"/>
              <a:t>untuk</a:t>
            </a:r>
            <a:r>
              <a:rPr lang="en-US" dirty="0" smtClean="0"/>
              <a:t> </a:t>
            </a:r>
            <a:r>
              <a:rPr lang="en-US" dirty="0" err="1" smtClean="0"/>
              <a:t>membantu</a:t>
            </a:r>
            <a:r>
              <a:rPr lang="en-US" dirty="0" smtClean="0"/>
              <a:t> </a:t>
            </a:r>
            <a:r>
              <a:rPr lang="en-US" dirty="0" err="1" smtClean="0"/>
              <a:t>para</a:t>
            </a:r>
            <a:r>
              <a:rPr lang="en-US" dirty="0" smtClean="0"/>
              <a:t> </a:t>
            </a:r>
            <a:r>
              <a:rPr lang="en-US" dirty="0" err="1" smtClean="0"/>
              <a:t>manajer</a:t>
            </a:r>
            <a:r>
              <a:rPr lang="en-US" dirty="0" smtClean="0"/>
              <a:t> </a:t>
            </a:r>
            <a:r>
              <a:rPr lang="en-US" dirty="0" err="1" smtClean="0"/>
              <a:t>operasi</a:t>
            </a:r>
            <a:r>
              <a:rPr lang="en-US" dirty="0" smtClean="0"/>
              <a:t> </a:t>
            </a:r>
            <a:r>
              <a:rPr lang="en-US" dirty="0" err="1" smtClean="0"/>
              <a:t>membeni</a:t>
            </a:r>
            <a:r>
              <a:rPr lang="en-US" dirty="0" smtClean="0"/>
              <a:t> </a:t>
            </a:r>
            <a:r>
              <a:rPr lang="en-US" dirty="0" err="1" smtClean="0"/>
              <a:t>nilai</a:t>
            </a:r>
            <a:r>
              <a:rPr lang="en-US" dirty="0" smtClean="0"/>
              <a:t> </a:t>
            </a:r>
            <a:r>
              <a:rPr lang="en-US" dirty="0" err="1" smtClean="0"/>
              <a:t>tambah</a:t>
            </a:r>
            <a:r>
              <a:rPr lang="en-US" dirty="0" smtClean="0"/>
              <a:t> </a:t>
            </a:r>
            <a:r>
              <a:rPr lang="en-US" dirty="0" err="1" smtClean="0"/>
              <a:t>dengan</a:t>
            </a:r>
            <a:r>
              <a:rPr lang="en-US" dirty="0" smtClean="0"/>
              <a:t> </a:t>
            </a:r>
            <a:r>
              <a:rPr lang="en-US" dirty="0" err="1" smtClean="0"/>
              <a:t>menghilangkan</a:t>
            </a:r>
            <a:r>
              <a:rPr lang="en-US" dirty="0" smtClean="0"/>
              <a:t> </a:t>
            </a:r>
            <a:r>
              <a:rPr lang="en-US" dirty="0" err="1" smtClean="0"/>
              <a:t>pemborosan</a:t>
            </a:r>
            <a:r>
              <a:rPr lang="en-US" dirty="0" smtClean="0"/>
              <a:t> </a:t>
            </a:r>
            <a:r>
              <a:rPr lang="en-US" dirty="0" err="1" smtClean="0"/>
              <a:t>dan</a:t>
            </a:r>
            <a:r>
              <a:rPr lang="en-US" dirty="0" smtClean="0"/>
              <a:t> </a:t>
            </a:r>
            <a:r>
              <a:rPr lang="en-US" dirty="0" err="1" smtClean="0"/>
              <a:t>variabilitas</a:t>
            </a:r>
            <a:r>
              <a:rPr lang="en-US" dirty="0" smtClean="0"/>
              <a:t> yang </a:t>
            </a:r>
            <a:r>
              <a:rPr lang="en-US" dirty="0" err="1" smtClean="0"/>
              <a:t>tidak</a:t>
            </a:r>
            <a:r>
              <a:rPr lang="en-US" dirty="0" smtClean="0"/>
              <a:t> </a:t>
            </a:r>
            <a:r>
              <a:rPr lang="en-US" dirty="0" err="1" smtClean="0"/>
              <a:t>dikehendaki</a:t>
            </a:r>
            <a:r>
              <a:rPr lang="en-US" dirty="0" smtClean="0"/>
              <a:t>.</a:t>
            </a:r>
            <a:endParaRPr lang="id-ID" dirty="0" smtClean="0"/>
          </a:p>
          <a:p>
            <a:pPr>
              <a:defRPr/>
            </a:pPr>
            <a:r>
              <a:rPr lang="en-US" dirty="0" err="1" smtClean="0"/>
              <a:t>Karena</a:t>
            </a:r>
            <a:r>
              <a:rPr lang="en-US" dirty="0" smtClean="0"/>
              <a:t> </a:t>
            </a:r>
            <a:r>
              <a:rPr lang="en-US" dirty="0" err="1" smtClean="0"/>
              <a:t>tidak</a:t>
            </a:r>
            <a:r>
              <a:rPr lang="en-US" dirty="0" smtClean="0"/>
              <a:t> </a:t>
            </a:r>
            <a:r>
              <a:rPr lang="en-US" dirty="0" err="1" smtClean="0"/>
              <a:t>ada</a:t>
            </a:r>
            <a:r>
              <a:rPr lang="en-US" dirty="0" smtClean="0"/>
              <a:t> </a:t>
            </a:r>
            <a:r>
              <a:rPr lang="en-US" dirty="0" err="1" smtClean="0"/>
              <a:t>kelebihan</a:t>
            </a:r>
            <a:r>
              <a:rPr lang="en-US" dirty="0" smtClean="0"/>
              <a:t> </a:t>
            </a:r>
            <a:r>
              <a:rPr lang="en-US" dirty="0" err="1" smtClean="0"/>
              <a:t>persediaan</a:t>
            </a:r>
            <a:r>
              <a:rPr lang="en-US" dirty="0" smtClean="0"/>
              <a:t> </a:t>
            </a:r>
            <a:r>
              <a:rPr lang="en-US" dirty="0" err="1" smtClean="0"/>
              <a:t>atau</a:t>
            </a:r>
            <a:r>
              <a:rPr lang="en-US" dirty="0" smtClean="0"/>
              <a:t> </a:t>
            </a:r>
            <a:r>
              <a:rPr lang="en-US" dirty="0" err="1" smtClean="0"/>
              <a:t>kelebihan</a:t>
            </a:r>
            <a:r>
              <a:rPr lang="en-US" dirty="0" smtClean="0"/>
              <a:t> </a:t>
            </a:r>
            <a:r>
              <a:rPr lang="en-US" dirty="0" err="1" smtClean="0"/>
              <a:t>waktu</a:t>
            </a:r>
            <a:r>
              <a:rPr lang="en-US" dirty="0" smtClean="0"/>
              <a:t> </a:t>
            </a:r>
            <a:r>
              <a:rPr lang="en-US" dirty="0" err="1" smtClean="0"/>
              <a:t>di</a:t>
            </a:r>
            <a:r>
              <a:rPr lang="en-US" dirty="0" smtClean="0"/>
              <a:t> </a:t>
            </a:r>
            <a:r>
              <a:rPr lang="en-US" dirty="0" err="1" smtClean="0"/>
              <a:t>dalam</a:t>
            </a:r>
            <a:r>
              <a:rPr lang="en-US" dirty="0" smtClean="0"/>
              <a:t> </a:t>
            </a:r>
            <a:r>
              <a:rPr lang="en-US" dirty="0" err="1" smtClean="0"/>
              <a:t>sistem</a:t>
            </a:r>
            <a:r>
              <a:rPr lang="en-US" dirty="0" smtClean="0"/>
              <a:t> JIT, </a:t>
            </a:r>
            <a:r>
              <a:rPr lang="en-US" dirty="0" err="1" smtClean="0"/>
              <a:t>biaya</a:t>
            </a:r>
            <a:r>
              <a:rPr lang="en-US" dirty="0" smtClean="0"/>
              <a:t> yang </a:t>
            </a:r>
            <a:r>
              <a:rPr lang="en-US" dirty="0" err="1" smtClean="0"/>
              <a:t>berhubungan</a:t>
            </a:r>
            <a:r>
              <a:rPr lang="en-US" dirty="0" smtClean="0"/>
              <a:t> </a:t>
            </a:r>
            <a:r>
              <a:rPr lang="en-US" dirty="0" err="1" smtClean="0"/>
              <a:t>dengan</a:t>
            </a:r>
            <a:r>
              <a:rPr lang="en-US" dirty="0" smtClean="0"/>
              <a:t> </a:t>
            </a:r>
            <a:r>
              <a:rPr lang="en-US" dirty="0" err="1" smtClean="0"/>
              <a:t>persediaan</a:t>
            </a:r>
            <a:r>
              <a:rPr lang="en-US" dirty="0" smtClean="0"/>
              <a:t> yang </a:t>
            </a:r>
            <a:r>
              <a:rPr lang="en-US" dirty="0" err="1" smtClean="0"/>
              <a:t>tidak</a:t>
            </a:r>
            <a:r>
              <a:rPr lang="en-US" dirty="0" smtClean="0"/>
              <a:t> </a:t>
            </a:r>
            <a:r>
              <a:rPr lang="en-US" dirty="0" err="1" smtClean="0"/>
              <a:t>diperlukan</a:t>
            </a:r>
            <a:r>
              <a:rPr lang="en-US" dirty="0" smtClean="0"/>
              <a:t> </a:t>
            </a:r>
            <a:r>
              <a:rPr lang="en-US" dirty="0" err="1" smtClean="0"/>
              <a:t>dihapuskan</a:t>
            </a:r>
            <a:r>
              <a:rPr lang="en-US" dirty="0" smtClean="0"/>
              <a:t>. </a:t>
            </a:r>
            <a:r>
              <a:rPr lang="en-US" dirty="0" err="1" smtClean="0"/>
              <a:t>Sebagai</a:t>
            </a:r>
            <a:r>
              <a:rPr lang="en-US" dirty="0" smtClean="0"/>
              <a:t> </a:t>
            </a:r>
            <a:r>
              <a:rPr lang="en-US" dirty="0" err="1" smtClean="0"/>
              <a:t>konsekuensinya</a:t>
            </a:r>
            <a:r>
              <a:rPr lang="en-US" dirty="0" smtClean="0"/>
              <a:t>, </a:t>
            </a:r>
            <a:r>
              <a:rPr lang="en-US" dirty="0" err="1" smtClean="0"/>
              <a:t>manfaat</a:t>
            </a:r>
            <a:r>
              <a:rPr lang="en-US" dirty="0" smtClean="0"/>
              <a:t> JIT </a:t>
            </a:r>
            <a:r>
              <a:rPr lang="en-US" dirty="0" err="1" smtClean="0"/>
              <a:t>terutama</a:t>
            </a:r>
            <a:r>
              <a:rPr lang="en-US" dirty="0" smtClean="0"/>
              <a:t> </a:t>
            </a:r>
            <a:r>
              <a:rPr lang="en-US" dirty="0" err="1" smtClean="0"/>
              <a:t>sekali</a:t>
            </a:r>
            <a:r>
              <a:rPr lang="en-US" dirty="0" smtClean="0"/>
              <a:t> </a:t>
            </a:r>
            <a:r>
              <a:rPr lang="en-US" dirty="0" err="1" smtClean="0"/>
              <a:t>sangat</a:t>
            </a:r>
            <a:r>
              <a:rPr lang="en-US" dirty="0" smtClean="0"/>
              <a:t> </a:t>
            </a:r>
            <a:r>
              <a:rPr lang="en-US" dirty="0" err="1" smtClean="0"/>
              <a:t>menolong</a:t>
            </a:r>
            <a:r>
              <a:rPr lang="en-US" dirty="0" smtClean="0"/>
              <a:t> </a:t>
            </a:r>
            <a:r>
              <a:rPr lang="en-US" dirty="0" err="1" smtClean="0"/>
              <a:t>dalam</a:t>
            </a:r>
            <a:r>
              <a:rPr lang="en-US" dirty="0" smtClean="0"/>
              <a:t> </a:t>
            </a:r>
            <a:r>
              <a:rPr lang="en-US" dirty="0" err="1" smtClean="0"/>
              <a:t>mendukung</a:t>
            </a:r>
            <a:r>
              <a:rPr lang="en-US" dirty="0" smtClean="0"/>
              <a:t> </a:t>
            </a:r>
            <a:r>
              <a:rPr lang="en-US" dirty="0" err="1" smtClean="0"/>
              <a:t>strategi</a:t>
            </a:r>
            <a:r>
              <a:rPr lang="en-US" dirty="0" smtClean="0"/>
              <a:t> </a:t>
            </a:r>
            <a:r>
              <a:rPr lang="en-US" dirty="0" err="1" smtClean="0"/>
              <a:t>respons</a:t>
            </a:r>
            <a:r>
              <a:rPr lang="en-US" dirty="0" smtClean="0"/>
              <a:t> </a:t>
            </a:r>
            <a:r>
              <a:rPr lang="en-US" dirty="0" err="1" smtClean="0"/>
              <a:t>cepat</a:t>
            </a:r>
            <a:r>
              <a:rPr lang="en-US" dirty="0" smtClean="0"/>
              <a:t> </a:t>
            </a:r>
            <a:r>
              <a:rPr lang="en-US" dirty="0" err="1" smtClean="0"/>
              <a:t>dan</a:t>
            </a:r>
            <a:r>
              <a:rPr lang="en-US" dirty="0" smtClean="0"/>
              <a:t> </a:t>
            </a:r>
            <a:r>
              <a:rPr lang="en-US" dirty="0" err="1" smtClean="0"/>
              <a:t>biaya</a:t>
            </a:r>
            <a:r>
              <a:rPr lang="en-US" dirty="0" smtClean="0"/>
              <a:t> </a:t>
            </a:r>
            <a:r>
              <a:rPr lang="en-US" dirty="0" err="1" smtClean="0"/>
              <a:t>rendah</a:t>
            </a:r>
            <a:r>
              <a:rPr lang="en-US" dirty="0" smtClean="0"/>
              <a:t>.</a:t>
            </a:r>
            <a:endParaRPr lang="id-ID" dirty="0" smtClean="0"/>
          </a:p>
        </p:txBody>
      </p:sp>
    </p:spTree>
    <p:extLst>
      <p:ext uri="{BB962C8B-B14F-4D97-AF65-F5344CB8AC3E}">
        <p14:creationId xmlns:p14="http://schemas.microsoft.com/office/powerpoint/2010/main" val="1149477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a:bodyPr>
          <a:lstStyle/>
          <a:p>
            <a:pPr>
              <a:defRPr/>
            </a:pPr>
            <a:r>
              <a:rPr lang="en-US" dirty="0" err="1" smtClean="0"/>
              <a:t>Karena</a:t>
            </a:r>
            <a:r>
              <a:rPr lang="en-US" dirty="0" smtClean="0"/>
              <a:t> </a:t>
            </a:r>
            <a:r>
              <a:rPr lang="en-US" dirty="0" err="1" smtClean="0"/>
              <a:t>penghapusan</a:t>
            </a:r>
            <a:r>
              <a:rPr lang="en-US" dirty="0" smtClean="0"/>
              <a:t> </a:t>
            </a:r>
            <a:r>
              <a:rPr lang="en-US" dirty="0" err="1" smtClean="0"/>
              <a:t>pemborosan</a:t>
            </a:r>
            <a:r>
              <a:rPr lang="en-US" dirty="0" smtClean="0"/>
              <a:t> </a:t>
            </a:r>
            <a:r>
              <a:rPr lang="en-US" dirty="0" err="1" smtClean="0"/>
              <a:t>dan</a:t>
            </a:r>
            <a:r>
              <a:rPr lang="en-US" dirty="0" smtClean="0"/>
              <a:t> </a:t>
            </a:r>
            <a:r>
              <a:rPr lang="en-US" dirty="0" err="1" smtClean="0"/>
              <a:t>variabilitas</a:t>
            </a:r>
            <a:r>
              <a:rPr lang="en-US" dirty="0" smtClean="0"/>
              <a:t> </a:t>
            </a:r>
            <a:r>
              <a:rPr lang="en-US" dirty="0" err="1" smtClean="0"/>
              <a:t>dan</a:t>
            </a:r>
            <a:r>
              <a:rPr lang="en-US" dirty="0" smtClean="0"/>
              <a:t> </a:t>
            </a:r>
            <a:r>
              <a:rPr lang="en-US" dirty="0" err="1" smtClean="0"/>
              <a:t>konsep</a:t>
            </a:r>
            <a:r>
              <a:rPr lang="en-US" dirty="0" smtClean="0"/>
              <a:t> “</a:t>
            </a:r>
            <a:r>
              <a:rPr lang="en-US" dirty="0" err="1" smtClean="0"/>
              <a:t>penarikan</a:t>
            </a:r>
            <a:r>
              <a:rPr lang="en-US" dirty="0" smtClean="0"/>
              <a:t>” material </a:t>
            </a:r>
            <a:r>
              <a:rPr lang="en-US" dirty="0" err="1" smtClean="0"/>
              <a:t>adalah</a:t>
            </a:r>
            <a:r>
              <a:rPr lang="en-US" dirty="0" smtClean="0"/>
              <a:t> </a:t>
            </a:r>
            <a:r>
              <a:rPr lang="en-US" dirty="0" err="1" smtClean="0"/>
              <a:t>pokok</a:t>
            </a:r>
            <a:r>
              <a:rPr lang="en-US" dirty="0" smtClean="0"/>
              <a:t> </a:t>
            </a:r>
            <a:r>
              <a:rPr lang="en-US" dirty="0" err="1" smtClean="0"/>
              <a:t>bagi</a:t>
            </a:r>
            <a:r>
              <a:rPr lang="en-US" dirty="0" smtClean="0"/>
              <a:t> JIT </a:t>
            </a:r>
            <a:r>
              <a:rPr lang="en-US" dirty="0" err="1" smtClean="0"/>
              <a:t>dan</a:t>
            </a:r>
            <a:r>
              <a:rPr lang="en-US" dirty="0" smtClean="0"/>
              <a:t> </a:t>
            </a:r>
            <a:r>
              <a:rPr lang="en-US" dirty="0" err="1" smtClean="0"/>
              <a:t>produksi</a:t>
            </a:r>
            <a:r>
              <a:rPr lang="en-US" dirty="0" smtClean="0"/>
              <a:t> lean, </a:t>
            </a:r>
            <a:r>
              <a:rPr lang="en-US" dirty="0" err="1" smtClean="0"/>
              <a:t>maka</a:t>
            </a:r>
            <a:r>
              <a:rPr lang="en-US" dirty="0" smtClean="0"/>
              <a:t> </a:t>
            </a:r>
            <a:r>
              <a:rPr lang="en-US" dirty="0" err="1" smtClean="0"/>
              <a:t>akan</a:t>
            </a:r>
            <a:r>
              <a:rPr lang="en-US" dirty="0" smtClean="0"/>
              <a:t> </a:t>
            </a:r>
            <a:r>
              <a:rPr lang="en-US" dirty="0" err="1" smtClean="0"/>
              <a:t>didiskusikan</a:t>
            </a:r>
            <a:r>
              <a:rPr lang="en-US" dirty="0" smtClean="0"/>
              <a:t> </a:t>
            </a:r>
            <a:r>
              <a:rPr lang="en-US" dirty="0" err="1" smtClean="0"/>
              <a:t>pada</a:t>
            </a:r>
            <a:r>
              <a:rPr lang="en-US" dirty="0" smtClean="0"/>
              <a:t> </a:t>
            </a:r>
            <a:r>
              <a:rPr lang="en-US" dirty="0" err="1" smtClean="0"/>
              <a:t>bagian</a:t>
            </a:r>
            <a:r>
              <a:rPr lang="en-US" dirty="0" smtClean="0"/>
              <a:t> </a:t>
            </a:r>
            <a:r>
              <a:rPr lang="id-ID" dirty="0" smtClean="0"/>
              <a:t>in</a:t>
            </a:r>
            <a:r>
              <a:rPr lang="en-US" dirty="0" err="1" smtClean="0"/>
              <a:t>i</a:t>
            </a:r>
            <a:r>
              <a:rPr lang="en-US" dirty="0" smtClean="0"/>
              <a:t> </a:t>
            </a:r>
            <a:r>
              <a:rPr lang="en-US" dirty="0" err="1" smtClean="0"/>
              <a:t>secara</a:t>
            </a:r>
            <a:r>
              <a:rPr lang="en-US" dirty="0" smtClean="0"/>
              <a:t> </a:t>
            </a:r>
            <a:r>
              <a:rPr lang="en-US" dirty="0" err="1" smtClean="0"/>
              <a:t>singkat</a:t>
            </a:r>
            <a:r>
              <a:rPr lang="en-US" dirty="0" smtClean="0"/>
              <a:t>. </a:t>
            </a:r>
            <a:r>
              <a:rPr lang="en-US" dirty="0" err="1" smtClean="0"/>
              <a:t>Kemudian</a:t>
            </a:r>
            <a:r>
              <a:rPr lang="en-US" dirty="0" smtClean="0"/>
              <a:t> </a:t>
            </a:r>
            <a:r>
              <a:rPr lang="en-US" dirty="0" err="1" smtClean="0"/>
              <a:t>akan</a:t>
            </a:r>
            <a:r>
              <a:rPr lang="en-US" dirty="0" smtClean="0"/>
              <a:t> </a:t>
            </a:r>
            <a:r>
              <a:rPr lang="en-US" dirty="0" err="1" smtClean="0"/>
              <a:t>diperkenalkan</a:t>
            </a:r>
            <a:r>
              <a:rPr lang="en-US" dirty="0" smtClean="0"/>
              <a:t> </a:t>
            </a:r>
            <a:r>
              <a:rPr lang="en-US" dirty="0" err="1" smtClean="0"/>
              <a:t>aplikasi</a:t>
            </a:r>
            <a:r>
              <a:rPr lang="en-US" dirty="0" smtClean="0"/>
              <a:t> JIT </a:t>
            </a:r>
            <a:r>
              <a:rPr lang="en-US" dirty="0" err="1" smtClean="0"/>
              <a:t>dengan</a:t>
            </a:r>
            <a:r>
              <a:rPr lang="en-US" dirty="0" smtClean="0"/>
              <a:t> </a:t>
            </a:r>
            <a:r>
              <a:rPr lang="en-US" dirty="0" err="1" smtClean="0"/>
              <a:t>para</a:t>
            </a:r>
            <a:r>
              <a:rPr lang="en-US" dirty="0" smtClean="0"/>
              <a:t> </a:t>
            </a:r>
            <a:r>
              <a:rPr lang="en-US" dirty="0" err="1" smtClean="0"/>
              <a:t>pemasok</a:t>
            </a:r>
            <a:r>
              <a:rPr lang="en-US" dirty="0" smtClean="0"/>
              <a:t>, </a:t>
            </a:r>
            <a:r>
              <a:rPr lang="en-US" dirty="0" err="1" smtClean="0"/>
              <a:t>tata</a:t>
            </a:r>
            <a:r>
              <a:rPr lang="en-US" dirty="0" smtClean="0"/>
              <a:t> </a:t>
            </a:r>
            <a:r>
              <a:rPr lang="en-US" dirty="0" err="1" smtClean="0"/>
              <a:t>letak</a:t>
            </a:r>
            <a:r>
              <a:rPr lang="en-US" dirty="0" smtClean="0"/>
              <a:t>, </a:t>
            </a:r>
            <a:r>
              <a:rPr lang="en-US" dirty="0" err="1" smtClean="0"/>
              <a:t>persediaan</a:t>
            </a:r>
            <a:r>
              <a:rPr lang="en-US" dirty="0" smtClean="0"/>
              <a:t>, </a:t>
            </a:r>
            <a:r>
              <a:rPr lang="en-US" dirty="0" err="1" smtClean="0"/>
              <a:t>penjadwalan</a:t>
            </a:r>
            <a:r>
              <a:rPr lang="en-US" dirty="0" smtClean="0"/>
              <a:t>, </a:t>
            </a:r>
            <a:r>
              <a:rPr lang="en-US" dirty="0" err="1" smtClean="0"/>
              <a:t>kualitas</a:t>
            </a:r>
            <a:r>
              <a:rPr lang="en-US" dirty="0" smtClean="0"/>
              <a:t>, </a:t>
            </a:r>
            <a:r>
              <a:rPr lang="en-US" dirty="0" err="1" smtClean="0"/>
              <a:t>dan</a:t>
            </a:r>
            <a:r>
              <a:rPr lang="en-US" dirty="0" smtClean="0"/>
              <a:t> </a:t>
            </a:r>
            <a:r>
              <a:rPr lang="en-US" dirty="0" err="1" smtClean="0"/>
              <a:t>pemberdayaan</a:t>
            </a:r>
            <a:r>
              <a:rPr lang="en-US" dirty="0" smtClean="0"/>
              <a:t> </a:t>
            </a:r>
            <a:r>
              <a:rPr lang="en-US" dirty="0" err="1" smtClean="0"/>
              <a:t>karyawan</a:t>
            </a:r>
            <a:r>
              <a:rPr lang="en-US" dirty="0" smtClean="0"/>
              <a:t>. </a:t>
            </a:r>
            <a:r>
              <a:rPr lang="en-US" dirty="0" err="1" smtClean="0"/>
              <a:t>Kemudian</a:t>
            </a:r>
            <a:r>
              <a:rPr lang="en-US" dirty="0" smtClean="0"/>
              <a:t> </a:t>
            </a:r>
            <a:r>
              <a:rPr lang="en-US" dirty="0" err="1" smtClean="0"/>
              <a:t>akan</a:t>
            </a:r>
            <a:r>
              <a:rPr lang="en-US" dirty="0" smtClean="0"/>
              <a:t> </a:t>
            </a:r>
            <a:r>
              <a:rPr lang="en-US" dirty="0" err="1" smtClean="0"/>
              <a:t>ditinjau</a:t>
            </a:r>
            <a:r>
              <a:rPr lang="en-US" dirty="0" smtClean="0"/>
              <a:t> </a:t>
            </a:r>
            <a:r>
              <a:rPr lang="en-US" dirty="0" err="1" smtClean="0"/>
              <a:t>ulang</a:t>
            </a:r>
            <a:r>
              <a:rPr lang="en-US" dirty="0" smtClean="0"/>
              <a:t> </a:t>
            </a:r>
            <a:r>
              <a:rPr lang="en-US" dirty="0" err="1" smtClean="0"/>
              <a:t>sebagian</a:t>
            </a:r>
            <a:r>
              <a:rPr lang="en-US" dirty="0" smtClean="0"/>
              <a:t> </a:t>
            </a:r>
            <a:r>
              <a:rPr lang="en-US" dirty="0" err="1" smtClean="0"/>
              <a:t>dan</a:t>
            </a:r>
            <a:r>
              <a:rPr lang="en-US" dirty="0" smtClean="0"/>
              <a:t> </a:t>
            </a:r>
            <a:r>
              <a:rPr lang="en-US" dirty="0" err="1" smtClean="0"/>
              <a:t>fitur</a:t>
            </a:r>
            <a:r>
              <a:rPr lang="en-US" dirty="0" smtClean="0"/>
              <a:t> </a:t>
            </a:r>
            <a:r>
              <a:rPr lang="en-US" dirty="0" err="1" smtClean="0"/>
              <a:t>pembeda</a:t>
            </a:r>
            <a:r>
              <a:rPr lang="en-US" dirty="0" smtClean="0"/>
              <a:t> </a:t>
            </a:r>
            <a:r>
              <a:rPr lang="en-US" dirty="0" err="1" smtClean="0"/>
              <a:t>dan</a:t>
            </a:r>
            <a:r>
              <a:rPr lang="en-US" dirty="0" smtClean="0"/>
              <a:t> </a:t>
            </a:r>
            <a:r>
              <a:rPr lang="en-US" dirty="0" err="1" smtClean="0"/>
              <a:t>produksi</a:t>
            </a:r>
            <a:r>
              <a:rPr lang="en-US" dirty="0" smtClean="0"/>
              <a:t> lean </a:t>
            </a:r>
            <a:r>
              <a:rPr lang="en-US" dirty="0" err="1" smtClean="0"/>
              <a:t>dan</a:t>
            </a:r>
            <a:r>
              <a:rPr lang="en-US" dirty="0" smtClean="0"/>
              <a:t> </a:t>
            </a:r>
            <a:r>
              <a:rPr lang="en-US" dirty="0" err="1" smtClean="0"/>
              <a:t>penerapan</a:t>
            </a:r>
            <a:r>
              <a:rPr lang="en-US" dirty="0" smtClean="0"/>
              <a:t> JIT </a:t>
            </a:r>
            <a:r>
              <a:rPr lang="en-US" dirty="0" err="1" smtClean="0"/>
              <a:t>pada</a:t>
            </a:r>
            <a:r>
              <a:rPr lang="en-US" dirty="0" smtClean="0"/>
              <a:t> </a:t>
            </a:r>
            <a:r>
              <a:rPr lang="en-US" dirty="0" err="1" smtClean="0"/>
              <a:t>sektor</a:t>
            </a:r>
            <a:r>
              <a:rPr lang="en-US" dirty="0" smtClean="0"/>
              <a:t> </a:t>
            </a:r>
            <a:r>
              <a:rPr lang="en-US" dirty="0" err="1" smtClean="0"/>
              <a:t>jasa</a:t>
            </a:r>
            <a:r>
              <a:rPr lang="en-US" dirty="0" smtClean="0"/>
              <a:t>.</a:t>
            </a:r>
            <a:endParaRPr lang="id-ID" dirty="0" smtClean="0"/>
          </a:p>
        </p:txBody>
      </p:sp>
    </p:spTree>
    <p:extLst>
      <p:ext uri="{BB962C8B-B14F-4D97-AF65-F5344CB8AC3E}">
        <p14:creationId xmlns:p14="http://schemas.microsoft.com/office/powerpoint/2010/main" val="2752052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2733</Words>
  <Application>Microsoft Office PowerPoint</Application>
  <PresentationFormat>Widescreen</PresentationFormat>
  <Paragraphs>116</Paragraphs>
  <Slides>41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7" baseType="lpstr">
      <vt:lpstr>Arial</vt:lpstr>
      <vt:lpstr>Calibri</vt:lpstr>
      <vt:lpstr>Calibri Light</vt:lpstr>
      <vt:lpstr>Times New Roman</vt:lpstr>
      <vt:lpstr>Office Theme</vt:lpstr>
      <vt:lpstr>Microsoft Equation 3.0</vt:lpstr>
      <vt:lpstr>WAKTU SET UP</vt:lpstr>
      <vt:lpstr>Pendahuluan</vt:lpstr>
      <vt:lpstr>PowerPoint Presentation</vt:lpstr>
      <vt:lpstr>PowerPoint Presentation</vt:lpstr>
      <vt:lpstr>PowerPoint Presentation</vt:lpstr>
      <vt:lpstr>JUST-IN-TIME DAN  PRODUKSI YANG RAMPING</vt:lpstr>
      <vt:lpstr>PowerPoint Presentation</vt:lpstr>
      <vt:lpstr>PowerPoint Presentation</vt:lpstr>
      <vt:lpstr>PowerPoint Presentation</vt:lpstr>
      <vt:lpstr>Pengurangan Pemborosan </vt:lpstr>
      <vt:lpstr>Pengurangan Variabilitas </vt:lpstr>
      <vt:lpstr>Variabilitas terjadi karena:</vt:lpstr>
      <vt:lpstr>PowerPoint Presentation</vt:lpstr>
      <vt:lpstr>Tarik versus Dorong </vt:lpstr>
      <vt:lpstr>Siklus waktu manufaktur </vt:lpstr>
      <vt:lpstr>JIT berkaitan dengan PEMASOK</vt:lpstr>
      <vt:lpstr>Kemitraan JIT </vt:lpstr>
      <vt:lpstr>Sasaran Kemitraan JIT</vt:lpstr>
      <vt:lpstr>Sasaran Kemitraan JIT</vt:lpstr>
      <vt:lpstr>Sasaran Kemitraan JIT</vt:lpstr>
      <vt:lpstr>Perhatian Para Pemasok</vt:lpstr>
      <vt:lpstr>Perhatian Para Pemasok</vt:lpstr>
      <vt:lpstr>TATA LETAK JIT</vt:lpstr>
      <vt:lpstr>TATA LETAK JIT</vt:lpstr>
      <vt:lpstr>JIT Layout: Figure 17.7(b)</vt:lpstr>
      <vt:lpstr>JIT Layout: Figure 17.7(c)</vt:lpstr>
      <vt:lpstr>Pengurangan Jarak</vt:lpstr>
      <vt:lpstr>Peningkatan Fleksibilitas</vt:lpstr>
      <vt:lpstr>Dampak Pada Karyawan</vt:lpstr>
      <vt:lpstr>Ruang dan Persediaan yang Berkurang</vt:lpstr>
      <vt:lpstr>JIT berkaitan dengan PERSEDIAAN</vt:lpstr>
      <vt:lpstr>JIT berkaitan dengan PENJADWALAN</vt:lpstr>
      <vt:lpstr>Kanban System</vt:lpstr>
      <vt:lpstr>Kanban System (Figure 17.3)</vt:lpstr>
      <vt:lpstr>JIT berkaitan dengan KUALITAS</vt:lpstr>
      <vt:lpstr>PowerPoint Presentation</vt:lpstr>
      <vt:lpstr>PowerPoint Presentation</vt:lpstr>
      <vt:lpstr>PEMBERDAYAAN KARYAWAN</vt:lpstr>
      <vt:lpstr>PowerPoint Presentation</vt:lpstr>
      <vt:lpstr>PRODUKSI YANG RAMPING</vt:lpstr>
      <vt:lpstr>JIT DALAM SEKTOR JASA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WAKTU SET UP</dc:title>
  <dc:creator>asus</dc:creator>
  <cp:lastModifiedBy>asus</cp:lastModifiedBy>
  <cp:revision>2</cp:revision>
  <dcterms:created xsi:type="dcterms:W3CDTF">2018-04-18T01:05:03Z</dcterms:created>
  <dcterms:modified xsi:type="dcterms:W3CDTF">2018-04-18T01:07:17Z</dcterms:modified>
</cp:coreProperties>
</file>