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730A03-54F5-4FE3-9DD3-7895A158DA1D}" type="datetimeFigureOut">
              <a:rPr lang="en-AU" smtClean="0"/>
              <a:t>22/03/2015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82943C-BCC3-4464-AB25-CD0C0C9F61AB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0070C0"/>
                </a:solidFill>
              </a:rPr>
              <a:t>Latihan</a:t>
            </a:r>
            <a:r>
              <a:rPr lang="en-AU" dirty="0" smtClean="0">
                <a:solidFill>
                  <a:srgbClr val="0070C0"/>
                </a:solidFill>
              </a:rPr>
              <a:t> </a:t>
            </a:r>
            <a:r>
              <a:rPr lang="en-AU" dirty="0" err="1" smtClean="0">
                <a:solidFill>
                  <a:srgbClr val="0070C0"/>
                </a:solidFill>
              </a:rPr>
              <a:t>Soal</a:t>
            </a:r>
            <a:r>
              <a:rPr lang="en-AU" dirty="0" smtClean="0">
                <a:solidFill>
                  <a:srgbClr val="0070C0"/>
                </a:solidFill>
              </a:rPr>
              <a:t/>
            </a:r>
            <a:br>
              <a:rPr lang="en-AU" dirty="0" smtClean="0">
                <a:solidFill>
                  <a:srgbClr val="0070C0"/>
                </a:solidFill>
              </a:rPr>
            </a:br>
            <a:r>
              <a:rPr lang="en-AU" dirty="0" smtClean="0">
                <a:solidFill>
                  <a:srgbClr val="0070C0"/>
                </a:solidFill>
              </a:rPr>
              <a:t>Process Costing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AU" dirty="0" smtClean="0"/>
          </a:p>
          <a:p>
            <a:r>
              <a:rPr lang="en-AU" dirty="0" err="1" smtClean="0"/>
              <a:t>Roesfiansjah</a:t>
            </a:r>
            <a:r>
              <a:rPr lang="en-AU" dirty="0" smtClean="0"/>
              <a:t> </a:t>
            </a:r>
            <a:r>
              <a:rPr lang="en-AU" dirty="0" err="1" smtClean="0"/>
              <a:t>Rasjidin</a:t>
            </a:r>
            <a:endParaRPr lang="en-AU" dirty="0" smtClean="0"/>
          </a:p>
          <a:p>
            <a:r>
              <a:rPr lang="en-AU" dirty="0" smtClean="0"/>
              <a:t>PS </a:t>
            </a:r>
            <a:r>
              <a:rPr lang="en-AU" dirty="0" err="1" smtClean="0"/>
              <a:t>Teknik</a:t>
            </a:r>
            <a:r>
              <a:rPr lang="en-AU" dirty="0" smtClean="0"/>
              <a:t> </a:t>
            </a:r>
            <a:r>
              <a:rPr lang="en-AU" dirty="0" err="1" smtClean="0"/>
              <a:t>Industri</a:t>
            </a:r>
            <a:endParaRPr lang="en-AU" dirty="0" smtClean="0"/>
          </a:p>
          <a:p>
            <a:r>
              <a:rPr lang="en-AU" dirty="0" smtClean="0"/>
              <a:t>FT - UEU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088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15" y="1052736"/>
            <a:ext cx="6296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59979"/>
            <a:ext cx="6143625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04" y="6381328"/>
            <a:ext cx="60388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1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63722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247"/>
            <a:ext cx="63722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60" y="4607097"/>
            <a:ext cx="63531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91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63627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20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6801625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6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21415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2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72480"/>
            <a:ext cx="61341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04271"/>
            <a:ext cx="641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1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960026"/>
            <a:ext cx="7144113" cy="419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6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7416824" cy="50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9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752"/>
            <a:ext cx="8229600" cy="1143000"/>
          </a:xfrm>
        </p:spPr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115913"/>
            <a:ext cx="6336705" cy="498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6309320"/>
            <a:ext cx="58578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9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5124"/>
            <a:ext cx="61912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9935"/>
            <a:ext cx="618172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9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6181725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9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641</TotalTime>
  <Words>18</Words>
  <Application>Microsoft Office PowerPoint</Application>
  <PresentationFormat>On-screen Show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Latihan Soal Process Costing</vt:lpstr>
      <vt:lpstr>Soal 1</vt:lpstr>
      <vt:lpstr>PowerPoint Presentation</vt:lpstr>
      <vt:lpstr>Soal 2</vt:lpstr>
      <vt:lpstr>PowerPoint Presentation</vt:lpstr>
      <vt:lpstr>PowerPoint Presentation</vt:lpstr>
      <vt:lpstr>Soal 3</vt:lpstr>
      <vt:lpstr>PowerPoint Presentation</vt:lpstr>
      <vt:lpstr>PowerPoint Presentation</vt:lpstr>
      <vt:lpstr>Soal 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 Job Order Costing</dc:title>
  <dc:creator>Roesfi Elsa</dc:creator>
  <cp:lastModifiedBy>May</cp:lastModifiedBy>
  <cp:revision>17</cp:revision>
  <dcterms:created xsi:type="dcterms:W3CDTF">2013-12-12T03:39:45Z</dcterms:created>
  <dcterms:modified xsi:type="dcterms:W3CDTF">2015-03-22T04:29:19Z</dcterms:modified>
</cp:coreProperties>
</file>