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>
        <p:scale>
          <a:sx n="66" d="100"/>
          <a:sy n="66" d="100"/>
        </p:scale>
        <p:origin x="-732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utura Bk BT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utura Bk B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Futura Bk BT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Futura Bk BT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  <a:latin typeface="Futura Bk BT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Futura Bk BT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Futura Bk BT" pitchFamily="34" charset="0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Futura Bk BT" pitchFamily="34" charset="0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Futura Bk BT" pitchFamily="34" charset="0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Futura Bk BT" pitchFamily="34" charset="0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Futura Bk BT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4648200"/>
            <a:ext cx="7239000" cy="1143000"/>
          </a:xfrm>
        </p:spPr>
        <p:txBody>
          <a:bodyPr>
            <a:normAutofit/>
          </a:bodyPr>
          <a:lstStyle/>
          <a:p>
            <a:r>
              <a:rPr lang="en-US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Maintainability</a:t>
            </a:r>
            <a:endParaRPr lang="id-ID" sz="3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3886200"/>
            <a:ext cx="7239001" cy="762000"/>
          </a:xfrm>
        </p:spPr>
        <p:txBody>
          <a:bodyPr/>
          <a:lstStyle/>
          <a:p>
            <a:r>
              <a:rPr lang="en-US" dirty="0" err="1" smtClean="0"/>
              <a:t>Materi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0047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general types of maintenance : </a:t>
            </a:r>
            <a:r>
              <a:rPr lang="en-US" b="1" dirty="0" smtClean="0"/>
              <a:t>Reactive and Proactive Maintenance</a:t>
            </a:r>
          </a:p>
          <a:p>
            <a:r>
              <a:rPr lang="en-US" b="1" dirty="0" smtClean="0"/>
              <a:t>Reactive maintenance </a:t>
            </a:r>
            <a:r>
              <a:rPr lang="en-US" dirty="0" smtClean="0"/>
              <a:t>is performed in response to </a:t>
            </a:r>
            <a:r>
              <a:rPr lang="en-US" b="1" dirty="0" smtClean="0"/>
              <a:t>unplanned or unscheduled </a:t>
            </a:r>
            <a:r>
              <a:rPr lang="en-US" dirty="0" smtClean="0"/>
              <a:t>downtime of the unit, </a:t>
            </a:r>
            <a:r>
              <a:rPr lang="en-US" dirty="0" err="1" smtClean="0"/>
              <a:t>ussually</a:t>
            </a:r>
            <a:r>
              <a:rPr lang="en-US" dirty="0" smtClean="0"/>
              <a:t> as a result of a failure.</a:t>
            </a:r>
          </a:p>
          <a:p>
            <a:r>
              <a:rPr lang="en-US" b="1" dirty="0" smtClean="0"/>
              <a:t>Proactive maintenance </a:t>
            </a:r>
            <a:r>
              <a:rPr lang="en-US" dirty="0" smtClean="0"/>
              <a:t>may be either </a:t>
            </a:r>
            <a:r>
              <a:rPr lang="en-US" b="1" dirty="0" smtClean="0"/>
              <a:t>preventive</a:t>
            </a:r>
            <a:r>
              <a:rPr lang="en-US" dirty="0" smtClean="0"/>
              <a:t> and </a:t>
            </a:r>
            <a:r>
              <a:rPr lang="en-US" b="1" dirty="0" smtClean="0"/>
              <a:t>predictive </a:t>
            </a:r>
            <a:r>
              <a:rPr lang="en-US" dirty="0" smtClean="0"/>
              <a:t>maintenance.</a:t>
            </a:r>
          </a:p>
        </p:txBody>
      </p:sp>
      <p:pic>
        <p:nvPicPr>
          <p:cNvPr id="1026" name="Picture 2" descr="C:\Users\Purdianta\Pictures\dowload\images (7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267200"/>
            <a:ext cx="2124075" cy="21526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499294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Preventive maintenance is </a:t>
            </a:r>
            <a:r>
              <a:rPr lang="en-US" b="1" dirty="0"/>
              <a:t>scheduled downtime</a:t>
            </a:r>
            <a:r>
              <a:rPr lang="en-US" dirty="0"/>
              <a:t>, </a:t>
            </a:r>
            <a:r>
              <a:rPr lang="en-US" dirty="0" err="1"/>
              <a:t>ussually</a:t>
            </a:r>
            <a:r>
              <a:rPr lang="en-US" dirty="0"/>
              <a:t> periodical in which a well defined set of task, such as inspection and repair, replacement, cleaning, lubrication, adjustment, and alignment performed.</a:t>
            </a:r>
          </a:p>
          <a:p>
            <a:r>
              <a:rPr lang="en-US" dirty="0" smtClean="0"/>
              <a:t>Predictive maintenance estimates, through </a:t>
            </a:r>
            <a:r>
              <a:rPr lang="en-US" b="1" dirty="0" err="1" smtClean="0"/>
              <a:t>diagnotics</a:t>
            </a:r>
            <a:r>
              <a:rPr lang="en-US" b="1" dirty="0" smtClean="0"/>
              <a:t> tools and measurement</a:t>
            </a:r>
            <a:r>
              <a:rPr lang="en-US" dirty="0" smtClean="0"/>
              <a:t>, when a part is </a:t>
            </a:r>
            <a:r>
              <a:rPr lang="en-US" b="1" dirty="0" smtClean="0"/>
              <a:t>near failure and should be repaired or replaced</a:t>
            </a:r>
            <a:r>
              <a:rPr lang="en-US" dirty="0" smtClean="0"/>
              <a:t>, thereby eliminating a presumably more costly unscheduled maintenance action.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164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Downtime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1828800"/>
            <a:ext cx="8534400" cy="394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2049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Repair Time Distribution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 In order to quantify maintainability, the repair time distribution </a:t>
                </a:r>
                <a:r>
                  <a:rPr lang="en-US" b="1" dirty="0" smtClean="0"/>
                  <a:t>must be first defined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The repair times can be created </a:t>
                </a:r>
                <a:r>
                  <a:rPr lang="en-US" b="1" dirty="0" smtClean="0"/>
                  <a:t>as random variables </a:t>
                </a:r>
                <a:r>
                  <a:rPr lang="en-US" dirty="0" smtClean="0"/>
                  <a:t>since repeated repair action will result in different repair times.</a:t>
                </a:r>
              </a:p>
              <a:p>
                <a:r>
                  <a:rPr lang="en-US" dirty="0" smtClean="0"/>
                  <a:t>To quantify the repair time, let T be </a:t>
                </a:r>
                <a:r>
                  <a:rPr lang="en-US" dirty="0" err="1" smtClean="0"/>
                  <a:t>continous</a:t>
                </a:r>
                <a:r>
                  <a:rPr lang="en-US" dirty="0" smtClean="0"/>
                  <a:t> random </a:t>
                </a:r>
                <a:r>
                  <a:rPr lang="en-US" dirty="0" err="1" smtClean="0"/>
                  <a:t>variabel</a:t>
                </a:r>
                <a:r>
                  <a:rPr lang="en-US" dirty="0" smtClean="0"/>
                  <a:t> representing the time to repair a failed unit, having a probability density function of</a:t>
                </a:r>
                <a:r>
                  <a:rPr lang="en-US" i="1" dirty="0" smtClean="0"/>
                  <a:t> h(t). </a:t>
                </a:r>
                <a:r>
                  <a:rPr lang="en-US" dirty="0" smtClean="0"/>
                  <a:t>Then the cumulative density function 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𝐻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h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𝑑𝑡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</m:e>
                      </m:nary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1000" r="-1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566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Repair Time Distribution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mean time to repair may be found from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𝑀𝑇𝑇𝑅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h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𝑡</m:t>
                                  </m:r>
                                </m:e>
                                <m:sup/>
                              </m:sSup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𝑑𝑡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nary>
                            <m:nary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∞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𝐻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𝑑𝑡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i="1" dirty="0" smtClean="0"/>
              </a:p>
              <a:p>
                <a:r>
                  <a:rPr lang="en-US" dirty="0" smtClean="0"/>
                  <a:t>The variance of the repair distribution is found from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  <a:ea typeface="Cambria Math"/>
                        </a:rPr>
                        <m:t>=</m:t>
                      </m:r>
                      <m:nary>
                        <m:nary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𝑡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𝑀𝑇𝑇𝑅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h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9088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Repair Time Distribution</a:t>
            </a:r>
            <a:endParaRPr lang="en-US" sz="27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Exponential </a:t>
                </a:r>
                <a:r>
                  <a:rPr lang="en-US" dirty="0"/>
                  <a:t>repair </a:t>
                </a:r>
                <a:r>
                  <a:rPr lang="en-US" dirty="0" smtClean="0"/>
                  <a:t>times</a:t>
                </a:r>
              </a:p>
              <a:p>
                <a:r>
                  <a:rPr lang="en-US" dirty="0" smtClean="0"/>
                  <a:t>If the repair distribution is exponential, then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𝐻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p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𝑀𝑇𝑇𝑅</m:t>
                                      </m:r>
                                    </m:den>
                                  </m:f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𝑀𝑇𝑇𝑅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=1−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𝑀𝑇𝑇𝑅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Lognormal Repair Times</a:t>
                </a:r>
              </a:p>
              <a:p>
                <a:r>
                  <a:rPr lang="en-US" dirty="0"/>
                  <a:t>If the repair distribution is </a:t>
                </a:r>
                <a:r>
                  <a:rPr lang="en-US" dirty="0" smtClean="0"/>
                  <a:t>lognormal, </a:t>
                </a:r>
                <a:r>
                  <a:rPr lang="en-US" dirty="0"/>
                  <a:t>then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h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𝑡𝑠</m:t>
                              </m:r>
                            </m:e>
                          </m:rad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[</m:t>
                                  </m:r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𝑡</m:t>
                                              </m:r>
                                            </m:num>
                                            <m:den>
                                              <m:sSub>
                                                <m:sSubPr>
                                                  <m:ctrlP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𝑡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𝑚𝑒𝑑</m:t>
                                                  </m:r>
                                                </m:sub>
                                              </m:sSub>
                                            </m:den>
                                          </m:f>
                                        </m:e>
                                      </m:d>
                                    </m:e>
                                  </m:func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]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    </m:t>
                      </m:r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5868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Repair Time Distribution</a:t>
            </a:r>
            <a:endParaRPr lang="en-US" sz="27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Lognormal Repair Times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𝑇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≤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𝐻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𝑠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𝑙𝑛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𝑚𝑒𝑑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/>
                  <a:t>)</a:t>
                </a:r>
              </a:p>
              <a:p>
                <a:pPr marL="0" indent="0" algn="ctr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With MTTR can be found from,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𝑀𝑇𝑇𝑅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𝑚𝑒𝑑</m:t>
                          </m:r>
                        </m:sub>
                      </m:sSub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type m:val="skw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6069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Thank you......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For your attention............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298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449</TotalTime>
  <Words>427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Maintainability</vt:lpstr>
      <vt:lpstr>Introduction</vt:lpstr>
      <vt:lpstr>Introduction</vt:lpstr>
      <vt:lpstr>Analysis of Downtime</vt:lpstr>
      <vt:lpstr>Repair Time Distribution</vt:lpstr>
      <vt:lpstr>Repair Time Distribution</vt:lpstr>
      <vt:lpstr>Repair Time Distribution</vt:lpstr>
      <vt:lpstr>Repair Time Distribution</vt:lpstr>
      <vt:lpstr>Thank you......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Reliabity and Maintainability</dc:title>
  <dc:creator>Purdianta</dc:creator>
  <cp:lastModifiedBy>May</cp:lastModifiedBy>
  <cp:revision>38</cp:revision>
  <dcterms:created xsi:type="dcterms:W3CDTF">2006-08-16T00:00:00Z</dcterms:created>
  <dcterms:modified xsi:type="dcterms:W3CDTF">2015-04-07T10:16:37Z</dcterms:modified>
</cp:coreProperties>
</file>