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0CE72-58B4-45DE-9C0C-177896061973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5A1AE-B0E4-4DC1-8353-E0DECAAE3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72D1-3B28-4014-A4A9-736DD25869DE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8F69-8A2A-49B8-BE11-9377B98B6FD0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4D0F-08AE-45F3-A232-FA75AC0437D5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C1B9-BCC8-493B-8CA9-92D9963F4225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7CB3-BB58-47F1-B84B-275A9A0E071B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A8DB-5416-4609-A8C1-AA54B4EAC585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0265-0E8E-4C4D-AB28-551B54986B04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63AE-CCA7-44A4-9D1A-AA7E79BCE737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36A1-9E96-4E71-A643-78949BECD10D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30AD-65AB-4269-9AE6-8465D9A4FDE6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979-FD42-4E7C-9565-26DD170C499D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E23BC4-374F-473E-8DF4-64980A860B68}" type="datetime1">
              <a:rPr lang="en-US" smtClean="0"/>
              <a:pPr/>
              <a:t>10/20/2015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F35839-3AC1-45D1-81A3-F7CE04F8C1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Note:</a:t>
            </a:r>
          </a:p>
          <a:p>
            <a:r>
              <a:rPr lang="en-US" dirty="0" smtClean="0"/>
              <a:t>Trisnadi </a:t>
            </a:r>
            <a:r>
              <a:rPr lang="en-US" dirty="0" err="1" smtClean="0"/>
              <a:t>Wijaya</a:t>
            </a:r>
            <a:r>
              <a:rPr lang="en-US" dirty="0" smtClean="0"/>
              <a:t>, S.E., </a:t>
            </a:r>
            <a:r>
              <a:rPr lang="en-US" dirty="0" err="1" smtClean="0"/>
              <a:t>S.Kom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TERIMA KASIH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Akibatnya</a:t>
            </a:r>
            <a:r>
              <a:rPr lang="en-US" sz="2800" dirty="0" smtClean="0"/>
              <a:t>,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ancaman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kelayakan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Competitive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Michael E. Porter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Competitive Strategy yang </a:t>
            </a:r>
            <a:r>
              <a:rPr lang="en-US" sz="2800" dirty="0" err="1" smtClean="0"/>
              <a:t>menganalisis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5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Lima </a:t>
            </a:r>
            <a:r>
              <a:rPr lang="en-US" sz="2800" b="1" dirty="0" err="1" smtClean="0">
                <a:solidFill>
                  <a:srgbClr val="FF0000"/>
                </a:solidFill>
              </a:rPr>
              <a:t>Kekuatan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Bersaing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i="1" dirty="0" smtClean="0">
                <a:solidFill>
                  <a:srgbClr val="FF0000"/>
                </a:solidFill>
              </a:rPr>
              <a:t>Five Competitive Forces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R.E. Freeman </a:t>
            </a:r>
            <a:r>
              <a:rPr lang="en-US" sz="2800" dirty="0" err="1" smtClean="0"/>
              <a:t>menambahkan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yang ke-6,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pengaruh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kekuatan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stakeholder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lainnya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A. </a:t>
            </a:r>
            <a:r>
              <a:rPr lang="en-US" sz="4400" dirty="0" err="1" smtClean="0"/>
              <a:t>Ancaman</a:t>
            </a:r>
            <a:r>
              <a:rPr lang="en-US" sz="4400" dirty="0" smtClean="0"/>
              <a:t> </a:t>
            </a:r>
            <a:r>
              <a:rPr lang="en-US" sz="4400" dirty="0" err="1" smtClean="0"/>
              <a:t>Masuk</a:t>
            </a:r>
            <a:r>
              <a:rPr lang="en-US" sz="4400" dirty="0" smtClean="0"/>
              <a:t> </a:t>
            </a:r>
            <a:r>
              <a:rPr lang="en-US" sz="4400" dirty="0" err="1" smtClean="0"/>
              <a:t>Pendatang</a:t>
            </a:r>
            <a:r>
              <a:rPr lang="en-US" sz="4400" dirty="0" smtClean="0"/>
              <a:t> </a:t>
            </a:r>
            <a:r>
              <a:rPr lang="en-US" sz="4400" dirty="0" err="1" smtClean="0"/>
              <a:t>Baru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pendatang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lvl="1"/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lvl="1"/>
            <a:r>
              <a:rPr lang="en-US" dirty="0" err="1" smtClean="0"/>
              <a:t>Kecukupan</a:t>
            </a:r>
            <a:r>
              <a:rPr lang="en-US" dirty="0" smtClean="0"/>
              <a:t> modal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endParaRPr lang="en-US" dirty="0" smtClean="0"/>
          </a:p>
          <a:p>
            <a:pPr lvl="1"/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lvl="1"/>
            <a:r>
              <a:rPr lang="en-US" dirty="0" err="1" smtClean="0"/>
              <a:t>Ketidakunggulan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pPr lvl="1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B. </a:t>
            </a:r>
            <a:r>
              <a:rPr lang="en-US" sz="4000" dirty="0" err="1" smtClean="0"/>
              <a:t>Persaingan</a:t>
            </a:r>
            <a:r>
              <a:rPr lang="en-US" sz="4000" dirty="0" smtClean="0"/>
              <a:t> </a:t>
            </a:r>
            <a:r>
              <a:rPr lang="en-US" sz="4000" dirty="0" err="1" smtClean="0"/>
              <a:t>Sesama</a:t>
            </a:r>
            <a:r>
              <a:rPr lang="en-US" sz="4000" dirty="0" smtClean="0"/>
              <a:t> Perusahaan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Industri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Porter,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lvl="1"/>
            <a:r>
              <a:rPr lang="en-US" dirty="0" smtClean="0"/>
              <a:t>Tingkat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lvl="1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err="1" smtClean="0"/>
              <a:t>Kapasitas</a:t>
            </a:r>
            <a:endParaRPr lang="en-US" dirty="0" smtClean="0"/>
          </a:p>
          <a:p>
            <a:pPr lvl="1"/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Perusahaan-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karakteristiknya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barng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konsumet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switching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kualitasnya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Trisnadi Wijaya, S.E., S.Kom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D. </a:t>
            </a:r>
            <a:r>
              <a:rPr lang="en-US" sz="4000" dirty="0" err="1" smtClean="0"/>
              <a:t>Kekuatan</a:t>
            </a:r>
            <a:r>
              <a:rPr lang="en-US" sz="4000" dirty="0" smtClean="0"/>
              <a:t> </a:t>
            </a:r>
            <a:r>
              <a:rPr lang="en-US" sz="4000" dirty="0" err="1" smtClean="0"/>
              <a:t>Tawar</a:t>
            </a:r>
            <a:r>
              <a:rPr lang="en-US" sz="4000" dirty="0" smtClean="0"/>
              <a:t> </a:t>
            </a:r>
            <a:r>
              <a:rPr lang="en-US" sz="4000" dirty="0" err="1" smtClean="0"/>
              <a:t>Menawar</a:t>
            </a:r>
            <a:r>
              <a:rPr lang="en-US" sz="4000" dirty="0" smtClean="0"/>
              <a:t> </a:t>
            </a:r>
            <a:r>
              <a:rPr lang="en-US" sz="4000" dirty="0" err="1" smtClean="0"/>
              <a:t>Pembeli</a:t>
            </a:r>
            <a:r>
              <a:rPr lang="en-US" sz="4000" dirty="0" smtClean="0"/>
              <a:t> (</a:t>
            </a:r>
            <a:r>
              <a:rPr lang="en-US" sz="4000" i="1" dirty="0" smtClean="0"/>
              <a:t>Buyers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mengadu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E. </a:t>
            </a:r>
            <a:r>
              <a:rPr lang="en-US" sz="4000" dirty="0" err="1" smtClean="0"/>
              <a:t>Kekuatan</a:t>
            </a:r>
            <a:r>
              <a:rPr lang="en-US" sz="4000" dirty="0" smtClean="0"/>
              <a:t> </a:t>
            </a:r>
            <a:r>
              <a:rPr lang="en-US" sz="4000" dirty="0" err="1" smtClean="0"/>
              <a:t>Tawar</a:t>
            </a:r>
            <a:r>
              <a:rPr lang="en-US" sz="4000" dirty="0" smtClean="0"/>
              <a:t> </a:t>
            </a:r>
            <a:r>
              <a:rPr lang="en-US" sz="4000" dirty="0" err="1" smtClean="0"/>
              <a:t>Menawar</a:t>
            </a:r>
            <a:r>
              <a:rPr lang="en-US" sz="4000" dirty="0" smtClean="0"/>
              <a:t> </a:t>
            </a:r>
            <a:r>
              <a:rPr lang="en-US" sz="4000" dirty="0" err="1" smtClean="0"/>
              <a:t>Pemasok</a:t>
            </a:r>
            <a:r>
              <a:rPr lang="en-US" sz="4000" dirty="0" smtClean="0"/>
              <a:t> (</a:t>
            </a:r>
            <a:r>
              <a:rPr lang="en-US" sz="4000" i="1" dirty="0" smtClean="0"/>
              <a:t>Suppliers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F. </a:t>
            </a:r>
            <a:r>
              <a:rPr lang="en-US" sz="4000" dirty="0" err="1" smtClean="0"/>
              <a:t>Pengaruh</a:t>
            </a:r>
            <a:r>
              <a:rPr lang="en-US" sz="4000" dirty="0" smtClean="0"/>
              <a:t> </a:t>
            </a:r>
            <a:r>
              <a:rPr lang="en-US" sz="4000" dirty="0" err="1" smtClean="0"/>
              <a:t>Kekuatan</a:t>
            </a:r>
            <a:r>
              <a:rPr lang="en-US" sz="4000" dirty="0" smtClean="0"/>
              <a:t> Stakeholder </a:t>
            </a:r>
            <a:r>
              <a:rPr lang="en-US" sz="4000" dirty="0" err="1" smtClean="0"/>
              <a:t>Lainnya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Stakeholder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, </a:t>
            </a:r>
            <a:r>
              <a:rPr lang="en-US" sz="2800" dirty="0" err="1" smtClean="0"/>
              <a:t>serikat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,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kreditor</a:t>
            </a:r>
            <a:r>
              <a:rPr lang="en-US" sz="2800" dirty="0" smtClean="0"/>
              <a:t>, </a:t>
            </a:r>
            <a:r>
              <a:rPr lang="en-US" sz="2800" dirty="0" err="1" smtClean="0"/>
              <a:t>pemasok</a:t>
            </a:r>
            <a:r>
              <a:rPr lang="en-US" sz="2800" dirty="0" smtClean="0"/>
              <a:t>, </a:t>
            </a:r>
            <a:r>
              <a:rPr lang="en-US" sz="2800" dirty="0" err="1" smtClean="0"/>
              <a:t>asosiasi</a:t>
            </a:r>
            <a:r>
              <a:rPr lang="en-US" sz="2800" dirty="0" smtClean="0"/>
              <a:t> </a:t>
            </a:r>
            <a:r>
              <a:rPr lang="en-US" sz="2800" dirty="0" err="1" smtClean="0"/>
              <a:t>dagang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i="1" dirty="0" smtClean="0"/>
              <a:t>stakeholder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bervariasi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yang lain.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5839-3AC1-45D1-81A3-F7CE04F8C1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357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Aspek Lingkungan Industri</vt:lpstr>
      <vt:lpstr>Pendahuluan</vt:lpstr>
      <vt:lpstr>Five Competitive Forces</vt:lpstr>
      <vt:lpstr>A. Ancaman Masuk Pendatang Baru</vt:lpstr>
      <vt:lpstr>B. Persaingan Sesama Perusahaan dalam Industri</vt:lpstr>
      <vt:lpstr>C. Ancaman dari Produk Pengganti</vt:lpstr>
      <vt:lpstr>D. Kekuatan Tawar Menawar Pembeli (Buyers)</vt:lpstr>
      <vt:lpstr>E. Kekuatan Tawar Menawar Pemasok (Suppliers)</vt:lpstr>
      <vt:lpstr>F. Pengaruh Kekuatan Stakeholder Lainnya</vt:lpstr>
      <vt:lpstr>PowerPoint Presentation</vt:lpstr>
    </vt:vector>
  </TitlesOfParts>
  <Company>stmik-mdp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Lingkungan Industri</dc:title>
  <dc:creator>Trisnadi</dc:creator>
  <cp:lastModifiedBy>DDP</cp:lastModifiedBy>
  <cp:revision>5</cp:revision>
  <dcterms:created xsi:type="dcterms:W3CDTF">2011-07-06T04:31:15Z</dcterms:created>
  <dcterms:modified xsi:type="dcterms:W3CDTF">2015-10-20T08:50:10Z</dcterms:modified>
</cp:coreProperties>
</file>