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3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2500298" y="5072074"/>
            <a:ext cx="635798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JURUSAN PERENCANAAN WILAYAH DAN KOTA</a:t>
            </a:r>
          </a:p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FAKULTAS TEKNIK</a:t>
            </a:r>
          </a:p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UNIVERSITAS INDONUSA ESA UNGGUL</a:t>
            </a:r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7" y="1714488"/>
            <a:ext cx="171451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714356"/>
            <a:ext cx="242886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428860" y="2143116"/>
            <a:ext cx="4786346" cy="150810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id-ID" sz="3600" b="1" dirty="0" smtClean="0">
                <a:solidFill>
                  <a:schemeClr val="bg1"/>
                </a:solidFill>
              </a:rPr>
              <a:t>KULIAH -12</a:t>
            </a:r>
          </a:p>
          <a:p>
            <a:pPr algn="ctr"/>
            <a:r>
              <a:rPr lang="id-ID" sz="2800" b="1" dirty="0" smtClean="0">
                <a:solidFill>
                  <a:schemeClr val="bg1"/>
                </a:solidFill>
              </a:rPr>
              <a:t>PERINTAH COREL DRAW DAN PENERAPANNYA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LATIHAN MEMBUAT KARTU NAMA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6143667" cy="52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 descr="SAND2"/>
          <p:cNvSpPr>
            <a:spLocks noChangeArrowheads="1"/>
          </p:cNvSpPr>
          <p:nvPr/>
        </p:nvSpPr>
        <p:spPr bwMode="auto">
          <a:xfrm>
            <a:off x="0" y="133350"/>
            <a:ext cx="9144000" cy="6248400"/>
          </a:xfrm>
          <a:prstGeom prst="rect">
            <a:avLst/>
          </a:prstGeom>
          <a:blipFill dpi="0" rotWithShape="1">
            <a:blip r:embed="rId2">
              <a:alphaModFix amt="47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773723" y="2895600"/>
            <a:ext cx="74851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en-US" sz="6500" b="1" dirty="0" smtClean="0">
                <a:solidFill>
                  <a:srgbClr val="0000FF"/>
                </a:solidFill>
                <a:latin typeface="Mistral" pitchFamily="66" charset="0"/>
              </a:rPr>
              <a:t>SEKIAN</a:t>
            </a:r>
            <a:endParaRPr lang="en-US" sz="6500" b="1" dirty="0">
              <a:solidFill>
                <a:srgbClr val="0000FF"/>
              </a:solidFill>
              <a:latin typeface="Mistral" pitchFamily="66" charset="0"/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6400800"/>
            <a:ext cx="914400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Stylus BT" pitchFamily="34" charset="0"/>
              </a:rPr>
              <a:t>     s u b d i t   b i n f a t d a l      t a r u w i l   ii      d i t j e n   p e n a t a a n   r u a n g     d e p t.   p u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6724650"/>
            <a:ext cx="9144000" cy="133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0" y="0"/>
            <a:ext cx="9144000" cy="133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3" name="Oval 11"/>
          <p:cNvSpPr>
            <a:spLocks noChangeArrowheads="1"/>
          </p:cNvSpPr>
          <p:nvPr/>
        </p:nvSpPr>
        <p:spPr bwMode="auto">
          <a:xfrm>
            <a:off x="4202723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4" name="Oval 12"/>
          <p:cNvSpPr>
            <a:spLocks noChangeArrowheads="1"/>
          </p:cNvSpPr>
          <p:nvPr/>
        </p:nvSpPr>
        <p:spPr bwMode="auto">
          <a:xfrm>
            <a:off x="7526216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5" name="Oval 13"/>
          <p:cNvSpPr>
            <a:spLocks noChangeArrowheads="1"/>
          </p:cNvSpPr>
          <p:nvPr/>
        </p:nvSpPr>
        <p:spPr bwMode="auto">
          <a:xfrm>
            <a:off x="2699239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6" name="Oval 14"/>
          <p:cNvSpPr>
            <a:spLocks noChangeArrowheads="1"/>
          </p:cNvSpPr>
          <p:nvPr/>
        </p:nvSpPr>
        <p:spPr bwMode="auto">
          <a:xfrm>
            <a:off x="8941777" y="6505575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7" name="Oval 15"/>
          <p:cNvSpPr>
            <a:spLocks noChangeArrowheads="1"/>
          </p:cNvSpPr>
          <p:nvPr/>
        </p:nvSpPr>
        <p:spPr bwMode="auto">
          <a:xfrm>
            <a:off x="149470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sz="3200" b="1" dirty="0" smtClean="0">
                <a:solidFill>
                  <a:schemeClr val="bg1">
                    <a:lumMod val="95000"/>
                  </a:schemeClr>
                </a:solidFill>
              </a:rPr>
              <a:t>PERINTAH SPIRAL TOOL, BASIC SHAPE, FLOW CHART SHAPE, DAN ARROW SHAPE</a:t>
            </a:r>
            <a:endParaRPr lang="id-ID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286544" cy="573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9" y="797267"/>
            <a:ext cx="6556218" cy="548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>
                    <a:lumMod val="95000"/>
                  </a:schemeClr>
                </a:solidFill>
              </a:rPr>
              <a:t>PERINTAH PARAGRAPH TEX</a:t>
            </a:r>
            <a:endParaRPr lang="id-ID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6929486" cy="589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7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>
                    <a:lumMod val="95000"/>
                  </a:schemeClr>
                </a:solidFill>
              </a:rPr>
              <a:t>PERINTAH MENATA OBJEK</a:t>
            </a:r>
            <a:endParaRPr lang="id-ID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PERINTAH TEX DAN EFEK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592935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5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PERINTAH EFEK OUTLINE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572296" cy="597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PERINTAH EFEK LENS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85804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PERINTAH FIT TEXT PATH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635798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bg1"/>
                </a:solidFill>
              </a:rPr>
              <a:t>PERINTAH EXTRUDE DAN TRANSPARANCY</a:t>
            </a:r>
            <a:endParaRPr lang="id-ID" sz="36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07236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112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PERINTAH SPIRAL TOOL, BASIC SHAPE, FLOW CHART SHAPE, DAN ARROW SHAPE</vt:lpstr>
      <vt:lpstr>PERINTAH PARAGRAPH TEX</vt:lpstr>
      <vt:lpstr>PERINTAH MENATA OBJEK</vt:lpstr>
      <vt:lpstr>PERINTAH TEX DAN EFEK</vt:lpstr>
      <vt:lpstr>PERINTAH EFEK OUTLINE</vt:lpstr>
      <vt:lpstr>PERINTAH EFEK LENS</vt:lpstr>
      <vt:lpstr>PERINTAH FIT TEXT PATH</vt:lpstr>
      <vt:lpstr>PERINTAH EXTRUDE DAN TRANSPARANCY</vt:lpstr>
      <vt:lpstr>LATIHAN MEMBUAT KARTU NAMA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Nasruddin Dewang</dc:creator>
  <cp:lastModifiedBy>May</cp:lastModifiedBy>
  <cp:revision>17</cp:revision>
  <dcterms:created xsi:type="dcterms:W3CDTF">2011-07-06T02:14:55Z</dcterms:created>
  <dcterms:modified xsi:type="dcterms:W3CDTF">2015-04-07T10:50:46Z</dcterms:modified>
</cp:coreProperties>
</file>