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1" r:id="rId4"/>
    <p:sldId id="272" r:id="rId5"/>
    <p:sldId id="274" r:id="rId6"/>
    <p:sldId id="267" r:id="rId7"/>
    <p:sldId id="269" r:id="rId8"/>
    <p:sldId id="268" r:id="rId9"/>
    <p:sldId id="275" r:id="rId10"/>
    <p:sldId id="277" r:id="rId11"/>
    <p:sldId id="276" r:id="rId12"/>
    <p:sldId id="263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00298" y="5072074"/>
            <a:ext cx="63579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7" y="1714488"/>
            <a:ext cx="17145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4356"/>
            <a:ext cx="24288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28860" y="2143116"/>
            <a:ext cx="4786346" cy="169277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/>
              <a:t>KULIAH </a:t>
            </a:r>
            <a:r>
              <a:rPr lang="id-ID" sz="4800" b="1" dirty="0" smtClean="0"/>
              <a:t>-13</a:t>
            </a:r>
          </a:p>
          <a:p>
            <a:pPr algn="ctr"/>
            <a:r>
              <a:rPr lang="id-ID" sz="2800" b="1" dirty="0" smtClean="0"/>
              <a:t>TEKNIK MENGOLAH OBJEK DENGAN COREL DRAW X4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LATIHAN MEMBUAT LOGO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5286412" cy="53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567" y="785794"/>
            <a:ext cx="82942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LATIHAN-LATIHAN 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SAND2"/>
          <p:cNvSpPr>
            <a:spLocks noChangeArrowheads="1"/>
          </p:cNvSpPr>
          <p:nvPr/>
        </p:nvSpPr>
        <p:spPr bwMode="auto">
          <a:xfrm>
            <a:off x="0" y="133350"/>
            <a:ext cx="9144000" cy="6248400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73723" y="2895600"/>
            <a:ext cx="74851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6500" b="1" dirty="0" smtClean="0">
                <a:solidFill>
                  <a:srgbClr val="0000FF"/>
                </a:solidFill>
                <a:latin typeface="Mistral" pitchFamily="66" charset="0"/>
              </a:rPr>
              <a:t>SEKIAN</a:t>
            </a:r>
            <a:endParaRPr lang="en-US" sz="6500" b="1" dirty="0">
              <a:solidFill>
                <a:srgbClr val="0000FF"/>
              </a:solidFill>
              <a:latin typeface="Mistral" pitchFamily="66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4202723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7526216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699239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8941777" y="6505575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149470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DASAR MENGOLAH OBJEK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4545"/>
          <a:stretch>
            <a:fillRect/>
          </a:stretch>
        </p:blipFill>
        <p:spPr bwMode="auto">
          <a:xfrm>
            <a:off x="1714480" y="714356"/>
            <a:ext cx="614366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MENGOLAH OBJEK (1)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1905"/>
            <a:ext cx="6429420" cy="58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92948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MENGOLAH OBJEK (2)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2798"/>
            <a:ext cx="5572164" cy="614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MENGOLAH OBJEK (3)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785794"/>
            <a:ext cx="729670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85564" cy="64293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CONTOH MEMBUAT COVER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8258"/>
          <a:stretch>
            <a:fillRect/>
          </a:stretch>
        </p:blipFill>
        <p:spPr bwMode="auto">
          <a:xfrm>
            <a:off x="1285852" y="1000108"/>
            <a:ext cx="66926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376" y="2000241"/>
            <a:ext cx="250082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CONTOH MEMBUAT BANGUNAN GEDUNG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MENSCAN GAMBAR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LATIHAN-LATIHAN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62602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449</TotalTime>
  <Words>54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PowerPoint Presentation</vt:lpstr>
      <vt:lpstr>DASAR MENGOLAH OBJEK</vt:lpstr>
      <vt:lpstr>MENGOLAH OBJEK (1)</vt:lpstr>
      <vt:lpstr>MENGOLAH OBJEK (2)</vt:lpstr>
      <vt:lpstr>MENGOLAH OBJEK (3)</vt:lpstr>
      <vt:lpstr>CONTOH MEMBUAT COVER</vt:lpstr>
      <vt:lpstr>CONTOH MEMBUAT BANGUNAN GEDUNG</vt:lpstr>
      <vt:lpstr>MENSCAN GAMBAR</vt:lpstr>
      <vt:lpstr>LATIHAN-LATIHAN</vt:lpstr>
      <vt:lpstr>LATIHAN MEMBUAT LOGO</vt:lpstr>
      <vt:lpstr>LATIHAN-LATIHAN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Nasruddin Dewang</dc:creator>
  <cp:lastModifiedBy>May</cp:lastModifiedBy>
  <cp:revision>15</cp:revision>
  <dcterms:created xsi:type="dcterms:W3CDTF">2011-07-06T02:14:55Z</dcterms:created>
  <dcterms:modified xsi:type="dcterms:W3CDTF">2015-04-07T10:51:01Z</dcterms:modified>
</cp:coreProperties>
</file>