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9" r:id="rId11"/>
    <p:sldId id="263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2500298" y="5072074"/>
            <a:ext cx="635798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JURUSAN PERENCANAAN WILAYAH DAN KOTA</a:t>
            </a:r>
          </a:p>
          <a:p>
            <a:pPr algn="ctr"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FAKULTAS TEKNIK</a:t>
            </a:r>
          </a:p>
          <a:p>
            <a:pPr algn="ctr"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UNIVERSITAS INDONUSA ESA UNGGUL</a:t>
            </a:r>
          </a:p>
        </p:txBody>
      </p:sp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7" y="1714488"/>
            <a:ext cx="171451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714356"/>
            <a:ext cx="242886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428860" y="2143116"/>
            <a:ext cx="4786346" cy="150810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id-ID" sz="3600" b="1" dirty="0" smtClean="0">
                <a:solidFill>
                  <a:schemeClr val="bg1"/>
                </a:solidFill>
              </a:rPr>
              <a:t>KULIAH -3 </a:t>
            </a:r>
          </a:p>
          <a:p>
            <a:pPr algn="ctr"/>
            <a:r>
              <a:rPr lang="id-ID" sz="2800" b="1" dirty="0" smtClean="0">
                <a:solidFill>
                  <a:schemeClr val="bg1"/>
                </a:solidFill>
              </a:rPr>
              <a:t>PERINTAH AUTOCAD DAN PENERAPANNYA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346488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61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LATIHAN-LATIHAN (</a:t>
            </a:r>
            <a:r>
              <a:rPr lang="en-US" b="1" dirty="0" smtClean="0">
                <a:solidFill>
                  <a:schemeClr val="bg1"/>
                </a:solidFill>
              </a:rPr>
              <a:t>2</a:t>
            </a:r>
            <a:r>
              <a:rPr lang="id-ID" b="1" dirty="0" smtClean="0">
                <a:solidFill>
                  <a:schemeClr val="bg1"/>
                </a:solidFill>
              </a:rPr>
              <a:t>)</a:t>
            </a:r>
            <a:endParaRPr 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 descr="SAND2"/>
          <p:cNvSpPr>
            <a:spLocks noChangeArrowheads="1"/>
          </p:cNvSpPr>
          <p:nvPr/>
        </p:nvSpPr>
        <p:spPr bwMode="auto">
          <a:xfrm>
            <a:off x="0" y="133350"/>
            <a:ext cx="9144000" cy="6248400"/>
          </a:xfrm>
          <a:prstGeom prst="rect">
            <a:avLst/>
          </a:prstGeom>
          <a:blipFill dpi="0" rotWithShape="1">
            <a:blip r:embed="rId2">
              <a:alphaModFix amt="47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773723" y="2895600"/>
            <a:ext cx="748518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ctr"/>
            <a:r>
              <a:rPr lang="en-US" sz="6500" b="1">
                <a:solidFill>
                  <a:srgbClr val="0000FF"/>
                </a:solidFill>
                <a:latin typeface="Mistral" pitchFamily="66" charset="0"/>
              </a:rPr>
              <a:t>SEKIAN DAN TERIMA KASIH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0" y="6400800"/>
            <a:ext cx="9144000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Stylus BT" pitchFamily="34" charset="0"/>
              </a:rPr>
              <a:t>     s u b d i t   b i n f a t d a l      t a r u w i l   ii      d i t j e n   p e n a t a a n   r u a n g     d e p t.   p u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6724650"/>
            <a:ext cx="9144000" cy="133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0" y="0"/>
            <a:ext cx="9144000" cy="133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3" name="Oval 11"/>
          <p:cNvSpPr>
            <a:spLocks noChangeArrowheads="1"/>
          </p:cNvSpPr>
          <p:nvPr/>
        </p:nvSpPr>
        <p:spPr bwMode="auto">
          <a:xfrm>
            <a:off x="4202723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4" name="Oval 12"/>
          <p:cNvSpPr>
            <a:spLocks noChangeArrowheads="1"/>
          </p:cNvSpPr>
          <p:nvPr/>
        </p:nvSpPr>
        <p:spPr bwMode="auto">
          <a:xfrm>
            <a:off x="7526216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5" name="Oval 13"/>
          <p:cNvSpPr>
            <a:spLocks noChangeArrowheads="1"/>
          </p:cNvSpPr>
          <p:nvPr/>
        </p:nvSpPr>
        <p:spPr bwMode="auto">
          <a:xfrm>
            <a:off x="2699239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6" name="Oval 14"/>
          <p:cNvSpPr>
            <a:spLocks noChangeArrowheads="1"/>
          </p:cNvSpPr>
          <p:nvPr/>
        </p:nvSpPr>
        <p:spPr bwMode="auto">
          <a:xfrm>
            <a:off x="8941777" y="6505575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7" name="Oval 15"/>
          <p:cNvSpPr>
            <a:spLocks noChangeArrowheads="1"/>
          </p:cNvSpPr>
          <p:nvPr/>
        </p:nvSpPr>
        <p:spPr bwMode="auto">
          <a:xfrm>
            <a:off x="149470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id-ID" sz="3600" b="1" dirty="0" smtClean="0">
                <a:solidFill>
                  <a:schemeClr val="bg1"/>
                </a:solidFill>
              </a:rPr>
              <a:t>LEMBAR INFORMASI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PERINTAH AUTOCAD</a:t>
            </a:r>
            <a:endParaRPr lang="id-ID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814"/>
          <a:stretch>
            <a:fillRect/>
          </a:stretch>
        </p:blipFill>
        <p:spPr bwMode="auto">
          <a:xfrm>
            <a:off x="1071538" y="1142984"/>
            <a:ext cx="671517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COPY DAN MIRROR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71480"/>
            <a:ext cx="614366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5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OFFSET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719285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MOVE DAN ROTATE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1" y="785794"/>
            <a:ext cx="6042127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1156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SCALE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8029489" cy="431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1156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STRETCH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8072494" cy="498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5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LENGTHEN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699306" cy="519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chemeClr val="bg1"/>
                </a:solidFill>
              </a:rPr>
              <a:t>TRIM</a:t>
            </a:r>
            <a:endParaRPr lang="id-ID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816768" cy="5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89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LEMBAR INFORMASI  PERINTAH AUTOCAD</vt:lpstr>
      <vt:lpstr>COPY DAN MIRROR</vt:lpstr>
      <vt:lpstr>OFFSET</vt:lpstr>
      <vt:lpstr>MOVE DAN ROTATE</vt:lpstr>
      <vt:lpstr>SCALE</vt:lpstr>
      <vt:lpstr>STRETCH</vt:lpstr>
      <vt:lpstr>LENGTHEN</vt:lpstr>
      <vt:lpstr>TRIM</vt:lpstr>
      <vt:lpstr>LATIHAN-LATIHAN (2)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Nasruddin Dewang</dc:creator>
  <cp:lastModifiedBy>May</cp:lastModifiedBy>
  <cp:revision>7</cp:revision>
  <dcterms:created xsi:type="dcterms:W3CDTF">2011-07-06T02:14:55Z</dcterms:created>
  <dcterms:modified xsi:type="dcterms:W3CDTF">2015-04-07T10:33:18Z</dcterms:modified>
</cp:coreProperties>
</file>