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5" r:id="rId3"/>
    <p:sldId id="277" r:id="rId4"/>
    <p:sldId id="276" r:id="rId5"/>
    <p:sldId id="278" r:id="rId6"/>
    <p:sldId id="279" r:id="rId7"/>
    <p:sldId id="280" r:id="rId8"/>
    <p:sldId id="281" r:id="rId9"/>
    <p:sldId id="282" r:id="rId10"/>
    <p:sldId id="284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43B1B-F260-490E-A2F3-5CA946BB47DB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EAAB0-FC4A-46EC-8DC7-35116AEC424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027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7E01EB-4204-4641-81FE-D8EA7EABE82D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9FA3-FA5F-43F3-AB2A-E8C32B8A321A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43F6-CA80-4BEB-A115-8AFBC3A79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9FA3-FA5F-43F3-AB2A-E8C32B8A321A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43F6-CA80-4BEB-A115-8AFBC3A79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9FA3-FA5F-43F3-AB2A-E8C32B8A321A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43F6-CA80-4BEB-A115-8AFBC3A79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1" y="1981200"/>
            <a:ext cx="381586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1" y="4114800"/>
            <a:ext cx="381586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2338" y="1981200"/>
            <a:ext cx="381586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51EB-BC8F-48F4-825C-ECCFD16FA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9FA3-FA5F-43F3-AB2A-E8C32B8A321A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43F6-CA80-4BEB-A115-8AFBC3A79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9FA3-FA5F-43F3-AB2A-E8C32B8A321A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43F6-CA80-4BEB-A115-8AFBC3A79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9FA3-FA5F-43F3-AB2A-E8C32B8A321A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43F6-CA80-4BEB-A115-8AFBC3A79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9FA3-FA5F-43F3-AB2A-E8C32B8A321A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43F6-CA80-4BEB-A115-8AFBC3A79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9FA3-FA5F-43F3-AB2A-E8C32B8A321A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43F6-CA80-4BEB-A115-8AFBC3A79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9FA3-FA5F-43F3-AB2A-E8C32B8A321A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43F6-CA80-4BEB-A115-8AFBC3A79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9FA3-FA5F-43F3-AB2A-E8C32B8A321A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43F6-CA80-4BEB-A115-8AFBC3A79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9FA3-FA5F-43F3-AB2A-E8C32B8A321A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43F6-CA80-4BEB-A115-8AFBC3A79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9FA3-FA5F-43F3-AB2A-E8C32B8A321A}" type="datetimeFigureOut">
              <a:rPr lang="id-ID" smtClean="0"/>
              <a:pPr/>
              <a:t>07/04/2015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743F6-CA80-4BEB-A115-8AFBC3A79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2500298" y="5072074"/>
            <a:ext cx="635798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JURUSAN PERENCANAAN WILAYAH DAN KOTA</a:t>
            </a:r>
          </a:p>
          <a:p>
            <a:pPr algn="ctr">
              <a:defRPr/>
            </a:pPr>
            <a:r>
              <a:rPr lang="en-US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FAKULTAS TEKNIK</a:t>
            </a:r>
          </a:p>
          <a:p>
            <a:pPr algn="ctr">
              <a:defRPr/>
            </a:pPr>
            <a:r>
              <a:rPr lang="en-US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UNIVERSITAS INDONUSA ESA UNGGUL</a:t>
            </a: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1714488"/>
            <a:ext cx="171451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714356"/>
            <a:ext cx="2428860" cy="557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2428860" y="1785926"/>
            <a:ext cx="4929222" cy="1077218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id-ID" sz="3600" b="1" dirty="0" smtClean="0">
                <a:solidFill>
                  <a:schemeClr val="bg1"/>
                </a:solidFill>
              </a:rPr>
              <a:t>KULIAH -4 </a:t>
            </a:r>
          </a:p>
          <a:p>
            <a:pPr algn="ctr"/>
            <a:r>
              <a:rPr lang="id-ID" sz="2800" b="1" dirty="0" smtClean="0">
                <a:solidFill>
                  <a:schemeClr val="bg1"/>
                </a:solidFill>
              </a:rPr>
              <a:t>LAYER DAN PENGGUNAANNYA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4" descr="KCH%20Sarawak%20-%20Bako%20National%20Park%20-%20Kampung%20Bako%20village2"/>
          <p:cNvPicPr>
            <a:picLocks noGrp="1" noChangeAspect="1" noChangeArrowheads="1"/>
          </p:cNvPicPr>
          <p:nvPr>
            <p:ph sz="half" idx="3"/>
          </p:nvPr>
        </p:nvPicPr>
        <p:blipFill>
          <a:blip r:embed="rId3">
            <a:lum bright="-6000" contrast="6000"/>
          </a:blip>
          <a:srcRect/>
          <a:stretch>
            <a:fillRect/>
          </a:stretch>
        </p:blipFill>
        <p:spPr>
          <a:xfrm>
            <a:off x="1179513" y="4249740"/>
            <a:ext cx="95250" cy="71437"/>
          </a:xfrm>
        </p:spPr>
      </p:pic>
      <p:pic>
        <p:nvPicPr>
          <p:cNvPr id="79882" name="Picture 10" descr="sDSCN543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34837" y="762002"/>
            <a:ext cx="2311861" cy="303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79883" name="Picture 11" descr="2002-11-30_21_Suntec_city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1896" y="3743340"/>
            <a:ext cx="2267426" cy="275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79885" name="Picture 13" descr="Picture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36736" y="1587500"/>
            <a:ext cx="3758426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407559" name="Rectangle 7"/>
          <p:cNvSpPr>
            <a:spLocks noChangeArrowheads="1"/>
          </p:cNvSpPr>
          <p:nvPr/>
        </p:nvSpPr>
        <p:spPr bwMode="auto">
          <a:xfrm>
            <a:off x="1191617" y="3307981"/>
            <a:ext cx="6884894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lIns="91431" tIns="45716" rIns="91431" bIns="45716"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S</a:t>
            </a:r>
            <a:r>
              <a:rPr lang="id-ID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itchFamily="34" charset="0"/>
              </a:rPr>
              <a:t>EKIAN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pperplate Gothic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5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TUJUAN INSTRUKSIONAL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000108"/>
            <a:ext cx="7643866" cy="485778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id-ID" b="1" dirty="0" smtClean="0"/>
              <a:t>TUJUAN INSTRUKSIONAL UMUM</a:t>
            </a:r>
            <a:endParaRPr lang="id-ID" dirty="0" smtClean="0"/>
          </a:p>
          <a:p>
            <a:pPr marL="269875" indent="-269875">
              <a:buFont typeface="+mj-lt"/>
              <a:buAutoNum type="arabicPeriod"/>
            </a:pPr>
            <a:r>
              <a:rPr lang="id-ID" dirty="0" smtClean="0"/>
              <a:t>Melatih dan menguji kemampuan teori AutoCAD.</a:t>
            </a:r>
          </a:p>
          <a:p>
            <a:pPr marL="269875" indent="-269875">
              <a:buFont typeface="+mj-lt"/>
              <a:buAutoNum type="arabicPeriod"/>
            </a:pPr>
            <a:r>
              <a:rPr lang="id-ID" dirty="0" smtClean="0"/>
              <a:t>Mampu menggunakan semua perintah dan fasilitas dalan AutoCAD dengan terampil.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b="1" dirty="0" smtClean="0"/>
              <a:t>TUJUAN INSTRUKSIONAL KHUSUS</a:t>
            </a:r>
          </a:p>
          <a:p>
            <a:pPr>
              <a:buNone/>
            </a:pPr>
            <a:r>
              <a:rPr lang="id-ID" dirty="0" smtClean="0"/>
              <a:t>Mahasiswa mampu menerapkan </a:t>
            </a:r>
            <a:r>
              <a:rPr lang="es-ES" dirty="0" err="1" smtClean="0"/>
              <a:t>perintah</a:t>
            </a:r>
            <a:r>
              <a:rPr lang="es-ES" dirty="0" smtClean="0"/>
              <a:t> </a:t>
            </a:r>
            <a:r>
              <a:rPr lang="es-ES" dirty="0" err="1" smtClean="0"/>
              <a:t>Layer</a:t>
            </a:r>
            <a:r>
              <a:rPr lang="es-ES" dirty="0" smtClean="0"/>
              <a:t> pada </a:t>
            </a:r>
            <a:r>
              <a:rPr lang="es-ES" dirty="0" err="1" smtClean="0"/>
              <a:t>obyek</a:t>
            </a:r>
            <a:r>
              <a:rPr lang="es-ES" dirty="0" smtClean="0"/>
              <a:t> gambar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b="1" dirty="0" smtClean="0"/>
              <a:t>SUB POKOK BAHASAN</a:t>
            </a:r>
          </a:p>
          <a:p>
            <a:pPr marL="360363" indent="-360363">
              <a:buFont typeface="+mj-lt"/>
              <a:buAutoNum type="arabicPeriod"/>
            </a:pPr>
            <a:r>
              <a:rPr lang="id-ID" dirty="0" smtClean="0"/>
              <a:t>Membuat Layer</a:t>
            </a:r>
          </a:p>
          <a:p>
            <a:pPr marL="360363" indent="-360363">
              <a:buFont typeface="+mj-lt"/>
              <a:buAutoNum type="arabicPeriod"/>
            </a:pPr>
            <a:r>
              <a:rPr lang="id-ID" dirty="0" smtClean="0"/>
              <a:t>Mengganti Warna Layer</a:t>
            </a:r>
          </a:p>
          <a:p>
            <a:pPr marL="360363" indent="-360363">
              <a:buFont typeface="+mj-lt"/>
              <a:buAutoNum type="arabicPeriod"/>
            </a:pPr>
            <a:r>
              <a:rPr lang="id-ID" dirty="0" smtClean="0"/>
              <a:t>Mengganti Linetype pada</a:t>
            </a:r>
          </a:p>
          <a:p>
            <a:pPr marL="360363" indent="-360363">
              <a:buFont typeface="+mj-lt"/>
              <a:buAutoNum type="arabicPeriod"/>
            </a:pPr>
            <a:r>
              <a:rPr lang="id-ID" dirty="0" smtClean="0"/>
              <a:t>Layer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MELIHAT LAYAR TEKS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9804"/>
          <a:stretch>
            <a:fillRect/>
          </a:stretch>
        </p:blipFill>
        <p:spPr bwMode="auto">
          <a:xfrm>
            <a:off x="857224" y="1071546"/>
            <a:ext cx="7498119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DAFTAR PERINTAH 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4290"/>
          <a:stretch>
            <a:fillRect/>
          </a:stretch>
        </p:blipFill>
        <p:spPr bwMode="auto">
          <a:xfrm>
            <a:off x="1643042" y="857232"/>
            <a:ext cx="5610249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PERINTAH LAYAR TEKS (1)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71546"/>
            <a:ext cx="6858048" cy="521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857232"/>
            <a:ext cx="5940768" cy="550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7148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PERINTAH LAYAR TEKS (1)</a:t>
            </a:r>
            <a:endParaRPr lang="id-ID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642918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KOTAK DIALOG TOOL PADA SCREEN MENU</a:t>
            </a:r>
            <a:endParaRPr lang="id-ID" sz="3200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8866" t="2360" r="23711" b="9039"/>
          <a:stretch>
            <a:fillRect/>
          </a:stretch>
        </p:blipFill>
        <p:spPr bwMode="auto">
          <a:xfrm>
            <a:off x="2428860" y="714356"/>
            <a:ext cx="450059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KOTAK DIALOG DRAFTING SETTING</a:t>
            </a:r>
            <a:endParaRPr lang="id-ID" sz="3600" b="1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6685"/>
          <a:stretch>
            <a:fillRect/>
          </a:stretch>
        </p:blipFill>
        <p:spPr bwMode="auto">
          <a:xfrm>
            <a:off x="1214414" y="857232"/>
            <a:ext cx="653419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LATIHAN (3)</a:t>
            </a:r>
            <a:endParaRPr lang="id-ID" sz="40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9167" t="38349" r="43055" b="34453"/>
          <a:stretch>
            <a:fillRect/>
          </a:stretch>
        </p:blipFill>
        <p:spPr bwMode="auto">
          <a:xfrm>
            <a:off x="1000100" y="1357298"/>
            <a:ext cx="685804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97</Words>
  <Application>Microsoft Office PowerPoint</Application>
  <PresentationFormat>On-screen Show (4:3)</PresentationFormat>
  <Paragraphs>28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TUJUAN INSTRUKSIONAL</vt:lpstr>
      <vt:lpstr>MELIHAT LAYAR TEKS</vt:lpstr>
      <vt:lpstr>DAFTAR PERINTAH </vt:lpstr>
      <vt:lpstr>PERINTAH LAYAR TEKS (1)</vt:lpstr>
      <vt:lpstr>PERINTAH LAYAR TEKS (1)</vt:lpstr>
      <vt:lpstr>KOTAK DIALOG TOOL PADA SCREEN MENU</vt:lpstr>
      <vt:lpstr>KOTAK DIALOG DRAFTING SETTING</vt:lpstr>
      <vt:lpstr>LATIHAN (3)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Nasruddin Dewang</dc:creator>
  <cp:lastModifiedBy>May</cp:lastModifiedBy>
  <cp:revision>18</cp:revision>
  <dcterms:created xsi:type="dcterms:W3CDTF">2011-07-06T02:14:55Z</dcterms:created>
  <dcterms:modified xsi:type="dcterms:W3CDTF">2015-04-07T10:33:35Z</dcterms:modified>
</cp:coreProperties>
</file>