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2" r:id="rId10"/>
    <p:sldId id="264" r:id="rId11"/>
    <p:sldId id="266" r:id="rId12"/>
    <p:sldId id="267" r:id="rId13"/>
    <p:sldId id="278" r:id="rId14"/>
    <p:sldId id="265" r:id="rId15"/>
    <p:sldId id="277" r:id="rId16"/>
    <p:sldId id="275" r:id="rId17"/>
    <p:sldId id="263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500298" y="5072074"/>
            <a:ext cx="63579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JURUSAN PERENCANAAN WILAYAH DAN KOTA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FAKULTAS TEKNIK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UNIVERSITAS INDONUSA ESA UNGGUL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7" y="1714488"/>
            <a:ext cx="17145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14356"/>
            <a:ext cx="242886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28860" y="2143116"/>
            <a:ext cx="4786346" cy="150810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</a:rPr>
              <a:t>KULIAH -5</a:t>
            </a:r>
          </a:p>
          <a:p>
            <a:pPr algn="ctr"/>
            <a:r>
              <a:rPr lang="id-ID" sz="2800" b="1" dirty="0" smtClean="0">
                <a:solidFill>
                  <a:schemeClr val="bg1"/>
                </a:solidFill>
              </a:rPr>
              <a:t>TEKNIK MENGOLAH OBJEK DENGAN AUTO CAD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971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WINDOW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143800" cy="61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CROSSING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979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85918" y="5286388"/>
            <a:ext cx="13573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WPOLYGON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3069" y="1071546"/>
            <a:ext cx="78986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71670" y="5429264"/>
            <a:ext cx="150019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PENDALAMAN MATERI BUKA;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buFont typeface="+mj-lt"/>
              <a:buAutoNum type="arabicPeriod"/>
            </a:pPr>
            <a:r>
              <a:rPr lang="en-US" b="1" dirty="0" smtClean="0"/>
              <a:t>House Exterior Rendering</a:t>
            </a:r>
          </a:p>
          <a:p>
            <a:pPr marL="360363" indent="-360363">
              <a:buFont typeface="+mj-lt"/>
              <a:buAutoNum type="arabicPeriod"/>
            </a:pPr>
            <a:r>
              <a:rPr lang="en-US" b="1" dirty="0" smtClean="0"/>
              <a:t>Tutorial Very Exterior</a:t>
            </a:r>
          </a:p>
          <a:p>
            <a:pPr marL="360363" indent="-360363">
              <a:buFont typeface="+mj-lt"/>
              <a:buAutoNum type="arabicPeriod"/>
            </a:pPr>
            <a:r>
              <a:rPr lang="en-US" b="1" dirty="0" smtClean="0"/>
              <a:t>www. Fragpeg.com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61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LATIHAN-LATIHAN (4)</a:t>
            </a:r>
            <a:endParaRPr lang="id-ID" b="1" dirty="0">
              <a:solidFill>
                <a:schemeClr val="bg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285852" y="785794"/>
            <a:ext cx="6858048" cy="5364181"/>
            <a:chOff x="2362201" y="1295400"/>
            <a:chExt cx="4260850" cy="4854575"/>
          </a:xfrm>
        </p:grpSpPr>
        <p:sp>
          <p:nvSpPr>
            <p:cNvPr id="11" name="Freeform 3" descr="25%"/>
            <p:cNvSpPr>
              <a:spLocks/>
            </p:cNvSpPr>
            <p:nvPr/>
          </p:nvSpPr>
          <p:spPr bwMode="auto">
            <a:xfrm>
              <a:off x="4005264" y="2149475"/>
              <a:ext cx="1101725" cy="820738"/>
            </a:xfrm>
            <a:custGeom>
              <a:avLst/>
              <a:gdLst/>
              <a:ahLst/>
              <a:cxnLst>
                <a:cxn ang="0">
                  <a:pos x="909" y="222"/>
                </a:cxn>
                <a:cxn ang="0">
                  <a:pos x="846" y="269"/>
                </a:cxn>
                <a:cxn ang="0">
                  <a:pos x="751" y="301"/>
                </a:cxn>
                <a:cxn ang="0">
                  <a:pos x="577" y="285"/>
                </a:cxn>
                <a:cxn ang="0">
                  <a:pos x="514" y="254"/>
                </a:cxn>
                <a:cxn ang="0">
                  <a:pos x="39" y="269"/>
                </a:cxn>
                <a:cxn ang="0">
                  <a:pos x="7" y="507"/>
                </a:cxn>
                <a:cxn ang="0">
                  <a:pos x="308" y="839"/>
                </a:cxn>
                <a:cxn ang="0">
                  <a:pos x="482" y="1013"/>
                </a:cxn>
                <a:cxn ang="0">
                  <a:pos x="498" y="1061"/>
                </a:cxn>
                <a:cxn ang="0">
                  <a:pos x="561" y="1156"/>
                </a:cxn>
                <a:cxn ang="0">
                  <a:pos x="577" y="1203"/>
                </a:cxn>
                <a:cxn ang="0">
                  <a:pos x="624" y="1219"/>
                </a:cxn>
                <a:cxn ang="0">
                  <a:pos x="814" y="1282"/>
                </a:cxn>
                <a:cxn ang="0">
                  <a:pos x="973" y="1266"/>
                </a:cxn>
                <a:cxn ang="0">
                  <a:pos x="1004" y="1171"/>
                </a:cxn>
                <a:cxn ang="0">
                  <a:pos x="1036" y="1124"/>
                </a:cxn>
                <a:cxn ang="0">
                  <a:pos x="1068" y="966"/>
                </a:cxn>
                <a:cxn ang="0">
                  <a:pos x="1162" y="918"/>
                </a:cxn>
                <a:cxn ang="0">
                  <a:pos x="1606" y="902"/>
                </a:cxn>
                <a:cxn ang="0">
                  <a:pos x="1653" y="855"/>
                </a:cxn>
                <a:cxn ang="0">
                  <a:pos x="1669" y="792"/>
                </a:cxn>
                <a:cxn ang="0">
                  <a:pos x="1700" y="744"/>
                </a:cxn>
                <a:cxn ang="0">
                  <a:pos x="1732" y="633"/>
                </a:cxn>
                <a:cxn ang="0">
                  <a:pos x="1574" y="348"/>
                </a:cxn>
                <a:cxn ang="0">
                  <a:pos x="1416" y="254"/>
                </a:cxn>
                <a:cxn ang="0">
                  <a:pos x="1242" y="95"/>
                </a:cxn>
                <a:cxn ang="0">
                  <a:pos x="1068" y="79"/>
                </a:cxn>
                <a:cxn ang="0">
                  <a:pos x="1052" y="143"/>
                </a:cxn>
                <a:cxn ang="0">
                  <a:pos x="1004" y="190"/>
                </a:cxn>
                <a:cxn ang="0">
                  <a:pos x="909" y="222"/>
                </a:cxn>
              </a:cxnLst>
              <a:rect l="0" t="0" r="r" b="b"/>
              <a:pathLst>
                <a:path w="1735" h="1293">
                  <a:moveTo>
                    <a:pt x="909" y="222"/>
                  </a:moveTo>
                  <a:cubicBezTo>
                    <a:pt x="888" y="238"/>
                    <a:pt x="869" y="257"/>
                    <a:pt x="846" y="269"/>
                  </a:cubicBezTo>
                  <a:cubicBezTo>
                    <a:pt x="816" y="284"/>
                    <a:pt x="751" y="301"/>
                    <a:pt x="751" y="301"/>
                  </a:cubicBezTo>
                  <a:cubicBezTo>
                    <a:pt x="693" y="296"/>
                    <a:pt x="634" y="296"/>
                    <a:pt x="577" y="285"/>
                  </a:cubicBezTo>
                  <a:cubicBezTo>
                    <a:pt x="554" y="280"/>
                    <a:pt x="537" y="255"/>
                    <a:pt x="514" y="254"/>
                  </a:cubicBezTo>
                  <a:cubicBezTo>
                    <a:pt x="356" y="249"/>
                    <a:pt x="197" y="264"/>
                    <a:pt x="39" y="269"/>
                  </a:cubicBezTo>
                  <a:cubicBezTo>
                    <a:pt x="28" y="348"/>
                    <a:pt x="11" y="427"/>
                    <a:pt x="7" y="507"/>
                  </a:cubicBezTo>
                  <a:cubicBezTo>
                    <a:pt x="0" y="649"/>
                    <a:pt x="180" y="807"/>
                    <a:pt x="308" y="839"/>
                  </a:cubicBezTo>
                  <a:cubicBezTo>
                    <a:pt x="378" y="891"/>
                    <a:pt x="430" y="943"/>
                    <a:pt x="482" y="1013"/>
                  </a:cubicBezTo>
                  <a:cubicBezTo>
                    <a:pt x="487" y="1029"/>
                    <a:pt x="490" y="1046"/>
                    <a:pt x="498" y="1061"/>
                  </a:cubicBezTo>
                  <a:cubicBezTo>
                    <a:pt x="516" y="1094"/>
                    <a:pt x="549" y="1120"/>
                    <a:pt x="561" y="1156"/>
                  </a:cubicBezTo>
                  <a:cubicBezTo>
                    <a:pt x="566" y="1172"/>
                    <a:pt x="565" y="1191"/>
                    <a:pt x="577" y="1203"/>
                  </a:cubicBezTo>
                  <a:cubicBezTo>
                    <a:pt x="589" y="1215"/>
                    <a:pt x="609" y="1212"/>
                    <a:pt x="624" y="1219"/>
                  </a:cubicBezTo>
                  <a:cubicBezTo>
                    <a:pt x="771" y="1284"/>
                    <a:pt x="663" y="1257"/>
                    <a:pt x="814" y="1282"/>
                  </a:cubicBezTo>
                  <a:cubicBezTo>
                    <a:pt x="867" y="1277"/>
                    <a:pt x="927" y="1293"/>
                    <a:pt x="973" y="1266"/>
                  </a:cubicBezTo>
                  <a:cubicBezTo>
                    <a:pt x="1002" y="1249"/>
                    <a:pt x="994" y="1203"/>
                    <a:pt x="1004" y="1171"/>
                  </a:cubicBezTo>
                  <a:cubicBezTo>
                    <a:pt x="1010" y="1153"/>
                    <a:pt x="1025" y="1140"/>
                    <a:pt x="1036" y="1124"/>
                  </a:cubicBezTo>
                  <a:cubicBezTo>
                    <a:pt x="1049" y="1072"/>
                    <a:pt x="1044" y="1014"/>
                    <a:pt x="1068" y="966"/>
                  </a:cubicBezTo>
                  <a:cubicBezTo>
                    <a:pt x="1077" y="949"/>
                    <a:pt x="1142" y="919"/>
                    <a:pt x="1162" y="918"/>
                  </a:cubicBezTo>
                  <a:cubicBezTo>
                    <a:pt x="1310" y="908"/>
                    <a:pt x="1458" y="907"/>
                    <a:pt x="1606" y="902"/>
                  </a:cubicBezTo>
                  <a:cubicBezTo>
                    <a:pt x="1622" y="886"/>
                    <a:pt x="1642" y="874"/>
                    <a:pt x="1653" y="855"/>
                  </a:cubicBezTo>
                  <a:cubicBezTo>
                    <a:pt x="1664" y="836"/>
                    <a:pt x="1661" y="812"/>
                    <a:pt x="1669" y="792"/>
                  </a:cubicBezTo>
                  <a:cubicBezTo>
                    <a:pt x="1676" y="774"/>
                    <a:pt x="1690" y="760"/>
                    <a:pt x="1700" y="744"/>
                  </a:cubicBezTo>
                  <a:cubicBezTo>
                    <a:pt x="1709" y="707"/>
                    <a:pt x="1735" y="671"/>
                    <a:pt x="1732" y="633"/>
                  </a:cubicBezTo>
                  <a:cubicBezTo>
                    <a:pt x="1720" y="493"/>
                    <a:pt x="1685" y="423"/>
                    <a:pt x="1574" y="348"/>
                  </a:cubicBezTo>
                  <a:cubicBezTo>
                    <a:pt x="1528" y="280"/>
                    <a:pt x="1491" y="278"/>
                    <a:pt x="1416" y="254"/>
                  </a:cubicBezTo>
                  <a:cubicBezTo>
                    <a:pt x="1349" y="209"/>
                    <a:pt x="1311" y="142"/>
                    <a:pt x="1242" y="95"/>
                  </a:cubicBezTo>
                  <a:cubicBezTo>
                    <a:pt x="1194" y="25"/>
                    <a:pt x="1199" y="0"/>
                    <a:pt x="1068" y="79"/>
                  </a:cubicBezTo>
                  <a:cubicBezTo>
                    <a:pt x="1049" y="90"/>
                    <a:pt x="1063" y="124"/>
                    <a:pt x="1052" y="143"/>
                  </a:cubicBezTo>
                  <a:cubicBezTo>
                    <a:pt x="1041" y="162"/>
                    <a:pt x="1024" y="180"/>
                    <a:pt x="1004" y="190"/>
                  </a:cubicBezTo>
                  <a:cubicBezTo>
                    <a:pt x="867" y="258"/>
                    <a:pt x="958" y="173"/>
                    <a:pt x="909" y="222"/>
                  </a:cubicBezTo>
                  <a:close/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" descr="25%"/>
            <p:cNvSpPr>
              <a:spLocks/>
            </p:cNvSpPr>
            <p:nvPr/>
          </p:nvSpPr>
          <p:spPr bwMode="auto">
            <a:xfrm>
              <a:off x="3065464" y="1754188"/>
              <a:ext cx="490537" cy="525462"/>
            </a:xfrm>
            <a:custGeom>
              <a:avLst/>
              <a:gdLst/>
              <a:ahLst/>
              <a:cxnLst>
                <a:cxn ang="0">
                  <a:pos x="411" y="276"/>
                </a:cxn>
                <a:cxn ang="0">
                  <a:pos x="174" y="291"/>
                </a:cxn>
                <a:cxn ang="0">
                  <a:pos x="158" y="371"/>
                </a:cxn>
                <a:cxn ang="0">
                  <a:pos x="94" y="386"/>
                </a:cxn>
                <a:cxn ang="0">
                  <a:pos x="0" y="529"/>
                </a:cxn>
                <a:cxn ang="0">
                  <a:pos x="79" y="814"/>
                </a:cxn>
                <a:cxn ang="0">
                  <a:pos x="379" y="640"/>
                </a:cxn>
                <a:cxn ang="0">
                  <a:pos x="743" y="624"/>
                </a:cxn>
                <a:cxn ang="0">
                  <a:pos x="696" y="291"/>
                </a:cxn>
                <a:cxn ang="0">
                  <a:pos x="648" y="276"/>
                </a:cxn>
                <a:cxn ang="0">
                  <a:pos x="632" y="117"/>
                </a:cxn>
                <a:cxn ang="0">
                  <a:pos x="458" y="228"/>
                </a:cxn>
                <a:cxn ang="0">
                  <a:pos x="411" y="276"/>
                </a:cxn>
              </a:cxnLst>
              <a:rect l="0" t="0" r="r" b="b"/>
              <a:pathLst>
                <a:path w="773" h="829">
                  <a:moveTo>
                    <a:pt x="411" y="276"/>
                  </a:moveTo>
                  <a:cubicBezTo>
                    <a:pt x="332" y="281"/>
                    <a:pt x="248" y="263"/>
                    <a:pt x="174" y="291"/>
                  </a:cubicBezTo>
                  <a:cubicBezTo>
                    <a:pt x="149" y="301"/>
                    <a:pt x="176" y="350"/>
                    <a:pt x="158" y="371"/>
                  </a:cubicBezTo>
                  <a:cubicBezTo>
                    <a:pt x="144" y="388"/>
                    <a:pt x="115" y="381"/>
                    <a:pt x="94" y="386"/>
                  </a:cubicBezTo>
                  <a:cubicBezTo>
                    <a:pt x="38" y="443"/>
                    <a:pt x="41" y="465"/>
                    <a:pt x="0" y="529"/>
                  </a:cubicBezTo>
                  <a:cubicBezTo>
                    <a:pt x="23" y="627"/>
                    <a:pt x="62" y="714"/>
                    <a:pt x="79" y="814"/>
                  </a:cubicBezTo>
                  <a:cubicBezTo>
                    <a:pt x="328" y="780"/>
                    <a:pt x="317" y="829"/>
                    <a:pt x="379" y="640"/>
                  </a:cubicBezTo>
                  <a:cubicBezTo>
                    <a:pt x="417" y="525"/>
                    <a:pt x="622" y="629"/>
                    <a:pt x="743" y="624"/>
                  </a:cubicBezTo>
                  <a:cubicBezTo>
                    <a:pt x="768" y="548"/>
                    <a:pt x="773" y="353"/>
                    <a:pt x="696" y="291"/>
                  </a:cubicBezTo>
                  <a:cubicBezTo>
                    <a:pt x="683" y="281"/>
                    <a:pt x="664" y="281"/>
                    <a:pt x="648" y="276"/>
                  </a:cubicBezTo>
                  <a:cubicBezTo>
                    <a:pt x="643" y="223"/>
                    <a:pt x="671" y="153"/>
                    <a:pt x="632" y="117"/>
                  </a:cubicBezTo>
                  <a:cubicBezTo>
                    <a:pt x="503" y="0"/>
                    <a:pt x="473" y="184"/>
                    <a:pt x="458" y="228"/>
                  </a:cubicBezTo>
                  <a:cubicBezTo>
                    <a:pt x="407" y="381"/>
                    <a:pt x="411" y="208"/>
                    <a:pt x="411" y="276"/>
                  </a:cubicBezTo>
                  <a:close/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 descr="25%"/>
            <p:cNvSpPr>
              <a:spLocks/>
            </p:cNvSpPr>
            <p:nvPr/>
          </p:nvSpPr>
          <p:spPr bwMode="auto">
            <a:xfrm>
              <a:off x="5167314" y="2770188"/>
              <a:ext cx="490537" cy="525462"/>
            </a:xfrm>
            <a:custGeom>
              <a:avLst/>
              <a:gdLst/>
              <a:ahLst/>
              <a:cxnLst>
                <a:cxn ang="0">
                  <a:pos x="411" y="276"/>
                </a:cxn>
                <a:cxn ang="0">
                  <a:pos x="174" y="291"/>
                </a:cxn>
                <a:cxn ang="0">
                  <a:pos x="158" y="371"/>
                </a:cxn>
                <a:cxn ang="0">
                  <a:pos x="94" y="386"/>
                </a:cxn>
                <a:cxn ang="0">
                  <a:pos x="0" y="529"/>
                </a:cxn>
                <a:cxn ang="0">
                  <a:pos x="79" y="814"/>
                </a:cxn>
                <a:cxn ang="0">
                  <a:pos x="379" y="640"/>
                </a:cxn>
                <a:cxn ang="0">
                  <a:pos x="743" y="624"/>
                </a:cxn>
                <a:cxn ang="0">
                  <a:pos x="696" y="291"/>
                </a:cxn>
                <a:cxn ang="0">
                  <a:pos x="648" y="276"/>
                </a:cxn>
                <a:cxn ang="0">
                  <a:pos x="632" y="117"/>
                </a:cxn>
                <a:cxn ang="0">
                  <a:pos x="458" y="228"/>
                </a:cxn>
                <a:cxn ang="0">
                  <a:pos x="411" y="276"/>
                </a:cxn>
              </a:cxnLst>
              <a:rect l="0" t="0" r="r" b="b"/>
              <a:pathLst>
                <a:path w="773" h="829">
                  <a:moveTo>
                    <a:pt x="411" y="276"/>
                  </a:moveTo>
                  <a:cubicBezTo>
                    <a:pt x="332" y="281"/>
                    <a:pt x="248" y="263"/>
                    <a:pt x="174" y="291"/>
                  </a:cubicBezTo>
                  <a:cubicBezTo>
                    <a:pt x="149" y="301"/>
                    <a:pt x="176" y="350"/>
                    <a:pt x="158" y="371"/>
                  </a:cubicBezTo>
                  <a:cubicBezTo>
                    <a:pt x="144" y="388"/>
                    <a:pt x="115" y="381"/>
                    <a:pt x="94" y="386"/>
                  </a:cubicBezTo>
                  <a:cubicBezTo>
                    <a:pt x="38" y="443"/>
                    <a:pt x="41" y="465"/>
                    <a:pt x="0" y="529"/>
                  </a:cubicBezTo>
                  <a:cubicBezTo>
                    <a:pt x="23" y="627"/>
                    <a:pt x="62" y="714"/>
                    <a:pt x="79" y="814"/>
                  </a:cubicBezTo>
                  <a:cubicBezTo>
                    <a:pt x="328" y="780"/>
                    <a:pt x="317" y="829"/>
                    <a:pt x="379" y="640"/>
                  </a:cubicBezTo>
                  <a:cubicBezTo>
                    <a:pt x="417" y="525"/>
                    <a:pt x="622" y="629"/>
                    <a:pt x="743" y="624"/>
                  </a:cubicBezTo>
                  <a:cubicBezTo>
                    <a:pt x="768" y="548"/>
                    <a:pt x="773" y="353"/>
                    <a:pt x="696" y="291"/>
                  </a:cubicBezTo>
                  <a:cubicBezTo>
                    <a:pt x="683" y="281"/>
                    <a:pt x="664" y="281"/>
                    <a:pt x="648" y="276"/>
                  </a:cubicBezTo>
                  <a:cubicBezTo>
                    <a:pt x="643" y="223"/>
                    <a:pt x="671" y="153"/>
                    <a:pt x="632" y="117"/>
                  </a:cubicBezTo>
                  <a:cubicBezTo>
                    <a:pt x="503" y="0"/>
                    <a:pt x="473" y="184"/>
                    <a:pt x="458" y="228"/>
                  </a:cubicBezTo>
                  <a:cubicBezTo>
                    <a:pt x="407" y="381"/>
                    <a:pt x="411" y="208"/>
                    <a:pt x="411" y="276"/>
                  </a:cubicBezTo>
                  <a:close/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321050" y="2881313"/>
              <a:ext cx="490538" cy="527050"/>
            </a:xfrm>
            <a:custGeom>
              <a:avLst/>
              <a:gdLst/>
              <a:ahLst/>
              <a:cxnLst>
                <a:cxn ang="0">
                  <a:pos x="411" y="276"/>
                </a:cxn>
                <a:cxn ang="0">
                  <a:pos x="174" y="291"/>
                </a:cxn>
                <a:cxn ang="0">
                  <a:pos x="158" y="371"/>
                </a:cxn>
                <a:cxn ang="0">
                  <a:pos x="94" y="386"/>
                </a:cxn>
                <a:cxn ang="0">
                  <a:pos x="0" y="529"/>
                </a:cxn>
                <a:cxn ang="0">
                  <a:pos x="79" y="814"/>
                </a:cxn>
                <a:cxn ang="0">
                  <a:pos x="379" y="640"/>
                </a:cxn>
                <a:cxn ang="0">
                  <a:pos x="743" y="624"/>
                </a:cxn>
                <a:cxn ang="0">
                  <a:pos x="696" y="291"/>
                </a:cxn>
                <a:cxn ang="0">
                  <a:pos x="648" y="276"/>
                </a:cxn>
                <a:cxn ang="0">
                  <a:pos x="632" y="117"/>
                </a:cxn>
                <a:cxn ang="0">
                  <a:pos x="458" y="228"/>
                </a:cxn>
                <a:cxn ang="0">
                  <a:pos x="411" y="276"/>
                </a:cxn>
              </a:cxnLst>
              <a:rect l="0" t="0" r="r" b="b"/>
              <a:pathLst>
                <a:path w="773" h="829">
                  <a:moveTo>
                    <a:pt x="411" y="276"/>
                  </a:moveTo>
                  <a:cubicBezTo>
                    <a:pt x="332" y="281"/>
                    <a:pt x="248" y="263"/>
                    <a:pt x="174" y="291"/>
                  </a:cubicBezTo>
                  <a:cubicBezTo>
                    <a:pt x="149" y="301"/>
                    <a:pt x="176" y="350"/>
                    <a:pt x="158" y="371"/>
                  </a:cubicBezTo>
                  <a:cubicBezTo>
                    <a:pt x="144" y="388"/>
                    <a:pt x="115" y="381"/>
                    <a:pt x="94" y="386"/>
                  </a:cubicBezTo>
                  <a:cubicBezTo>
                    <a:pt x="38" y="443"/>
                    <a:pt x="41" y="465"/>
                    <a:pt x="0" y="529"/>
                  </a:cubicBezTo>
                  <a:cubicBezTo>
                    <a:pt x="23" y="627"/>
                    <a:pt x="62" y="714"/>
                    <a:pt x="79" y="814"/>
                  </a:cubicBezTo>
                  <a:cubicBezTo>
                    <a:pt x="328" y="780"/>
                    <a:pt x="317" y="829"/>
                    <a:pt x="379" y="640"/>
                  </a:cubicBezTo>
                  <a:cubicBezTo>
                    <a:pt x="417" y="525"/>
                    <a:pt x="622" y="629"/>
                    <a:pt x="743" y="624"/>
                  </a:cubicBezTo>
                  <a:cubicBezTo>
                    <a:pt x="768" y="548"/>
                    <a:pt x="773" y="353"/>
                    <a:pt x="696" y="291"/>
                  </a:cubicBezTo>
                  <a:cubicBezTo>
                    <a:pt x="683" y="281"/>
                    <a:pt x="664" y="281"/>
                    <a:pt x="648" y="276"/>
                  </a:cubicBezTo>
                  <a:cubicBezTo>
                    <a:pt x="643" y="223"/>
                    <a:pt x="671" y="153"/>
                    <a:pt x="632" y="117"/>
                  </a:cubicBezTo>
                  <a:cubicBezTo>
                    <a:pt x="503" y="0"/>
                    <a:pt x="473" y="184"/>
                    <a:pt x="458" y="228"/>
                  </a:cubicBezTo>
                  <a:cubicBezTo>
                    <a:pt x="407" y="381"/>
                    <a:pt x="411" y="208"/>
                    <a:pt x="411" y="276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 descr="25%"/>
            <p:cNvSpPr>
              <a:spLocks/>
            </p:cNvSpPr>
            <p:nvPr/>
          </p:nvSpPr>
          <p:spPr bwMode="auto">
            <a:xfrm>
              <a:off x="5511801" y="1870077"/>
              <a:ext cx="492125" cy="525463"/>
            </a:xfrm>
            <a:custGeom>
              <a:avLst/>
              <a:gdLst/>
              <a:ahLst/>
              <a:cxnLst>
                <a:cxn ang="0">
                  <a:pos x="411" y="276"/>
                </a:cxn>
                <a:cxn ang="0">
                  <a:pos x="174" y="291"/>
                </a:cxn>
                <a:cxn ang="0">
                  <a:pos x="158" y="371"/>
                </a:cxn>
                <a:cxn ang="0">
                  <a:pos x="94" y="386"/>
                </a:cxn>
                <a:cxn ang="0">
                  <a:pos x="0" y="529"/>
                </a:cxn>
                <a:cxn ang="0">
                  <a:pos x="79" y="814"/>
                </a:cxn>
                <a:cxn ang="0">
                  <a:pos x="379" y="640"/>
                </a:cxn>
                <a:cxn ang="0">
                  <a:pos x="743" y="624"/>
                </a:cxn>
                <a:cxn ang="0">
                  <a:pos x="696" y="291"/>
                </a:cxn>
                <a:cxn ang="0">
                  <a:pos x="648" y="276"/>
                </a:cxn>
                <a:cxn ang="0">
                  <a:pos x="632" y="117"/>
                </a:cxn>
                <a:cxn ang="0">
                  <a:pos x="458" y="228"/>
                </a:cxn>
                <a:cxn ang="0">
                  <a:pos x="411" y="276"/>
                </a:cxn>
              </a:cxnLst>
              <a:rect l="0" t="0" r="r" b="b"/>
              <a:pathLst>
                <a:path w="773" h="829">
                  <a:moveTo>
                    <a:pt x="411" y="276"/>
                  </a:moveTo>
                  <a:cubicBezTo>
                    <a:pt x="332" y="281"/>
                    <a:pt x="248" y="263"/>
                    <a:pt x="174" y="291"/>
                  </a:cubicBezTo>
                  <a:cubicBezTo>
                    <a:pt x="149" y="301"/>
                    <a:pt x="176" y="350"/>
                    <a:pt x="158" y="371"/>
                  </a:cubicBezTo>
                  <a:cubicBezTo>
                    <a:pt x="144" y="388"/>
                    <a:pt x="115" y="381"/>
                    <a:pt x="94" y="386"/>
                  </a:cubicBezTo>
                  <a:cubicBezTo>
                    <a:pt x="38" y="443"/>
                    <a:pt x="41" y="465"/>
                    <a:pt x="0" y="529"/>
                  </a:cubicBezTo>
                  <a:cubicBezTo>
                    <a:pt x="23" y="627"/>
                    <a:pt x="62" y="714"/>
                    <a:pt x="79" y="814"/>
                  </a:cubicBezTo>
                  <a:cubicBezTo>
                    <a:pt x="328" y="780"/>
                    <a:pt x="317" y="829"/>
                    <a:pt x="379" y="640"/>
                  </a:cubicBezTo>
                  <a:cubicBezTo>
                    <a:pt x="417" y="525"/>
                    <a:pt x="622" y="629"/>
                    <a:pt x="743" y="624"/>
                  </a:cubicBezTo>
                  <a:cubicBezTo>
                    <a:pt x="768" y="548"/>
                    <a:pt x="773" y="353"/>
                    <a:pt x="696" y="291"/>
                  </a:cubicBezTo>
                  <a:cubicBezTo>
                    <a:pt x="683" y="281"/>
                    <a:pt x="664" y="281"/>
                    <a:pt x="648" y="276"/>
                  </a:cubicBezTo>
                  <a:cubicBezTo>
                    <a:pt x="643" y="223"/>
                    <a:pt x="671" y="153"/>
                    <a:pt x="632" y="117"/>
                  </a:cubicBezTo>
                  <a:cubicBezTo>
                    <a:pt x="503" y="0"/>
                    <a:pt x="473" y="184"/>
                    <a:pt x="458" y="228"/>
                  </a:cubicBezTo>
                  <a:cubicBezTo>
                    <a:pt x="407" y="381"/>
                    <a:pt x="411" y="208"/>
                    <a:pt x="411" y="276"/>
                  </a:cubicBezTo>
                  <a:close/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055938" y="1485900"/>
              <a:ext cx="1789112" cy="1989138"/>
            </a:xfrm>
            <a:custGeom>
              <a:avLst/>
              <a:gdLst/>
              <a:ahLst/>
              <a:cxnLst>
                <a:cxn ang="0">
                  <a:pos x="0" y="3133"/>
                </a:cxn>
                <a:cxn ang="0">
                  <a:pos x="111" y="2959"/>
                </a:cxn>
                <a:cxn ang="0">
                  <a:pos x="206" y="2896"/>
                </a:cxn>
                <a:cxn ang="0">
                  <a:pos x="649" y="2690"/>
                </a:cxn>
                <a:cxn ang="0">
                  <a:pos x="1029" y="2674"/>
                </a:cxn>
                <a:cxn ang="0">
                  <a:pos x="1535" y="2516"/>
                </a:cxn>
                <a:cxn ang="0">
                  <a:pos x="1772" y="2342"/>
                </a:cxn>
                <a:cxn ang="0">
                  <a:pos x="1851" y="2247"/>
                </a:cxn>
                <a:cxn ang="0">
                  <a:pos x="1994" y="2089"/>
                </a:cxn>
                <a:cxn ang="0">
                  <a:pos x="2263" y="1614"/>
                </a:cxn>
                <a:cxn ang="0">
                  <a:pos x="2326" y="1424"/>
                </a:cxn>
                <a:cxn ang="0">
                  <a:pos x="2405" y="1029"/>
                </a:cxn>
                <a:cxn ang="0">
                  <a:pos x="2469" y="649"/>
                </a:cxn>
                <a:cxn ang="0">
                  <a:pos x="2484" y="490"/>
                </a:cxn>
                <a:cxn ang="0">
                  <a:pos x="2516" y="443"/>
                </a:cxn>
                <a:cxn ang="0">
                  <a:pos x="2564" y="285"/>
                </a:cxn>
                <a:cxn ang="0">
                  <a:pos x="2627" y="206"/>
                </a:cxn>
                <a:cxn ang="0">
                  <a:pos x="2658" y="158"/>
                </a:cxn>
                <a:cxn ang="0">
                  <a:pos x="2817" y="0"/>
                </a:cxn>
              </a:cxnLst>
              <a:rect l="0" t="0" r="r" b="b"/>
              <a:pathLst>
                <a:path w="2817" h="3133">
                  <a:moveTo>
                    <a:pt x="0" y="3133"/>
                  </a:moveTo>
                  <a:cubicBezTo>
                    <a:pt x="17" y="3018"/>
                    <a:pt x="1" y="2996"/>
                    <a:pt x="111" y="2959"/>
                  </a:cubicBezTo>
                  <a:cubicBezTo>
                    <a:pt x="166" y="2876"/>
                    <a:pt x="110" y="2938"/>
                    <a:pt x="206" y="2896"/>
                  </a:cubicBezTo>
                  <a:cubicBezTo>
                    <a:pt x="363" y="2828"/>
                    <a:pt x="464" y="2723"/>
                    <a:pt x="649" y="2690"/>
                  </a:cubicBezTo>
                  <a:cubicBezTo>
                    <a:pt x="774" y="2668"/>
                    <a:pt x="902" y="2679"/>
                    <a:pt x="1029" y="2674"/>
                  </a:cubicBezTo>
                  <a:cubicBezTo>
                    <a:pt x="1239" y="2653"/>
                    <a:pt x="1358" y="2619"/>
                    <a:pt x="1535" y="2516"/>
                  </a:cubicBezTo>
                  <a:cubicBezTo>
                    <a:pt x="1621" y="2466"/>
                    <a:pt x="1678" y="2374"/>
                    <a:pt x="1772" y="2342"/>
                  </a:cubicBezTo>
                  <a:cubicBezTo>
                    <a:pt x="1977" y="2188"/>
                    <a:pt x="1749" y="2378"/>
                    <a:pt x="1851" y="2247"/>
                  </a:cubicBezTo>
                  <a:cubicBezTo>
                    <a:pt x="1958" y="2109"/>
                    <a:pt x="1923" y="2202"/>
                    <a:pt x="1994" y="2089"/>
                  </a:cubicBezTo>
                  <a:cubicBezTo>
                    <a:pt x="2091" y="1936"/>
                    <a:pt x="2160" y="1765"/>
                    <a:pt x="2263" y="1614"/>
                  </a:cubicBezTo>
                  <a:cubicBezTo>
                    <a:pt x="2277" y="1545"/>
                    <a:pt x="2310" y="1491"/>
                    <a:pt x="2326" y="1424"/>
                  </a:cubicBezTo>
                  <a:cubicBezTo>
                    <a:pt x="2356" y="1293"/>
                    <a:pt x="2378" y="1160"/>
                    <a:pt x="2405" y="1029"/>
                  </a:cubicBezTo>
                  <a:cubicBezTo>
                    <a:pt x="2417" y="897"/>
                    <a:pt x="2437" y="777"/>
                    <a:pt x="2469" y="649"/>
                  </a:cubicBezTo>
                  <a:cubicBezTo>
                    <a:pt x="2474" y="596"/>
                    <a:pt x="2472" y="542"/>
                    <a:pt x="2484" y="490"/>
                  </a:cubicBezTo>
                  <a:cubicBezTo>
                    <a:pt x="2488" y="472"/>
                    <a:pt x="2510" y="461"/>
                    <a:pt x="2516" y="443"/>
                  </a:cubicBezTo>
                  <a:cubicBezTo>
                    <a:pt x="2572" y="258"/>
                    <a:pt x="2492" y="391"/>
                    <a:pt x="2564" y="285"/>
                  </a:cubicBezTo>
                  <a:cubicBezTo>
                    <a:pt x="2595" y="151"/>
                    <a:pt x="2548" y="269"/>
                    <a:pt x="2627" y="206"/>
                  </a:cubicBezTo>
                  <a:cubicBezTo>
                    <a:pt x="2642" y="194"/>
                    <a:pt x="2645" y="172"/>
                    <a:pt x="2658" y="158"/>
                  </a:cubicBezTo>
                  <a:cubicBezTo>
                    <a:pt x="2708" y="103"/>
                    <a:pt x="2764" y="53"/>
                    <a:pt x="2817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582864" y="1838325"/>
              <a:ext cx="3648075" cy="635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8" y="16"/>
                </a:cxn>
                <a:cxn ang="0">
                  <a:pos x="333" y="47"/>
                </a:cxn>
                <a:cxn ang="0">
                  <a:pos x="491" y="111"/>
                </a:cxn>
                <a:cxn ang="0">
                  <a:pos x="538" y="142"/>
                </a:cxn>
                <a:cxn ang="0">
                  <a:pos x="807" y="206"/>
                </a:cxn>
                <a:cxn ang="0">
                  <a:pos x="855" y="237"/>
                </a:cxn>
                <a:cxn ang="0">
                  <a:pos x="918" y="253"/>
                </a:cxn>
                <a:cxn ang="0">
                  <a:pos x="1013" y="316"/>
                </a:cxn>
                <a:cxn ang="0">
                  <a:pos x="1108" y="395"/>
                </a:cxn>
                <a:cxn ang="0">
                  <a:pos x="1298" y="522"/>
                </a:cxn>
                <a:cxn ang="0">
                  <a:pos x="1361" y="617"/>
                </a:cxn>
                <a:cxn ang="0">
                  <a:pos x="1424" y="649"/>
                </a:cxn>
                <a:cxn ang="0">
                  <a:pos x="1567" y="728"/>
                </a:cxn>
                <a:cxn ang="0">
                  <a:pos x="1741" y="823"/>
                </a:cxn>
                <a:cxn ang="0">
                  <a:pos x="2675" y="997"/>
                </a:cxn>
                <a:cxn ang="0">
                  <a:pos x="3260" y="981"/>
                </a:cxn>
                <a:cxn ang="0">
                  <a:pos x="3561" y="949"/>
                </a:cxn>
                <a:cxn ang="0">
                  <a:pos x="3687" y="918"/>
                </a:cxn>
                <a:cxn ang="0">
                  <a:pos x="4273" y="728"/>
                </a:cxn>
                <a:cxn ang="0">
                  <a:pos x="4668" y="617"/>
                </a:cxn>
                <a:cxn ang="0">
                  <a:pos x="4858" y="569"/>
                </a:cxn>
                <a:cxn ang="0">
                  <a:pos x="5048" y="522"/>
                </a:cxn>
                <a:cxn ang="0">
                  <a:pos x="5744" y="490"/>
                </a:cxn>
              </a:cxnLst>
              <a:rect l="0" t="0" r="r" b="b"/>
              <a:pathLst>
                <a:path w="5744" h="1000">
                  <a:moveTo>
                    <a:pt x="0" y="0"/>
                  </a:moveTo>
                  <a:cubicBezTo>
                    <a:pt x="79" y="5"/>
                    <a:pt x="159" y="5"/>
                    <a:pt x="238" y="16"/>
                  </a:cubicBezTo>
                  <a:cubicBezTo>
                    <a:pt x="271" y="21"/>
                    <a:pt x="333" y="47"/>
                    <a:pt x="333" y="47"/>
                  </a:cubicBezTo>
                  <a:cubicBezTo>
                    <a:pt x="385" y="83"/>
                    <a:pt x="436" y="84"/>
                    <a:pt x="491" y="111"/>
                  </a:cubicBezTo>
                  <a:cubicBezTo>
                    <a:pt x="508" y="119"/>
                    <a:pt x="521" y="134"/>
                    <a:pt x="538" y="142"/>
                  </a:cubicBezTo>
                  <a:cubicBezTo>
                    <a:pt x="615" y="180"/>
                    <a:pt x="723" y="189"/>
                    <a:pt x="807" y="206"/>
                  </a:cubicBezTo>
                  <a:cubicBezTo>
                    <a:pt x="823" y="216"/>
                    <a:pt x="837" y="230"/>
                    <a:pt x="855" y="237"/>
                  </a:cubicBezTo>
                  <a:cubicBezTo>
                    <a:pt x="875" y="245"/>
                    <a:pt x="899" y="242"/>
                    <a:pt x="918" y="253"/>
                  </a:cubicBezTo>
                  <a:cubicBezTo>
                    <a:pt x="1086" y="348"/>
                    <a:pt x="865" y="266"/>
                    <a:pt x="1013" y="316"/>
                  </a:cubicBezTo>
                  <a:cubicBezTo>
                    <a:pt x="1118" y="459"/>
                    <a:pt x="1004" y="330"/>
                    <a:pt x="1108" y="395"/>
                  </a:cubicBezTo>
                  <a:cubicBezTo>
                    <a:pt x="1177" y="438"/>
                    <a:pt x="1225" y="485"/>
                    <a:pt x="1298" y="522"/>
                  </a:cubicBezTo>
                  <a:cubicBezTo>
                    <a:pt x="1319" y="554"/>
                    <a:pt x="1340" y="585"/>
                    <a:pt x="1361" y="617"/>
                  </a:cubicBezTo>
                  <a:cubicBezTo>
                    <a:pt x="1374" y="637"/>
                    <a:pt x="1403" y="638"/>
                    <a:pt x="1424" y="649"/>
                  </a:cubicBezTo>
                  <a:cubicBezTo>
                    <a:pt x="1472" y="675"/>
                    <a:pt x="1520" y="701"/>
                    <a:pt x="1567" y="728"/>
                  </a:cubicBezTo>
                  <a:cubicBezTo>
                    <a:pt x="1635" y="767"/>
                    <a:pt x="1661" y="803"/>
                    <a:pt x="1741" y="823"/>
                  </a:cubicBezTo>
                  <a:cubicBezTo>
                    <a:pt x="2010" y="1000"/>
                    <a:pt x="2369" y="978"/>
                    <a:pt x="2675" y="997"/>
                  </a:cubicBezTo>
                  <a:cubicBezTo>
                    <a:pt x="2870" y="992"/>
                    <a:pt x="3065" y="988"/>
                    <a:pt x="3260" y="981"/>
                  </a:cubicBezTo>
                  <a:cubicBezTo>
                    <a:pt x="3676" y="965"/>
                    <a:pt x="3404" y="991"/>
                    <a:pt x="3561" y="949"/>
                  </a:cubicBezTo>
                  <a:cubicBezTo>
                    <a:pt x="3603" y="938"/>
                    <a:pt x="3687" y="918"/>
                    <a:pt x="3687" y="918"/>
                  </a:cubicBezTo>
                  <a:cubicBezTo>
                    <a:pt x="3869" y="827"/>
                    <a:pt x="4075" y="778"/>
                    <a:pt x="4273" y="728"/>
                  </a:cubicBezTo>
                  <a:cubicBezTo>
                    <a:pt x="4386" y="612"/>
                    <a:pt x="4506" y="629"/>
                    <a:pt x="4668" y="617"/>
                  </a:cubicBezTo>
                  <a:cubicBezTo>
                    <a:pt x="4732" y="601"/>
                    <a:pt x="4793" y="582"/>
                    <a:pt x="4858" y="569"/>
                  </a:cubicBezTo>
                  <a:cubicBezTo>
                    <a:pt x="4949" y="510"/>
                    <a:pt x="4880" y="545"/>
                    <a:pt x="5048" y="522"/>
                  </a:cubicBezTo>
                  <a:cubicBezTo>
                    <a:pt x="5287" y="490"/>
                    <a:pt x="5497" y="490"/>
                    <a:pt x="5744" y="49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824414" y="2460625"/>
              <a:ext cx="809625" cy="1004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174"/>
                </a:cxn>
                <a:cxn ang="0">
                  <a:pos x="253" y="285"/>
                </a:cxn>
                <a:cxn ang="0">
                  <a:pos x="506" y="538"/>
                </a:cxn>
                <a:cxn ang="0">
                  <a:pos x="570" y="570"/>
                </a:cxn>
                <a:cxn ang="0">
                  <a:pos x="744" y="665"/>
                </a:cxn>
                <a:cxn ang="0">
                  <a:pos x="791" y="712"/>
                </a:cxn>
                <a:cxn ang="0">
                  <a:pos x="839" y="728"/>
                </a:cxn>
                <a:cxn ang="0">
                  <a:pos x="934" y="823"/>
                </a:cxn>
                <a:cxn ang="0">
                  <a:pos x="1076" y="1028"/>
                </a:cxn>
                <a:cxn ang="0">
                  <a:pos x="1171" y="1155"/>
                </a:cxn>
                <a:cxn ang="0">
                  <a:pos x="1219" y="1250"/>
                </a:cxn>
                <a:cxn ang="0">
                  <a:pos x="1250" y="1582"/>
                </a:cxn>
              </a:cxnLst>
              <a:rect l="0" t="0" r="r" b="b"/>
              <a:pathLst>
                <a:path w="1275" h="1582">
                  <a:moveTo>
                    <a:pt x="0" y="0"/>
                  </a:moveTo>
                  <a:cubicBezTo>
                    <a:pt x="22" y="64"/>
                    <a:pt x="61" y="127"/>
                    <a:pt x="111" y="174"/>
                  </a:cubicBezTo>
                  <a:cubicBezTo>
                    <a:pt x="155" y="215"/>
                    <a:pt x="215" y="238"/>
                    <a:pt x="253" y="285"/>
                  </a:cubicBezTo>
                  <a:cubicBezTo>
                    <a:pt x="324" y="372"/>
                    <a:pt x="416" y="471"/>
                    <a:pt x="506" y="538"/>
                  </a:cubicBezTo>
                  <a:cubicBezTo>
                    <a:pt x="525" y="552"/>
                    <a:pt x="550" y="557"/>
                    <a:pt x="570" y="570"/>
                  </a:cubicBezTo>
                  <a:cubicBezTo>
                    <a:pt x="637" y="612"/>
                    <a:pt x="666" y="645"/>
                    <a:pt x="744" y="665"/>
                  </a:cubicBezTo>
                  <a:cubicBezTo>
                    <a:pt x="760" y="681"/>
                    <a:pt x="773" y="700"/>
                    <a:pt x="791" y="712"/>
                  </a:cubicBezTo>
                  <a:cubicBezTo>
                    <a:pt x="805" y="721"/>
                    <a:pt x="826" y="718"/>
                    <a:pt x="839" y="728"/>
                  </a:cubicBezTo>
                  <a:cubicBezTo>
                    <a:pt x="874" y="755"/>
                    <a:pt x="902" y="791"/>
                    <a:pt x="934" y="823"/>
                  </a:cubicBezTo>
                  <a:cubicBezTo>
                    <a:pt x="1067" y="956"/>
                    <a:pt x="991" y="914"/>
                    <a:pt x="1076" y="1028"/>
                  </a:cubicBezTo>
                  <a:cubicBezTo>
                    <a:pt x="1159" y="1139"/>
                    <a:pt x="1095" y="1001"/>
                    <a:pt x="1171" y="1155"/>
                  </a:cubicBezTo>
                  <a:cubicBezTo>
                    <a:pt x="1233" y="1279"/>
                    <a:pt x="1133" y="1124"/>
                    <a:pt x="1219" y="1250"/>
                  </a:cubicBezTo>
                  <a:cubicBezTo>
                    <a:pt x="1275" y="1420"/>
                    <a:pt x="1250" y="1312"/>
                    <a:pt x="1250" y="1582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648075" y="1978027"/>
              <a:ext cx="1677988" cy="352425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237" y="508"/>
                </a:cxn>
                <a:cxn ang="0">
                  <a:pos x="269" y="460"/>
                </a:cxn>
                <a:cxn ang="0">
                  <a:pos x="284" y="397"/>
                </a:cxn>
                <a:cxn ang="0">
                  <a:pos x="348" y="381"/>
                </a:cxn>
                <a:cxn ang="0">
                  <a:pos x="553" y="239"/>
                </a:cxn>
                <a:cxn ang="0">
                  <a:pos x="633" y="144"/>
                </a:cxn>
                <a:cxn ang="0">
                  <a:pos x="1123" y="65"/>
                </a:cxn>
                <a:cxn ang="0">
                  <a:pos x="1709" y="96"/>
                </a:cxn>
                <a:cxn ang="0">
                  <a:pos x="1962" y="223"/>
                </a:cxn>
                <a:cxn ang="0">
                  <a:pos x="2310" y="349"/>
                </a:cxn>
                <a:cxn ang="0">
                  <a:pos x="2547" y="429"/>
                </a:cxn>
                <a:cxn ang="0">
                  <a:pos x="2642" y="460"/>
                </a:cxn>
              </a:cxnLst>
              <a:rect l="0" t="0" r="r" b="b"/>
              <a:pathLst>
                <a:path w="2642" h="555">
                  <a:moveTo>
                    <a:pt x="0" y="555"/>
                  </a:moveTo>
                  <a:cubicBezTo>
                    <a:pt x="76" y="542"/>
                    <a:pt x="162" y="523"/>
                    <a:pt x="237" y="508"/>
                  </a:cubicBezTo>
                  <a:cubicBezTo>
                    <a:pt x="248" y="492"/>
                    <a:pt x="262" y="478"/>
                    <a:pt x="269" y="460"/>
                  </a:cubicBezTo>
                  <a:cubicBezTo>
                    <a:pt x="277" y="440"/>
                    <a:pt x="269" y="412"/>
                    <a:pt x="284" y="397"/>
                  </a:cubicBezTo>
                  <a:cubicBezTo>
                    <a:pt x="300" y="381"/>
                    <a:pt x="327" y="386"/>
                    <a:pt x="348" y="381"/>
                  </a:cubicBezTo>
                  <a:cubicBezTo>
                    <a:pt x="420" y="332"/>
                    <a:pt x="474" y="278"/>
                    <a:pt x="553" y="239"/>
                  </a:cubicBezTo>
                  <a:cubicBezTo>
                    <a:pt x="577" y="202"/>
                    <a:pt x="595" y="169"/>
                    <a:pt x="633" y="144"/>
                  </a:cubicBezTo>
                  <a:cubicBezTo>
                    <a:pt x="736" y="76"/>
                    <a:pt x="1032" y="70"/>
                    <a:pt x="1123" y="65"/>
                  </a:cubicBezTo>
                  <a:cubicBezTo>
                    <a:pt x="1317" y="0"/>
                    <a:pt x="1519" y="48"/>
                    <a:pt x="1709" y="96"/>
                  </a:cubicBezTo>
                  <a:cubicBezTo>
                    <a:pt x="1787" y="149"/>
                    <a:pt x="1876" y="185"/>
                    <a:pt x="1962" y="223"/>
                  </a:cubicBezTo>
                  <a:cubicBezTo>
                    <a:pt x="2253" y="353"/>
                    <a:pt x="2104" y="321"/>
                    <a:pt x="2310" y="349"/>
                  </a:cubicBezTo>
                  <a:cubicBezTo>
                    <a:pt x="2385" y="400"/>
                    <a:pt x="2462" y="404"/>
                    <a:pt x="2547" y="429"/>
                  </a:cubicBezTo>
                  <a:cubicBezTo>
                    <a:pt x="2579" y="438"/>
                    <a:pt x="2642" y="460"/>
                    <a:pt x="2642" y="46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698875" y="2762252"/>
              <a:ext cx="742950" cy="512763"/>
            </a:xfrm>
            <a:custGeom>
              <a:avLst/>
              <a:gdLst/>
              <a:ahLst/>
              <a:cxnLst>
                <a:cxn ang="0">
                  <a:pos x="1171" y="0"/>
                </a:cxn>
                <a:cxn ang="0">
                  <a:pos x="759" y="522"/>
                </a:cxn>
                <a:cxn ang="0">
                  <a:pos x="0" y="807"/>
                </a:cxn>
              </a:cxnLst>
              <a:rect l="0" t="0" r="r" b="b"/>
              <a:pathLst>
                <a:path w="1171" h="807">
                  <a:moveTo>
                    <a:pt x="1171" y="0"/>
                  </a:moveTo>
                  <a:cubicBezTo>
                    <a:pt x="1060" y="196"/>
                    <a:pt x="954" y="387"/>
                    <a:pt x="759" y="522"/>
                  </a:cubicBezTo>
                  <a:cubicBezTo>
                    <a:pt x="564" y="657"/>
                    <a:pt x="158" y="748"/>
                    <a:pt x="0" y="80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4845050" y="2641600"/>
              <a:ext cx="522288" cy="471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9" y="427"/>
                </a:cxn>
                <a:cxn ang="0">
                  <a:pos x="823" y="743"/>
                </a:cxn>
              </a:cxnLst>
              <a:rect l="0" t="0" r="r" b="b"/>
              <a:pathLst>
                <a:path w="823" h="743">
                  <a:moveTo>
                    <a:pt x="0" y="0"/>
                  </a:moveTo>
                  <a:cubicBezTo>
                    <a:pt x="66" y="151"/>
                    <a:pt x="132" y="303"/>
                    <a:pt x="269" y="427"/>
                  </a:cubicBezTo>
                  <a:cubicBezTo>
                    <a:pt x="406" y="551"/>
                    <a:pt x="614" y="647"/>
                    <a:pt x="823" y="743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186113" y="2170113"/>
              <a:ext cx="1074737" cy="431800"/>
            </a:xfrm>
            <a:custGeom>
              <a:avLst/>
              <a:gdLst/>
              <a:ahLst/>
              <a:cxnLst>
                <a:cxn ang="0">
                  <a:pos x="1693" y="665"/>
                </a:cxn>
                <a:cxn ang="0">
                  <a:pos x="807" y="570"/>
                </a:cxn>
                <a:cxn ang="0">
                  <a:pos x="0" y="0"/>
                </a:cxn>
              </a:cxnLst>
              <a:rect l="0" t="0" r="r" b="b"/>
              <a:pathLst>
                <a:path w="1693" h="681">
                  <a:moveTo>
                    <a:pt x="1693" y="665"/>
                  </a:moveTo>
                  <a:cubicBezTo>
                    <a:pt x="1391" y="673"/>
                    <a:pt x="1089" y="681"/>
                    <a:pt x="807" y="570"/>
                  </a:cubicBezTo>
                  <a:cubicBezTo>
                    <a:pt x="525" y="459"/>
                    <a:pt x="262" y="229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994276" y="2290763"/>
              <a:ext cx="644525" cy="260350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412" y="126"/>
                </a:cxn>
                <a:cxn ang="0">
                  <a:pos x="1013" y="0"/>
                </a:cxn>
              </a:cxnLst>
              <a:rect l="0" t="0" r="r" b="b"/>
              <a:pathLst>
                <a:path w="1013" h="411">
                  <a:moveTo>
                    <a:pt x="0" y="411"/>
                  </a:moveTo>
                  <a:cubicBezTo>
                    <a:pt x="121" y="302"/>
                    <a:pt x="243" y="194"/>
                    <a:pt x="412" y="126"/>
                  </a:cubicBezTo>
                  <a:cubicBezTo>
                    <a:pt x="581" y="58"/>
                    <a:pt x="797" y="29"/>
                    <a:pt x="1013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2513014" y="1373188"/>
              <a:ext cx="4008437" cy="2303462"/>
            </a:xfrm>
            <a:custGeom>
              <a:avLst/>
              <a:gdLst/>
              <a:ahLst/>
              <a:cxnLst>
                <a:cxn ang="0">
                  <a:pos x="933" y="100"/>
                </a:cxn>
                <a:cxn ang="0">
                  <a:pos x="632" y="163"/>
                </a:cxn>
                <a:cxn ang="0">
                  <a:pos x="522" y="226"/>
                </a:cxn>
                <a:cxn ang="0">
                  <a:pos x="427" y="274"/>
                </a:cxn>
                <a:cxn ang="0">
                  <a:pos x="126" y="448"/>
                </a:cxn>
                <a:cxn ang="0">
                  <a:pos x="15" y="527"/>
                </a:cxn>
                <a:cxn ang="0">
                  <a:pos x="15" y="1065"/>
                </a:cxn>
                <a:cxn ang="0">
                  <a:pos x="110" y="1302"/>
                </a:cxn>
                <a:cxn ang="0">
                  <a:pos x="411" y="1809"/>
                </a:cxn>
                <a:cxn ang="0">
                  <a:pos x="458" y="1999"/>
                </a:cxn>
                <a:cxn ang="0">
                  <a:pos x="727" y="3534"/>
                </a:cxn>
                <a:cxn ang="0">
                  <a:pos x="838" y="3581"/>
                </a:cxn>
                <a:cxn ang="0">
                  <a:pos x="1519" y="3597"/>
                </a:cxn>
                <a:cxn ang="0">
                  <a:pos x="2183" y="3439"/>
                </a:cxn>
                <a:cxn ang="0">
                  <a:pos x="2326" y="3375"/>
                </a:cxn>
                <a:cxn ang="0">
                  <a:pos x="2832" y="3249"/>
                </a:cxn>
                <a:cxn ang="0">
                  <a:pos x="4003" y="3375"/>
                </a:cxn>
                <a:cxn ang="0">
                  <a:pos x="4335" y="3518"/>
                </a:cxn>
                <a:cxn ang="0">
                  <a:pos x="4636" y="3613"/>
                </a:cxn>
                <a:cxn ang="0">
                  <a:pos x="5522" y="3265"/>
                </a:cxn>
                <a:cxn ang="0">
                  <a:pos x="5680" y="2948"/>
                </a:cxn>
                <a:cxn ang="0">
                  <a:pos x="5870" y="2489"/>
                </a:cxn>
                <a:cxn ang="0">
                  <a:pos x="6013" y="2125"/>
                </a:cxn>
                <a:cxn ang="0">
                  <a:pos x="6266" y="1540"/>
                </a:cxn>
                <a:cxn ang="0">
                  <a:pos x="6313" y="1413"/>
                </a:cxn>
                <a:cxn ang="0">
                  <a:pos x="6282" y="970"/>
                </a:cxn>
                <a:cxn ang="0">
                  <a:pos x="5728" y="464"/>
                </a:cxn>
                <a:cxn ang="0">
                  <a:pos x="4952" y="353"/>
                </a:cxn>
                <a:cxn ang="0">
                  <a:pos x="4778" y="306"/>
                </a:cxn>
                <a:cxn ang="0">
                  <a:pos x="4652" y="242"/>
                </a:cxn>
                <a:cxn ang="0">
                  <a:pos x="4050" y="52"/>
                </a:cxn>
                <a:cxn ang="0">
                  <a:pos x="2990" y="147"/>
                </a:cxn>
                <a:cxn ang="0">
                  <a:pos x="1645" y="211"/>
                </a:cxn>
                <a:cxn ang="0">
                  <a:pos x="949" y="52"/>
                </a:cxn>
              </a:cxnLst>
              <a:rect l="0" t="0" r="r" b="b"/>
              <a:pathLst>
                <a:path w="6313" h="3629">
                  <a:moveTo>
                    <a:pt x="949" y="52"/>
                  </a:moveTo>
                  <a:cubicBezTo>
                    <a:pt x="944" y="68"/>
                    <a:pt x="946" y="89"/>
                    <a:pt x="933" y="100"/>
                  </a:cubicBezTo>
                  <a:cubicBezTo>
                    <a:pt x="879" y="145"/>
                    <a:pt x="719" y="143"/>
                    <a:pt x="680" y="147"/>
                  </a:cubicBezTo>
                  <a:cubicBezTo>
                    <a:pt x="664" y="152"/>
                    <a:pt x="645" y="152"/>
                    <a:pt x="632" y="163"/>
                  </a:cubicBezTo>
                  <a:cubicBezTo>
                    <a:pt x="617" y="175"/>
                    <a:pt x="618" y="202"/>
                    <a:pt x="601" y="211"/>
                  </a:cubicBezTo>
                  <a:cubicBezTo>
                    <a:pt x="578" y="224"/>
                    <a:pt x="548" y="221"/>
                    <a:pt x="522" y="226"/>
                  </a:cubicBezTo>
                  <a:cubicBezTo>
                    <a:pt x="506" y="237"/>
                    <a:pt x="491" y="249"/>
                    <a:pt x="474" y="258"/>
                  </a:cubicBezTo>
                  <a:cubicBezTo>
                    <a:pt x="459" y="265"/>
                    <a:pt x="441" y="266"/>
                    <a:pt x="427" y="274"/>
                  </a:cubicBezTo>
                  <a:cubicBezTo>
                    <a:pt x="373" y="304"/>
                    <a:pt x="322" y="337"/>
                    <a:pt x="269" y="369"/>
                  </a:cubicBezTo>
                  <a:cubicBezTo>
                    <a:pt x="135" y="450"/>
                    <a:pt x="221" y="416"/>
                    <a:pt x="126" y="448"/>
                  </a:cubicBezTo>
                  <a:cubicBezTo>
                    <a:pt x="105" y="464"/>
                    <a:pt x="84" y="480"/>
                    <a:pt x="63" y="495"/>
                  </a:cubicBezTo>
                  <a:cubicBezTo>
                    <a:pt x="47" y="506"/>
                    <a:pt x="26" y="511"/>
                    <a:pt x="15" y="527"/>
                  </a:cubicBezTo>
                  <a:cubicBezTo>
                    <a:pt x="3" y="545"/>
                    <a:pt x="5" y="569"/>
                    <a:pt x="0" y="590"/>
                  </a:cubicBezTo>
                  <a:cubicBezTo>
                    <a:pt x="5" y="748"/>
                    <a:pt x="1" y="907"/>
                    <a:pt x="15" y="1065"/>
                  </a:cubicBezTo>
                  <a:cubicBezTo>
                    <a:pt x="17" y="1084"/>
                    <a:pt x="39" y="1095"/>
                    <a:pt x="47" y="1113"/>
                  </a:cubicBezTo>
                  <a:cubicBezTo>
                    <a:pt x="73" y="1172"/>
                    <a:pt x="77" y="1245"/>
                    <a:pt x="110" y="1302"/>
                  </a:cubicBezTo>
                  <a:cubicBezTo>
                    <a:pt x="160" y="1388"/>
                    <a:pt x="214" y="1473"/>
                    <a:pt x="269" y="1556"/>
                  </a:cubicBezTo>
                  <a:cubicBezTo>
                    <a:pt x="313" y="1623"/>
                    <a:pt x="392" y="1735"/>
                    <a:pt x="411" y="1809"/>
                  </a:cubicBezTo>
                  <a:cubicBezTo>
                    <a:pt x="422" y="1851"/>
                    <a:pt x="433" y="1893"/>
                    <a:pt x="443" y="1935"/>
                  </a:cubicBezTo>
                  <a:cubicBezTo>
                    <a:pt x="448" y="1956"/>
                    <a:pt x="458" y="1999"/>
                    <a:pt x="458" y="1999"/>
                  </a:cubicBezTo>
                  <a:cubicBezTo>
                    <a:pt x="467" y="2641"/>
                    <a:pt x="278" y="3005"/>
                    <a:pt x="664" y="3391"/>
                  </a:cubicBezTo>
                  <a:cubicBezTo>
                    <a:pt x="672" y="3416"/>
                    <a:pt x="695" y="3508"/>
                    <a:pt x="727" y="3534"/>
                  </a:cubicBezTo>
                  <a:cubicBezTo>
                    <a:pt x="740" y="3544"/>
                    <a:pt x="760" y="3542"/>
                    <a:pt x="775" y="3549"/>
                  </a:cubicBezTo>
                  <a:cubicBezTo>
                    <a:pt x="797" y="3558"/>
                    <a:pt x="816" y="3573"/>
                    <a:pt x="838" y="3581"/>
                  </a:cubicBezTo>
                  <a:cubicBezTo>
                    <a:pt x="919" y="3608"/>
                    <a:pt x="1008" y="3608"/>
                    <a:pt x="1091" y="3629"/>
                  </a:cubicBezTo>
                  <a:cubicBezTo>
                    <a:pt x="1202" y="3623"/>
                    <a:pt x="1389" y="3624"/>
                    <a:pt x="1519" y="3597"/>
                  </a:cubicBezTo>
                  <a:cubicBezTo>
                    <a:pt x="1730" y="3554"/>
                    <a:pt x="1914" y="3496"/>
                    <a:pt x="2120" y="3470"/>
                  </a:cubicBezTo>
                  <a:cubicBezTo>
                    <a:pt x="2141" y="3460"/>
                    <a:pt x="2161" y="3447"/>
                    <a:pt x="2183" y="3439"/>
                  </a:cubicBezTo>
                  <a:cubicBezTo>
                    <a:pt x="2204" y="3431"/>
                    <a:pt x="2227" y="3432"/>
                    <a:pt x="2247" y="3423"/>
                  </a:cubicBezTo>
                  <a:cubicBezTo>
                    <a:pt x="2275" y="3410"/>
                    <a:pt x="2297" y="3386"/>
                    <a:pt x="2326" y="3375"/>
                  </a:cubicBezTo>
                  <a:cubicBezTo>
                    <a:pt x="2366" y="3359"/>
                    <a:pt x="2410" y="3354"/>
                    <a:pt x="2452" y="3344"/>
                  </a:cubicBezTo>
                  <a:cubicBezTo>
                    <a:pt x="2580" y="3312"/>
                    <a:pt x="2701" y="3268"/>
                    <a:pt x="2832" y="3249"/>
                  </a:cubicBezTo>
                  <a:cubicBezTo>
                    <a:pt x="3117" y="3254"/>
                    <a:pt x="3402" y="3251"/>
                    <a:pt x="3687" y="3265"/>
                  </a:cubicBezTo>
                  <a:cubicBezTo>
                    <a:pt x="3766" y="3269"/>
                    <a:pt x="3917" y="3355"/>
                    <a:pt x="4003" y="3375"/>
                  </a:cubicBezTo>
                  <a:cubicBezTo>
                    <a:pt x="4073" y="3418"/>
                    <a:pt x="4115" y="3435"/>
                    <a:pt x="4193" y="3455"/>
                  </a:cubicBezTo>
                  <a:cubicBezTo>
                    <a:pt x="4323" y="3552"/>
                    <a:pt x="4184" y="3462"/>
                    <a:pt x="4335" y="3518"/>
                  </a:cubicBezTo>
                  <a:cubicBezTo>
                    <a:pt x="4353" y="3525"/>
                    <a:pt x="4365" y="3542"/>
                    <a:pt x="4383" y="3549"/>
                  </a:cubicBezTo>
                  <a:cubicBezTo>
                    <a:pt x="4459" y="3577"/>
                    <a:pt x="4558" y="3591"/>
                    <a:pt x="4636" y="3613"/>
                  </a:cubicBezTo>
                  <a:cubicBezTo>
                    <a:pt x="4911" y="3562"/>
                    <a:pt x="5143" y="3592"/>
                    <a:pt x="5348" y="3439"/>
                  </a:cubicBezTo>
                  <a:cubicBezTo>
                    <a:pt x="5399" y="3363"/>
                    <a:pt x="5472" y="3352"/>
                    <a:pt x="5522" y="3265"/>
                  </a:cubicBezTo>
                  <a:cubicBezTo>
                    <a:pt x="5547" y="3222"/>
                    <a:pt x="5577" y="3182"/>
                    <a:pt x="5601" y="3138"/>
                  </a:cubicBezTo>
                  <a:cubicBezTo>
                    <a:pt x="5634" y="3079"/>
                    <a:pt x="5654" y="3010"/>
                    <a:pt x="5680" y="2948"/>
                  </a:cubicBezTo>
                  <a:cubicBezTo>
                    <a:pt x="5717" y="2860"/>
                    <a:pt x="5764" y="2780"/>
                    <a:pt x="5807" y="2695"/>
                  </a:cubicBezTo>
                  <a:cubicBezTo>
                    <a:pt x="5841" y="2422"/>
                    <a:pt x="5791" y="2688"/>
                    <a:pt x="5870" y="2489"/>
                  </a:cubicBezTo>
                  <a:cubicBezTo>
                    <a:pt x="5894" y="2429"/>
                    <a:pt x="5892" y="2360"/>
                    <a:pt x="5918" y="2299"/>
                  </a:cubicBezTo>
                  <a:cubicBezTo>
                    <a:pt x="5944" y="2237"/>
                    <a:pt x="5986" y="2187"/>
                    <a:pt x="6013" y="2125"/>
                  </a:cubicBezTo>
                  <a:cubicBezTo>
                    <a:pt x="6093" y="1943"/>
                    <a:pt x="6132" y="1748"/>
                    <a:pt x="6250" y="1587"/>
                  </a:cubicBezTo>
                  <a:cubicBezTo>
                    <a:pt x="6255" y="1571"/>
                    <a:pt x="6259" y="1555"/>
                    <a:pt x="6266" y="1540"/>
                  </a:cubicBezTo>
                  <a:cubicBezTo>
                    <a:pt x="6275" y="1523"/>
                    <a:pt x="6291" y="1510"/>
                    <a:pt x="6298" y="1492"/>
                  </a:cubicBezTo>
                  <a:cubicBezTo>
                    <a:pt x="6307" y="1467"/>
                    <a:pt x="6308" y="1439"/>
                    <a:pt x="6313" y="1413"/>
                  </a:cubicBezTo>
                  <a:cubicBezTo>
                    <a:pt x="6308" y="1281"/>
                    <a:pt x="6307" y="1149"/>
                    <a:pt x="6298" y="1018"/>
                  </a:cubicBezTo>
                  <a:cubicBezTo>
                    <a:pt x="6297" y="1001"/>
                    <a:pt x="6286" y="986"/>
                    <a:pt x="6282" y="970"/>
                  </a:cubicBezTo>
                  <a:cubicBezTo>
                    <a:pt x="6275" y="944"/>
                    <a:pt x="6282" y="913"/>
                    <a:pt x="6266" y="891"/>
                  </a:cubicBezTo>
                  <a:cubicBezTo>
                    <a:pt x="6049" y="592"/>
                    <a:pt x="6010" y="606"/>
                    <a:pt x="5728" y="464"/>
                  </a:cubicBezTo>
                  <a:cubicBezTo>
                    <a:pt x="5653" y="426"/>
                    <a:pt x="5559" y="374"/>
                    <a:pt x="5475" y="369"/>
                  </a:cubicBezTo>
                  <a:cubicBezTo>
                    <a:pt x="5301" y="359"/>
                    <a:pt x="5126" y="358"/>
                    <a:pt x="4952" y="353"/>
                  </a:cubicBezTo>
                  <a:cubicBezTo>
                    <a:pt x="4926" y="342"/>
                    <a:pt x="4900" y="328"/>
                    <a:pt x="4873" y="321"/>
                  </a:cubicBezTo>
                  <a:cubicBezTo>
                    <a:pt x="4842" y="313"/>
                    <a:pt x="4808" y="318"/>
                    <a:pt x="4778" y="306"/>
                  </a:cubicBezTo>
                  <a:cubicBezTo>
                    <a:pt x="4753" y="296"/>
                    <a:pt x="4739" y="270"/>
                    <a:pt x="4715" y="258"/>
                  </a:cubicBezTo>
                  <a:cubicBezTo>
                    <a:pt x="4696" y="248"/>
                    <a:pt x="4673" y="248"/>
                    <a:pt x="4652" y="242"/>
                  </a:cubicBezTo>
                  <a:cubicBezTo>
                    <a:pt x="4585" y="223"/>
                    <a:pt x="4532" y="193"/>
                    <a:pt x="4462" y="179"/>
                  </a:cubicBezTo>
                  <a:cubicBezTo>
                    <a:pt x="4336" y="102"/>
                    <a:pt x="4196" y="70"/>
                    <a:pt x="4050" y="52"/>
                  </a:cubicBezTo>
                  <a:cubicBezTo>
                    <a:pt x="3733" y="64"/>
                    <a:pt x="3402" y="0"/>
                    <a:pt x="3101" y="100"/>
                  </a:cubicBezTo>
                  <a:cubicBezTo>
                    <a:pt x="2770" y="209"/>
                    <a:pt x="3383" y="49"/>
                    <a:pt x="2990" y="147"/>
                  </a:cubicBezTo>
                  <a:cubicBezTo>
                    <a:pt x="2883" y="220"/>
                    <a:pt x="2835" y="218"/>
                    <a:pt x="2690" y="242"/>
                  </a:cubicBezTo>
                  <a:cubicBezTo>
                    <a:pt x="2570" y="240"/>
                    <a:pt x="1931" y="240"/>
                    <a:pt x="1645" y="211"/>
                  </a:cubicBezTo>
                  <a:cubicBezTo>
                    <a:pt x="1529" y="199"/>
                    <a:pt x="1413" y="164"/>
                    <a:pt x="1297" y="147"/>
                  </a:cubicBezTo>
                  <a:cubicBezTo>
                    <a:pt x="1119" y="89"/>
                    <a:pt x="1234" y="124"/>
                    <a:pt x="949" y="52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3216276" y="1566863"/>
              <a:ext cx="60325" cy="271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V="1">
              <a:off x="2835275" y="2128840"/>
              <a:ext cx="200025" cy="20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2955926" y="2239963"/>
              <a:ext cx="100013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H="1">
              <a:off x="3578225" y="1928815"/>
              <a:ext cx="171450" cy="20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H="1">
              <a:off x="3497263" y="1606552"/>
              <a:ext cx="71437" cy="180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3076576" y="3013075"/>
              <a:ext cx="239713" cy="120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3327401" y="2832100"/>
              <a:ext cx="100013" cy="192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3587750" y="2711452"/>
              <a:ext cx="0" cy="231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 flipV="1">
              <a:off x="3186114" y="3395665"/>
              <a:ext cx="130175" cy="179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 flipV="1">
              <a:off x="3617913" y="3335340"/>
              <a:ext cx="30162" cy="250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V="1">
              <a:off x="4924426" y="3184525"/>
              <a:ext cx="211138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5638800" y="2813052"/>
              <a:ext cx="200025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5216526" y="3344863"/>
              <a:ext cx="30163" cy="241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H="1" flipV="1">
              <a:off x="5427663" y="3314702"/>
              <a:ext cx="100012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H="1" flipV="1">
              <a:off x="5718175" y="3073402"/>
              <a:ext cx="261938" cy="11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5386388" y="1938340"/>
              <a:ext cx="160337" cy="160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V="1">
              <a:off x="5618163" y="2451102"/>
              <a:ext cx="49212" cy="169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 flipH="1" flipV="1">
              <a:off x="5759450" y="2420940"/>
              <a:ext cx="160338" cy="160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 flipH="1" flipV="1">
              <a:off x="5929313" y="2319338"/>
              <a:ext cx="150812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5648325" y="1787526"/>
              <a:ext cx="0" cy="231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 flipH="1">
              <a:off x="6040439" y="1878013"/>
              <a:ext cx="230187" cy="150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 flipH="1">
              <a:off x="5899150" y="1708150"/>
              <a:ext cx="50800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5859464" y="2209802"/>
              <a:ext cx="763587" cy="422275"/>
            </a:xfrm>
            <a:custGeom>
              <a:avLst/>
              <a:gdLst/>
              <a:ahLst/>
              <a:cxnLst>
                <a:cxn ang="0">
                  <a:pos x="1203" y="665"/>
                </a:cxn>
                <a:cxn ang="0">
                  <a:pos x="1108" y="522"/>
                </a:cxn>
                <a:cxn ang="0">
                  <a:pos x="680" y="111"/>
                </a:cxn>
                <a:cxn ang="0">
                  <a:pos x="0" y="0"/>
                </a:cxn>
              </a:cxnLst>
              <a:rect l="0" t="0" r="r" b="b"/>
              <a:pathLst>
                <a:path w="1203" h="665">
                  <a:moveTo>
                    <a:pt x="1203" y="665"/>
                  </a:moveTo>
                  <a:cubicBezTo>
                    <a:pt x="1199" y="639"/>
                    <a:pt x="1195" y="614"/>
                    <a:pt x="1108" y="522"/>
                  </a:cubicBezTo>
                  <a:cubicBezTo>
                    <a:pt x="1021" y="430"/>
                    <a:pt x="864" y="198"/>
                    <a:pt x="680" y="111"/>
                  </a:cubicBezTo>
                  <a:cubicBezTo>
                    <a:pt x="496" y="24"/>
                    <a:pt x="248" y="12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2362201" y="3163890"/>
              <a:ext cx="923925" cy="147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6" y="221"/>
                </a:cxn>
                <a:cxn ang="0">
                  <a:pos x="1456" y="63"/>
                </a:cxn>
              </a:cxnLst>
              <a:rect l="0" t="0" r="r" b="b"/>
              <a:pathLst>
                <a:path w="1456" h="231">
                  <a:moveTo>
                    <a:pt x="0" y="0"/>
                  </a:moveTo>
                  <a:cubicBezTo>
                    <a:pt x="226" y="105"/>
                    <a:pt x="453" y="211"/>
                    <a:pt x="696" y="221"/>
                  </a:cubicBezTo>
                  <a:cubicBezTo>
                    <a:pt x="939" y="231"/>
                    <a:pt x="1197" y="147"/>
                    <a:pt x="1456" y="63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2673351" y="1295400"/>
              <a:ext cx="684213" cy="673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586"/>
                </a:cxn>
                <a:cxn ang="0">
                  <a:pos x="1076" y="1061"/>
                </a:cxn>
              </a:cxnLst>
              <a:rect l="0" t="0" r="r" b="b"/>
              <a:pathLst>
                <a:path w="1076" h="1061">
                  <a:moveTo>
                    <a:pt x="0" y="0"/>
                  </a:moveTo>
                  <a:cubicBezTo>
                    <a:pt x="21" y="204"/>
                    <a:pt x="42" y="409"/>
                    <a:pt x="221" y="586"/>
                  </a:cubicBezTo>
                  <a:cubicBezTo>
                    <a:pt x="400" y="763"/>
                    <a:pt x="738" y="912"/>
                    <a:pt x="1076" y="1061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5597525" y="3082925"/>
              <a:ext cx="823913" cy="622300"/>
            </a:xfrm>
            <a:custGeom>
              <a:avLst/>
              <a:gdLst/>
              <a:ahLst/>
              <a:cxnLst>
                <a:cxn ang="0">
                  <a:pos x="1297" y="981"/>
                </a:cxn>
                <a:cxn ang="0">
                  <a:pos x="395" y="633"/>
                </a:cxn>
                <a:cxn ang="0">
                  <a:pos x="0" y="0"/>
                </a:cxn>
              </a:cxnLst>
              <a:rect l="0" t="0" r="r" b="b"/>
              <a:pathLst>
                <a:path w="1297" h="981">
                  <a:moveTo>
                    <a:pt x="1297" y="981"/>
                  </a:moveTo>
                  <a:cubicBezTo>
                    <a:pt x="954" y="888"/>
                    <a:pt x="611" y="796"/>
                    <a:pt x="395" y="633"/>
                  </a:cubicBezTo>
                  <a:cubicBezTo>
                    <a:pt x="179" y="470"/>
                    <a:pt x="89" y="23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3" descr="10%"/>
            <p:cNvSpPr>
              <a:spLocks/>
            </p:cNvSpPr>
            <p:nvPr/>
          </p:nvSpPr>
          <p:spPr bwMode="auto">
            <a:xfrm>
              <a:off x="3408363" y="4213225"/>
              <a:ext cx="2171700" cy="1936750"/>
            </a:xfrm>
            <a:custGeom>
              <a:avLst/>
              <a:gdLst/>
              <a:ahLst/>
              <a:cxnLst>
                <a:cxn ang="0">
                  <a:pos x="1050" y="257"/>
                </a:cxn>
                <a:cxn ang="0">
                  <a:pos x="1066" y="463"/>
                </a:cxn>
                <a:cxn ang="0">
                  <a:pos x="1129" y="558"/>
                </a:cxn>
                <a:cxn ang="0">
                  <a:pos x="1050" y="732"/>
                </a:cxn>
                <a:cxn ang="0">
                  <a:pos x="1034" y="875"/>
                </a:cxn>
                <a:cxn ang="0">
                  <a:pos x="987" y="890"/>
                </a:cxn>
                <a:cxn ang="0">
                  <a:pos x="512" y="938"/>
                </a:cxn>
                <a:cxn ang="0">
                  <a:pos x="449" y="1270"/>
                </a:cxn>
                <a:cxn ang="0">
                  <a:pos x="354" y="1286"/>
                </a:cxn>
                <a:cxn ang="0">
                  <a:pos x="274" y="1302"/>
                </a:cxn>
                <a:cxn ang="0">
                  <a:pos x="195" y="1508"/>
                </a:cxn>
                <a:cxn ang="0">
                  <a:pos x="211" y="1618"/>
                </a:cxn>
                <a:cxn ang="0">
                  <a:pos x="259" y="1634"/>
                </a:cxn>
                <a:cxn ang="0">
                  <a:pos x="148" y="1871"/>
                </a:cxn>
                <a:cxn ang="0">
                  <a:pos x="322" y="2204"/>
                </a:cxn>
                <a:cxn ang="0">
                  <a:pos x="828" y="2235"/>
                </a:cxn>
                <a:cxn ang="0">
                  <a:pos x="876" y="2425"/>
                </a:cxn>
                <a:cxn ang="0">
                  <a:pos x="987" y="2599"/>
                </a:cxn>
                <a:cxn ang="0">
                  <a:pos x="1145" y="2773"/>
                </a:cxn>
                <a:cxn ang="0">
                  <a:pos x="1176" y="2853"/>
                </a:cxn>
                <a:cxn ang="0">
                  <a:pos x="1382" y="2948"/>
                </a:cxn>
                <a:cxn ang="0">
                  <a:pos x="1920" y="2948"/>
                </a:cxn>
                <a:cxn ang="0">
                  <a:pos x="2268" y="2963"/>
                </a:cxn>
                <a:cxn ang="0">
                  <a:pos x="2158" y="2615"/>
                </a:cxn>
                <a:cxn ang="0">
                  <a:pos x="2047" y="2536"/>
                </a:cxn>
                <a:cxn ang="0">
                  <a:pos x="2094" y="2315"/>
                </a:cxn>
                <a:cxn ang="0">
                  <a:pos x="2395" y="2046"/>
                </a:cxn>
                <a:cxn ang="0">
                  <a:pos x="2585" y="2077"/>
                </a:cxn>
                <a:cxn ang="0">
                  <a:pos x="2664" y="2061"/>
                </a:cxn>
                <a:cxn ang="0">
                  <a:pos x="2680" y="1856"/>
                </a:cxn>
                <a:cxn ang="0">
                  <a:pos x="2727" y="1840"/>
                </a:cxn>
                <a:cxn ang="0">
                  <a:pos x="3107" y="1808"/>
                </a:cxn>
                <a:cxn ang="0">
                  <a:pos x="3170" y="1729"/>
                </a:cxn>
                <a:cxn ang="0">
                  <a:pos x="3218" y="1539"/>
                </a:cxn>
                <a:cxn ang="0">
                  <a:pos x="3044" y="969"/>
                </a:cxn>
                <a:cxn ang="0">
                  <a:pos x="2885" y="1080"/>
                </a:cxn>
                <a:cxn ang="0">
                  <a:pos x="2616" y="1064"/>
                </a:cxn>
                <a:cxn ang="0">
                  <a:pos x="2537" y="969"/>
                </a:cxn>
                <a:cxn ang="0">
                  <a:pos x="2316" y="621"/>
                </a:cxn>
                <a:cxn ang="0">
                  <a:pos x="2284" y="194"/>
                </a:cxn>
                <a:cxn ang="0">
                  <a:pos x="2158" y="147"/>
                </a:cxn>
                <a:cxn ang="0">
                  <a:pos x="2047" y="352"/>
                </a:cxn>
                <a:cxn ang="0">
                  <a:pos x="1794" y="147"/>
                </a:cxn>
                <a:cxn ang="0">
                  <a:pos x="1778" y="83"/>
                </a:cxn>
                <a:cxn ang="0">
                  <a:pos x="1714" y="52"/>
                </a:cxn>
                <a:cxn ang="0">
                  <a:pos x="1651" y="4"/>
                </a:cxn>
                <a:cxn ang="0">
                  <a:pos x="1430" y="36"/>
                </a:cxn>
                <a:cxn ang="0">
                  <a:pos x="1192" y="52"/>
                </a:cxn>
                <a:cxn ang="0">
                  <a:pos x="1050" y="257"/>
                </a:cxn>
              </a:cxnLst>
              <a:rect l="0" t="0" r="r" b="b"/>
              <a:pathLst>
                <a:path w="3421" h="3051">
                  <a:moveTo>
                    <a:pt x="1050" y="257"/>
                  </a:moveTo>
                  <a:cubicBezTo>
                    <a:pt x="1055" y="326"/>
                    <a:pt x="1049" y="396"/>
                    <a:pt x="1066" y="463"/>
                  </a:cubicBezTo>
                  <a:cubicBezTo>
                    <a:pt x="1076" y="500"/>
                    <a:pt x="1129" y="558"/>
                    <a:pt x="1129" y="558"/>
                  </a:cubicBezTo>
                  <a:cubicBezTo>
                    <a:pt x="1112" y="625"/>
                    <a:pt x="1081" y="670"/>
                    <a:pt x="1050" y="732"/>
                  </a:cubicBezTo>
                  <a:cubicBezTo>
                    <a:pt x="1045" y="780"/>
                    <a:pt x="1052" y="830"/>
                    <a:pt x="1034" y="875"/>
                  </a:cubicBezTo>
                  <a:cubicBezTo>
                    <a:pt x="1028" y="890"/>
                    <a:pt x="1003" y="888"/>
                    <a:pt x="987" y="890"/>
                  </a:cubicBezTo>
                  <a:cubicBezTo>
                    <a:pt x="829" y="909"/>
                    <a:pt x="670" y="922"/>
                    <a:pt x="512" y="938"/>
                  </a:cubicBezTo>
                  <a:cubicBezTo>
                    <a:pt x="361" y="1086"/>
                    <a:pt x="615" y="816"/>
                    <a:pt x="449" y="1270"/>
                  </a:cubicBezTo>
                  <a:cubicBezTo>
                    <a:pt x="438" y="1300"/>
                    <a:pt x="386" y="1280"/>
                    <a:pt x="354" y="1286"/>
                  </a:cubicBezTo>
                  <a:cubicBezTo>
                    <a:pt x="327" y="1291"/>
                    <a:pt x="301" y="1297"/>
                    <a:pt x="274" y="1302"/>
                  </a:cubicBezTo>
                  <a:cubicBezTo>
                    <a:pt x="199" y="1452"/>
                    <a:pt x="220" y="1382"/>
                    <a:pt x="195" y="1508"/>
                  </a:cubicBezTo>
                  <a:cubicBezTo>
                    <a:pt x="200" y="1545"/>
                    <a:pt x="194" y="1585"/>
                    <a:pt x="211" y="1618"/>
                  </a:cubicBezTo>
                  <a:cubicBezTo>
                    <a:pt x="219" y="1633"/>
                    <a:pt x="256" y="1617"/>
                    <a:pt x="259" y="1634"/>
                  </a:cubicBezTo>
                  <a:cubicBezTo>
                    <a:pt x="283" y="1765"/>
                    <a:pt x="246" y="1823"/>
                    <a:pt x="148" y="1871"/>
                  </a:cubicBezTo>
                  <a:cubicBezTo>
                    <a:pt x="68" y="1991"/>
                    <a:pt x="0" y="2061"/>
                    <a:pt x="322" y="2204"/>
                  </a:cubicBezTo>
                  <a:cubicBezTo>
                    <a:pt x="476" y="2273"/>
                    <a:pt x="659" y="2225"/>
                    <a:pt x="828" y="2235"/>
                  </a:cubicBezTo>
                  <a:cubicBezTo>
                    <a:pt x="907" y="2354"/>
                    <a:pt x="806" y="2186"/>
                    <a:pt x="876" y="2425"/>
                  </a:cubicBezTo>
                  <a:cubicBezTo>
                    <a:pt x="907" y="2531"/>
                    <a:pt x="925" y="2538"/>
                    <a:pt x="987" y="2599"/>
                  </a:cubicBezTo>
                  <a:cubicBezTo>
                    <a:pt x="1053" y="2801"/>
                    <a:pt x="961" y="2588"/>
                    <a:pt x="1145" y="2773"/>
                  </a:cubicBezTo>
                  <a:cubicBezTo>
                    <a:pt x="1165" y="2793"/>
                    <a:pt x="1157" y="2831"/>
                    <a:pt x="1176" y="2853"/>
                  </a:cubicBezTo>
                  <a:cubicBezTo>
                    <a:pt x="1182" y="2860"/>
                    <a:pt x="1381" y="2948"/>
                    <a:pt x="1382" y="2948"/>
                  </a:cubicBezTo>
                  <a:cubicBezTo>
                    <a:pt x="1610" y="2919"/>
                    <a:pt x="1659" y="2920"/>
                    <a:pt x="1920" y="2948"/>
                  </a:cubicBezTo>
                  <a:cubicBezTo>
                    <a:pt x="2011" y="2978"/>
                    <a:pt x="2195" y="3051"/>
                    <a:pt x="2268" y="2963"/>
                  </a:cubicBezTo>
                  <a:cubicBezTo>
                    <a:pt x="2400" y="2804"/>
                    <a:pt x="2250" y="2689"/>
                    <a:pt x="2158" y="2615"/>
                  </a:cubicBezTo>
                  <a:cubicBezTo>
                    <a:pt x="2123" y="2587"/>
                    <a:pt x="2047" y="2536"/>
                    <a:pt x="2047" y="2536"/>
                  </a:cubicBezTo>
                  <a:cubicBezTo>
                    <a:pt x="1977" y="2433"/>
                    <a:pt x="2004" y="2382"/>
                    <a:pt x="2094" y="2315"/>
                  </a:cubicBezTo>
                  <a:cubicBezTo>
                    <a:pt x="2169" y="2202"/>
                    <a:pt x="2263" y="2087"/>
                    <a:pt x="2395" y="2046"/>
                  </a:cubicBezTo>
                  <a:cubicBezTo>
                    <a:pt x="2458" y="2056"/>
                    <a:pt x="2521" y="2073"/>
                    <a:pt x="2585" y="2077"/>
                  </a:cubicBezTo>
                  <a:cubicBezTo>
                    <a:pt x="2612" y="2078"/>
                    <a:pt x="2653" y="2086"/>
                    <a:pt x="2664" y="2061"/>
                  </a:cubicBezTo>
                  <a:cubicBezTo>
                    <a:pt x="2691" y="1998"/>
                    <a:pt x="2661" y="1922"/>
                    <a:pt x="2680" y="1856"/>
                  </a:cubicBezTo>
                  <a:cubicBezTo>
                    <a:pt x="2685" y="1840"/>
                    <a:pt x="2711" y="1842"/>
                    <a:pt x="2727" y="1840"/>
                  </a:cubicBezTo>
                  <a:cubicBezTo>
                    <a:pt x="2853" y="1826"/>
                    <a:pt x="2980" y="1819"/>
                    <a:pt x="3107" y="1808"/>
                  </a:cubicBezTo>
                  <a:cubicBezTo>
                    <a:pt x="3128" y="1782"/>
                    <a:pt x="3155" y="1759"/>
                    <a:pt x="3170" y="1729"/>
                  </a:cubicBezTo>
                  <a:cubicBezTo>
                    <a:pt x="3191" y="1687"/>
                    <a:pt x="3201" y="1591"/>
                    <a:pt x="3218" y="1539"/>
                  </a:cubicBezTo>
                  <a:cubicBezTo>
                    <a:pt x="3234" y="932"/>
                    <a:pt x="3421" y="849"/>
                    <a:pt x="3044" y="969"/>
                  </a:cubicBezTo>
                  <a:cubicBezTo>
                    <a:pt x="3000" y="1035"/>
                    <a:pt x="2962" y="1061"/>
                    <a:pt x="2885" y="1080"/>
                  </a:cubicBezTo>
                  <a:cubicBezTo>
                    <a:pt x="2795" y="1075"/>
                    <a:pt x="2704" y="1082"/>
                    <a:pt x="2616" y="1064"/>
                  </a:cubicBezTo>
                  <a:cubicBezTo>
                    <a:pt x="2592" y="1059"/>
                    <a:pt x="2550" y="987"/>
                    <a:pt x="2537" y="969"/>
                  </a:cubicBezTo>
                  <a:cubicBezTo>
                    <a:pt x="2455" y="853"/>
                    <a:pt x="2351" y="762"/>
                    <a:pt x="2316" y="621"/>
                  </a:cubicBezTo>
                  <a:cubicBezTo>
                    <a:pt x="2336" y="448"/>
                    <a:pt x="2355" y="396"/>
                    <a:pt x="2284" y="194"/>
                  </a:cubicBezTo>
                  <a:cubicBezTo>
                    <a:pt x="2276" y="170"/>
                    <a:pt x="2176" y="151"/>
                    <a:pt x="2158" y="147"/>
                  </a:cubicBezTo>
                  <a:cubicBezTo>
                    <a:pt x="2123" y="234"/>
                    <a:pt x="2127" y="299"/>
                    <a:pt x="2047" y="352"/>
                  </a:cubicBezTo>
                  <a:cubicBezTo>
                    <a:pt x="1963" y="284"/>
                    <a:pt x="1871" y="224"/>
                    <a:pt x="1794" y="147"/>
                  </a:cubicBezTo>
                  <a:cubicBezTo>
                    <a:pt x="1778" y="131"/>
                    <a:pt x="1792" y="100"/>
                    <a:pt x="1778" y="83"/>
                  </a:cubicBezTo>
                  <a:cubicBezTo>
                    <a:pt x="1763" y="65"/>
                    <a:pt x="1734" y="65"/>
                    <a:pt x="1714" y="52"/>
                  </a:cubicBezTo>
                  <a:cubicBezTo>
                    <a:pt x="1692" y="38"/>
                    <a:pt x="1672" y="20"/>
                    <a:pt x="1651" y="4"/>
                  </a:cubicBezTo>
                  <a:cubicBezTo>
                    <a:pt x="1577" y="15"/>
                    <a:pt x="1504" y="28"/>
                    <a:pt x="1430" y="36"/>
                  </a:cubicBezTo>
                  <a:cubicBezTo>
                    <a:pt x="1351" y="44"/>
                    <a:pt x="1252" y="0"/>
                    <a:pt x="1192" y="52"/>
                  </a:cubicBezTo>
                  <a:cubicBezTo>
                    <a:pt x="908" y="299"/>
                    <a:pt x="1407" y="257"/>
                    <a:pt x="1050" y="257"/>
                  </a:cubicBezTo>
                  <a:close/>
                </a:path>
              </a:pathLst>
            </a:cu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4016376" y="4729163"/>
              <a:ext cx="1065213" cy="912812"/>
            </a:xfrm>
            <a:custGeom>
              <a:avLst/>
              <a:gdLst/>
              <a:ahLst/>
              <a:cxnLst>
                <a:cxn ang="0">
                  <a:pos x="312" y="170"/>
                </a:cxn>
                <a:cxn ang="0">
                  <a:pos x="281" y="281"/>
                </a:cxn>
                <a:cxn ang="0">
                  <a:pos x="233" y="297"/>
                </a:cxn>
                <a:cxn ang="0">
                  <a:pos x="202" y="344"/>
                </a:cxn>
                <a:cxn ang="0">
                  <a:pos x="186" y="423"/>
                </a:cxn>
                <a:cxn ang="0">
                  <a:pos x="122" y="439"/>
                </a:cxn>
                <a:cxn ang="0">
                  <a:pos x="75" y="471"/>
                </a:cxn>
                <a:cxn ang="0">
                  <a:pos x="12" y="566"/>
                </a:cxn>
                <a:cxn ang="0">
                  <a:pos x="28" y="629"/>
                </a:cxn>
                <a:cxn ang="0">
                  <a:pos x="75" y="724"/>
                </a:cxn>
                <a:cxn ang="0">
                  <a:pos x="202" y="1088"/>
                </a:cxn>
                <a:cxn ang="0">
                  <a:pos x="297" y="1167"/>
                </a:cxn>
                <a:cxn ang="0">
                  <a:pos x="391" y="1231"/>
                </a:cxn>
                <a:cxn ang="0">
                  <a:pos x="518" y="1341"/>
                </a:cxn>
                <a:cxn ang="0">
                  <a:pos x="692" y="1436"/>
                </a:cxn>
                <a:cxn ang="0">
                  <a:pos x="819" y="1389"/>
                </a:cxn>
                <a:cxn ang="0">
                  <a:pos x="866" y="1341"/>
                </a:cxn>
                <a:cxn ang="0">
                  <a:pos x="1104" y="1325"/>
                </a:cxn>
                <a:cxn ang="0">
                  <a:pos x="1119" y="1278"/>
                </a:cxn>
                <a:cxn ang="0">
                  <a:pos x="1293" y="1246"/>
                </a:cxn>
                <a:cxn ang="0">
                  <a:pos x="1468" y="867"/>
                </a:cxn>
                <a:cxn ang="0">
                  <a:pos x="1657" y="851"/>
                </a:cxn>
                <a:cxn ang="0">
                  <a:pos x="1673" y="566"/>
                </a:cxn>
                <a:cxn ang="0">
                  <a:pos x="1436" y="455"/>
                </a:cxn>
                <a:cxn ang="0">
                  <a:pos x="1388" y="423"/>
                </a:cxn>
                <a:cxn ang="0">
                  <a:pos x="1341" y="408"/>
                </a:cxn>
                <a:cxn ang="0">
                  <a:pos x="1309" y="297"/>
                </a:cxn>
                <a:cxn ang="0">
                  <a:pos x="1293" y="170"/>
                </a:cxn>
                <a:cxn ang="0">
                  <a:pos x="1167" y="107"/>
                </a:cxn>
                <a:cxn ang="0">
                  <a:pos x="1024" y="12"/>
                </a:cxn>
                <a:cxn ang="0">
                  <a:pos x="581" y="60"/>
                </a:cxn>
                <a:cxn ang="0">
                  <a:pos x="439" y="44"/>
                </a:cxn>
                <a:cxn ang="0">
                  <a:pos x="423" y="91"/>
                </a:cxn>
                <a:cxn ang="0">
                  <a:pos x="376" y="123"/>
                </a:cxn>
                <a:cxn ang="0">
                  <a:pos x="344" y="170"/>
                </a:cxn>
                <a:cxn ang="0">
                  <a:pos x="297" y="186"/>
                </a:cxn>
                <a:cxn ang="0">
                  <a:pos x="312" y="170"/>
                </a:cxn>
              </a:cxnLst>
              <a:rect l="0" t="0" r="r" b="b"/>
              <a:pathLst>
                <a:path w="1677" h="1436">
                  <a:moveTo>
                    <a:pt x="312" y="170"/>
                  </a:moveTo>
                  <a:cubicBezTo>
                    <a:pt x="302" y="207"/>
                    <a:pt x="301" y="248"/>
                    <a:pt x="281" y="281"/>
                  </a:cubicBezTo>
                  <a:cubicBezTo>
                    <a:pt x="272" y="295"/>
                    <a:pt x="246" y="286"/>
                    <a:pt x="233" y="297"/>
                  </a:cubicBezTo>
                  <a:cubicBezTo>
                    <a:pt x="218" y="309"/>
                    <a:pt x="212" y="328"/>
                    <a:pt x="202" y="344"/>
                  </a:cubicBezTo>
                  <a:cubicBezTo>
                    <a:pt x="197" y="370"/>
                    <a:pt x="203" y="402"/>
                    <a:pt x="186" y="423"/>
                  </a:cubicBezTo>
                  <a:cubicBezTo>
                    <a:pt x="172" y="440"/>
                    <a:pt x="142" y="430"/>
                    <a:pt x="122" y="439"/>
                  </a:cubicBezTo>
                  <a:cubicBezTo>
                    <a:pt x="105" y="447"/>
                    <a:pt x="91" y="460"/>
                    <a:pt x="75" y="471"/>
                  </a:cubicBezTo>
                  <a:cubicBezTo>
                    <a:pt x="54" y="503"/>
                    <a:pt x="33" y="534"/>
                    <a:pt x="12" y="566"/>
                  </a:cubicBezTo>
                  <a:cubicBezTo>
                    <a:pt x="0" y="584"/>
                    <a:pt x="22" y="608"/>
                    <a:pt x="28" y="629"/>
                  </a:cubicBezTo>
                  <a:cubicBezTo>
                    <a:pt x="45" y="690"/>
                    <a:pt x="38" y="669"/>
                    <a:pt x="75" y="724"/>
                  </a:cubicBezTo>
                  <a:cubicBezTo>
                    <a:pt x="99" y="868"/>
                    <a:pt x="118" y="962"/>
                    <a:pt x="202" y="1088"/>
                  </a:cubicBezTo>
                  <a:cubicBezTo>
                    <a:pt x="241" y="1147"/>
                    <a:pt x="248" y="1126"/>
                    <a:pt x="297" y="1167"/>
                  </a:cubicBezTo>
                  <a:cubicBezTo>
                    <a:pt x="378" y="1235"/>
                    <a:pt x="306" y="1202"/>
                    <a:pt x="391" y="1231"/>
                  </a:cubicBezTo>
                  <a:cubicBezTo>
                    <a:pt x="428" y="1286"/>
                    <a:pt x="455" y="1319"/>
                    <a:pt x="518" y="1341"/>
                  </a:cubicBezTo>
                  <a:cubicBezTo>
                    <a:pt x="578" y="1386"/>
                    <a:pt x="626" y="1403"/>
                    <a:pt x="692" y="1436"/>
                  </a:cubicBezTo>
                  <a:cubicBezTo>
                    <a:pt x="760" y="1422"/>
                    <a:pt x="769" y="1430"/>
                    <a:pt x="819" y="1389"/>
                  </a:cubicBezTo>
                  <a:cubicBezTo>
                    <a:pt x="836" y="1375"/>
                    <a:pt x="844" y="1346"/>
                    <a:pt x="866" y="1341"/>
                  </a:cubicBezTo>
                  <a:cubicBezTo>
                    <a:pt x="944" y="1324"/>
                    <a:pt x="1025" y="1330"/>
                    <a:pt x="1104" y="1325"/>
                  </a:cubicBezTo>
                  <a:cubicBezTo>
                    <a:pt x="1109" y="1309"/>
                    <a:pt x="1106" y="1288"/>
                    <a:pt x="1119" y="1278"/>
                  </a:cubicBezTo>
                  <a:cubicBezTo>
                    <a:pt x="1135" y="1266"/>
                    <a:pt x="1286" y="1247"/>
                    <a:pt x="1293" y="1246"/>
                  </a:cubicBezTo>
                  <a:cubicBezTo>
                    <a:pt x="1456" y="1195"/>
                    <a:pt x="1358" y="996"/>
                    <a:pt x="1468" y="867"/>
                  </a:cubicBezTo>
                  <a:cubicBezTo>
                    <a:pt x="1509" y="819"/>
                    <a:pt x="1594" y="856"/>
                    <a:pt x="1657" y="851"/>
                  </a:cubicBezTo>
                  <a:cubicBezTo>
                    <a:pt x="1662" y="756"/>
                    <a:pt x="1677" y="661"/>
                    <a:pt x="1673" y="566"/>
                  </a:cubicBezTo>
                  <a:cubicBezTo>
                    <a:pt x="1669" y="463"/>
                    <a:pt x="1512" y="470"/>
                    <a:pt x="1436" y="455"/>
                  </a:cubicBezTo>
                  <a:cubicBezTo>
                    <a:pt x="1420" y="444"/>
                    <a:pt x="1405" y="432"/>
                    <a:pt x="1388" y="423"/>
                  </a:cubicBezTo>
                  <a:cubicBezTo>
                    <a:pt x="1373" y="416"/>
                    <a:pt x="1353" y="420"/>
                    <a:pt x="1341" y="408"/>
                  </a:cubicBezTo>
                  <a:cubicBezTo>
                    <a:pt x="1334" y="401"/>
                    <a:pt x="1309" y="298"/>
                    <a:pt x="1309" y="297"/>
                  </a:cubicBezTo>
                  <a:cubicBezTo>
                    <a:pt x="1304" y="255"/>
                    <a:pt x="1313" y="207"/>
                    <a:pt x="1293" y="170"/>
                  </a:cubicBezTo>
                  <a:cubicBezTo>
                    <a:pt x="1277" y="141"/>
                    <a:pt x="1201" y="119"/>
                    <a:pt x="1167" y="107"/>
                  </a:cubicBezTo>
                  <a:cubicBezTo>
                    <a:pt x="1120" y="38"/>
                    <a:pt x="1100" y="50"/>
                    <a:pt x="1024" y="12"/>
                  </a:cubicBezTo>
                  <a:cubicBezTo>
                    <a:pt x="887" y="82"/>
                    <a:pt x="730" y="95"/>
                    <a:pt x="581" y="60"/>
                  </a:cubicBezTo>
                  <a:cubicBezTo>
                    <a:pt x="529" y="25"/>
                    <a:pt x="516" y="0"/>
                    <a:pt x="439" y="44"/>
                  </a:cubicBezTo>
                  <a:cubicBezTo>
                    <a:pt x="425" y="52"/>
                    <a:pt x="433" y="78"/>
                    <a:pt x="423" y="91"/>
                  </a:cubicBezTo>
                  <a:cubicBezTo>
                    <a:pt x="411" y="106"/>
                    <a:pt x="392" y="112"/>
                    <a:pt x="376" y="123"/>
                  </a:cubicBezTo>
                  <a:cubicBezTo>
                    <a:pt x="365" y="139"/>
                    <a:pt x="359" y="158"/>
                    <a:pt x="344" y="170"/>
                  </a:cubicBezTo>
                  <a:cubicBezTo>
                    <a:pt x="331" y="180"/>
                    <a:pt x="314" y="186"/>
                    <a:pt x="297" y="186"/>
                  </a:cubicBezTo>
                  <a:cubicBezTo>
                    <a:pt x="290" y="186"/>
                    <a:pt x="307" y="175"/>
                    <a:pt x="312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4195763" y="4838700"/>
              <a:ext cx="684212" cy="642938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46" descr="25%"/>
            <p:cNvSpPr>
              <a:spLocks noChangeArrowheads="1"/>
            </p:cNvSpPr>
            <p:nvPr/>
          </p:nvSpPr>
          <p:spPr bwMode="auto">
            <a:xfrm>
              <a:off x="3582989" y="5662613"/>
              <a:ext cx="331787" cy="311150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47" descr="25%"/>
            <p:cNvSpPr>
              <a:spLocks noChangeArrowheads="1"/>
            </p:cNvSpPr>
            <p:nvPr/>
          </p:nvSpPr>
          <p:spPr bwMode="auto">
            <a:xfrm>
              <a:off x="3663950" y="4387850"/>
              <a:ext cx="331788" cy="311150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48" descr="25%"/>
            <p:cNvSpPr>
              <a:spLocks noChangeArrowheads="1"/>
            </p:cNvSpPr>
            <p:nvPr/>
          </p:nvSpPr>
          <p:spPr bwMode="auto">
            <a:xfrm>
              <a:off x="5013326" y="4510088"/>
              <a:ext cx="330200" cy="311150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49" descr="25%"/>
            <p:cNvSpPr>
              <a:spLocks noChangeArrowheads="1"/>
            </p:cNvSpPr>
            <p:nvPr/>
          </p:nvSpPr>
          <p:spPr bwMode="auto">
            <a:xfrm>
              <a:off x="4813300" y="5565775"/>
              <a:ext cx="331788" cy="312738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3811588" y="5318127"/>
              <a:ext cx="684212" cy="531813"/>
            </a:xfrm>
            <a:custGeom>
              <a:avLst/>
              <a:gdLst/>
              <a:ahLst/>
              <a:cxnLst>
                <a:cxn ang="0">
                  <a:pos x="0" y="839"/>
                </a:cxn>
                <a:cxn ang="0">
                  <a:pos x="1076" y="0"/>
                </a:cxn>
              </a:cxnLst>
              <a:rect l="0" t="0" r="r" b="b"/>
              <a:pathLst>
                <a:path w="1076" h="839">
                  <a:moveTo>
                    <a:pt x="0" y="839"/>
                  </a:moveTo>
                  <a:lnTo>
                    <a:pt x="1076" y="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4478338" y="5318125"/>
              <a:ext cx="468312" cy="382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601"/>
                </a:cxn>
              </a:cxnLst>
              <a:rect l="0" t="0" r="r" b="b"/>
              <a:pathLst>
                <a:path w="739" h="601">
                  <a:moveTo>
                    <a:pt x="0" y="0"/>
                  </a:moveTo>
                  <a:lnTo>
                    <a:pt x="739" y="601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4718051" y="4683125"/>
              <a:ext cx="419100" cy="336550"/>
            </a:xfrm>
            <a:custGeom>
              <a:avLst/>
              <a:gdLst/>
              <a:ahLst/>
              <a:cxnLst>
                <a:cxn ang="0">
                  <a:pos x="0" y="530"/>
                </a:cxn>
                <a:cxn ang="0">
                  <a:pos x="661" y="0"/>
                </a:cxn>
              </a:cxnLst>
              <a:rect l="0" t="0" r="r" b="b"/>
              <a:pathLst>
                <a:path w="661" h="530">
                  <a:moveTo>
                    <a:pt x="0" y="530"/>
                  </a:moveTo>
                  <a:lnTo>
                    <a:pt x="66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3849689" y="4572000"/>
              <a:ext cx="536575" cy="406400"/>
            </a:xfrm>
            <a:custGeom>
              <a:avLst/>
              <a:gdLst/>
              <a:ahLst/>
              <a:cxnLst>
                <a:cxn ang="0">
                  <a:pos x="845" y="642"/>
                </a:cxn>
                <a:cxn ang="0">
                  <a:pos x="0" y="0"/>
                </a:cxn>
              </a:cxnLst>
              <a:rect l="0" t="0" r="r" b="b"/>
              <a:pathLst>
                <a:path w="845" h="642">
                  <a:moveTo>
                    <a:pt x="845" y="642"/>
                  </a:moveTo>
                  <a:lnTo>
                    <a:pt x="0" y="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4371976" y="5214940"/>
              <a:ext cx="188913" cy="200025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5" y="38"/>
                </a:cxn>
                <a:cxn ang="0">
                  <a:pos x="103" y="238"/>
                </a:cxn>
                <a:cxn ang="0">
                  <a:pos x="153" y="314"/>
                </a:cxn>
                <a:cxn ang="0">
                  <a:pos x="278" y="276"/>
                </a:cxn>
                <a:cxn ang="0">
                  <a:pos x="291" y="226"/>
                </a:cxn>
                <a:cxn ang="0">
                  <a:pos x="228" y="63"/>
                </a:cxn>
                <a:cxn ang="0">
                  <a:pos x="153" y="0"/>
                </a:cxn>
              </a:cxnLst>
              <a:rect l="0" t="0" r="r" b="b"/>
              <a:pathLst>
                <a:path w="297" h="314">
                  <a:moveTo>
                    <a:pt x="153" y="0"/>
                  </a:moveTo>
                  <a:cubicBezTo>
                    <a:pt x="106" y="5"/>
                    <a:pt x="18" y="1"/>
                    <a:pt x="15" y="38"/>
                  </a:cubicBezTo>
                  <a:cubicBezTo>
                    <a:pt x="0" y="214"/>
                    <a:pt x="25" y="120"/>
                    <a:pt x="103" y="238"/>
                  </a:cubicBezTo>
                  <a:cubicBezTo>
                    <a:pt x="120" y="263"/>
                    <a:pt x="153" y="314"/>
                    <a:pt x="153" y="314"/>
                  </a:cubicBezTo>
                  <a:cubicBezTo>
                    <a:pt x="195" y="301"/>
                    <a:pt x="241" y="299"/>
                    <a:pt x="278" y="276"/>
                  </a:cubicBezTo>
                  <a:cubicBezTo>
                    <a:pt x="293" y="267"/>
                    <a:pt x="291" y="243"/>
                    <a:pt x="291" y="226"/>
                  </a:cubicBezTo>
                  <a:cubicBezTo>
                    <a:pt x="291" y="149"/>
                    <a:pt x="297" y="87"/>
                    <a:pt x="228" y="63"/>
                  </a:cubicBezTo>
                  <a:cubicBezTo>
                    <a:pt x="210" y="6"/>
                    <a:pt x="201" y="25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4325939" y="4929190"/>
              <a:ext cx="188912" cy="200025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5" y="38"/>
                </a:cxn>
                <a:cxn ang="0">
                  <a:pos x="103" y="238"/>
                </a:cxn>
                <a:cxn ang="0">
                  <a:pos x="153" y="314"/>
                </a:cxn>
                <a:cxn ang="0">
                  <a:pos x="278" y="276"/>
                </a:cxn>
                <a:cxn ang="0">
                  <a:pos x="291" y="226"/>
                </a:cxn>
                <a:cxn ang="0">
                  <a:pos x="228" y="63"/>
                </a:cxn>
                <a:cxn ang="0">
                  <a:pos x="153" y="0"/>
                </a:cxn>
              </a:cxnLst>
              <a:rect l="0" t="0" r="r" b="b"/>
              <a:pathLst>
                <a:path w="297" h="314">
                  <a:moveTo>
                    <a:pt x="153" y="0"/>
                  </a:moveTo>
                  <a:cubicBezTo>
                    <a:pt x="106" y="5"/>
                    <a:pt x="18" y="1"/>
                    <a:pt x="15" y="38"/>
                  </a:cubicBezTo>
                  <a:cubicBezTo>
                    <a:pt x="0" y="214"/>
                    <a:pt x="25" y="120"/>
                    <a:pt x="103" y="238"/>
                  </a:cubicBezTo>
                  <a:cubicBezTo>
                    <a:pt x="120" y="263"/>
                    <a:pt x="153" y="314"/>
                    <a:pt x="153" y="314"/>
                  </a:cubicBezTo>
                  <a:cubicBezTo>
                    <a:pt x="195" y="301"/>
                    <a:pt x="241" y="299"/>
                    <a:pt x="278" y="276"/>
                  </a:cubicBezTo>
                  <a:cubicBezTo>
                    <a:pt x="293" y="267"/>
                    <a:pt x="291" y="243"/>
                    <a:pt x="291" y="226"/>
                  </a:cubicBezTo>
                  <a:cubicBezTo>
                    <a:pt x="291" y="149"/>
                    <a:pt x="297" y="87"/>
                    <a:pt x="228" y="63"/>
                  </a:cubicBezTo>
                  <a:cubicBezTo>
                    <a:pt x="210" y="6"/>
                    <a:pt x="201" y="25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6" descr="Light downward diagonal"/>
            <p:cNvSpPr>
              <a:spLocks/>
            </p:cNvSpPr>
            <p:nvPr/>
          </p:nvSpPr>
          <p:spPr bwMode="auto">
            <a:xfrm>
              <a:off x="4573588" y="4970465"/>
              <a:ext cx="188912" cy="200025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5" y="38"/>
                </a:cxn>
                <a:cxn ang="0">
                  <a:pos x="103" y="238"/>
                </a:cxn>
                <a:cxn ang="0">
                  <a:pos x="153" y="314"/>
                </a:cxn>
                <a:cxn ang="0">
                  <a:pos x="278" y="276"/>
                </a:cxn>
                <a:cxn ang="0">
                  <a:pos x="291" y="226"/>
                </a:cxn>
                <a:cxn ang="0">
                  <a:pos x="228" y="63"/>
                </a:cxn>
                <a:cxn ang="0">
                  <a:pos x="153" y="0"/>
                </a:cxn>
              </a:cxnLst>
              <a:rect l="0" t="0" r="r" b="b"/>
              <a:pathLst>
                <a:path w="297" h="314">
                  <a:moveTo>
                    <a:pt x="153" y="0"/>
                  </a:moveTo>
                  <a:cubicBezTo>
                    <a:pt x="106" y="5"/>
                    <a:pt x="18" y="1"/>
                    <a:pt x="15" y="38"/>
                  </a:cubicBezTo>
                  <a:cubicBezTo>
                    <a:pt x="0" y="214"/>
                    <a:pt x="25" y="120"/>
                    <a:pt x="103" y="238"/>
                  </a:cubicBezTo>
                  <a:cubicBezTo>
                    <a:pt x="120" y="263"/>
                    <a:pt x="153" y="314"/>
                    <a:pt x="153" y="314"/>
                  </a:cubicBezTo>
                  <a:cubicBezTo>
                    <a:pt x="195" y="301"/>
                    <a:pt x="241" y="299"/>
                    <a:pt x="278" y="276"/>
                  </a:cubicBezTo>
                  <a:cubicBezTo>
                    <a:pt x="293" y="267"/>
                    <a:pt x="291" y="243"/>
                    <a:pt x="291" y="226"/>
                  </a:cubicBezTo>
                  <a:cubicBezTo>
                    <a:pt x="291" y="149"/>
                    <a:pt x="297" y="87"/>
                    <a:pt x="228" y="63"/>
                  </a:cubicBezTo>
                  <a:cubicBezTo>
                    <a:pt x="210" y="6"/>
                    <a:pt x="201" y="25"/>
                    <a:pt x="153" y="0"/>
                  </a:cubicBezTo>
                  <a:close/>
                </a:path>
              </a:pathLst>
            </a:custGeom>
            <a:pattFill prst="ltDn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3751264" y="5016500"/>
              <a:ext cx="623887" cy="763588"/>
            </a:xfrm>
            <a:custGeom>
              <a:avLst/>
              <a:gdLst/>
              <a:ahLst/>
              <a:cxnLst>
                <a:cxn ang="0">
                  <a:pos x="0" y="1203"/>
                </a:cxn>
                <a:cxn ang="0">
                  <a:pos x="981" y="0"/>
                </a:cxn>
              </a:cxnLst>
              <a:rect l="0" t="0" r="r" b="b"/>
              <a:pathLst>
                <a:path w="981" h="1203">
                  <a:moveTo>
                    <a:pt x="0" y="1203"/>
                  </a:moveTo>
                  <a:lnTo>
                    <a:pt x="981" y="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8"/>
            <p:cNvSpPr>
              <a:spLocks noChangeShapeType="1"/>
            </p:cNvSpPr>
            <p:nvPr/>
          </p:nvSpPr>
          <p:spPr bwMode="auto">
            <a:xfrm flipV="1">
              <a:off x="4445001" y="4624390"/>
              <a:ext cx="663575" cy="352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9"/>
            <p:cNvSpPr>
              <a:spLocks noChangeShapeType="1"/>
            </p:cNvSpPr>
            <p:nvPr/>
          </p:nvSpPr>
          <p:spPr bwMode="auto">
            <a:xfrm flipV="1">
              <a:off x="3654425" y="2624138"/>
              <a:ext cx="666750" cy="495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>
              <a:off x="3349625" y="2090738"/>
              <a:ext cx="190500" cy="10858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1"/>
            <p:cNvSpPr>
              <a:spLocks noChangeShapeType="1"/>
            </p:cNvSpPr>
            <p:nvPr/>
          </p:nvSpPr>
          <p:spPr bwMode="auto">
            <a:xfrm flipV="1">
              <a:off x="3635375" y="3195638"/>
              <a:ext cx="1676400" cy="19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62"/>
            <p:cNvSpPr txBox="1">
              <a:spLocks noChangeArrowheads="1"/>
            </p:cNvSpPr>
            <p:nvPr/>
          </p:nvSpPr>
          <p:spPr bwMode="auto">
            <a:xfrm>
              <a:off x="2892425" y="3651250"/>
              <a:ext cx="32194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1200" dirty="0" smtClean="0">
                  <a:solidFill>
                    <a:schemeClr val="bg1"/>
                  </a:solidFill>
                  <a:latin typeface="Tahoma" pitchFamily="34" charset="0"/>
                </a:rPr>
                <a:t>Integrasi kawasan dengan pusat kegiatan lain didalam kota</a:t>
              </a:r>
              <a:endParaRPr lang="id-ID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lblinggau Pendekatan Ars K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360" y="785794"/>
            <a:ext cx="8027737" cy="588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LATIHAN-LATIHAN (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r>
              <a:rPr lang="id-ID" b="1" dirty="0" smtClean="0">
                <a:solidFill>
                  <a:schemeClr val="bg1"/>
                </a:solidFill>
              </a:rPr>
              <a:t>)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TUGAS II 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22" t="6672" r="34375"/>
          <a:stretch>
            <a:fillRect/>
          </a:stretch>
        </p:blipFill>
        <p:spPr bwMode="auto">
          <a:xfrm>
            <a:off x="500034" y="1428712"/>
            <a:ext cx="828680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785794"/>
            <a:ext cx="9144000" cy="428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LATIHAN MEMBUAT GAMBAR DENAH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SAND2"/>
          <p:cNvSpPr>
            <a:spLocks noChangeArrowheads="1"/>
          </p:cNvSpPr>
          <p:nvPr/>
        </p:nvSpPr>
        <p:spPr bwMode="auto">
          <a:xfrm>
            <a:off x="0" y="133350"/>
            <a:ext cx="9144000" cy="6248400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773723" y="2895600"/>
            <a:ext cx="74851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6500" b="1">
                <a:solidFill>
                  <a:srgbClr val="0000FF"/>
                </a:solidFill>
                <a:latin typeface="Mistral" pitchFamily="66" charset="0"/>
              </a:rPr>
              <a:t>SEKIAN DAN TERIMA KASIH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Stylus BT" pitchFamily="34" charset="0"/>
              </a:rPr>
              <a:t>     s u b d i t   b i n f a t d a l      t a r u w i l   ii      d i t j e n   p e n a t a a n   r u a n g     d e p t.   p u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4202723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7526216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699239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8941777" y="6505575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149470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1. RENDER DESIGN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000100" y="1214422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Siapkan Objeknya gan,saya ambil contoh seperti ini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286676" cy="459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368280"/>
          </a:xfrm>
        </p:spPr>
        <p:txBody>
          <a:bodyPr>
            <a:noAutofit/>
          </a:bodyPr>
          <a:lstStyle/>
          <a:p>
            <a:r>
              <a:rPr lang="id-ID" sz="2400" b="1" dirty="0" smtClean="0"/>
              <a:t>View &gt; Render &gt; Materials</a:t>
            </a:r>
            <a:r>
              <a:rPr lang="id-ID" sz="2400" dirty="0" smtClean="0"/>
              <a:t> , Maka keluar sub menu seperti ini gan:</a:t>
            </a:r>
            <a:endParaRPr lang="id-ID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143403" cy="583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/>
            </a:r>
            <a:br>
              <a:rPr lang="id-ID" dirty="0" smtClean="0"/>
            </a:br>
            <a:r>
              <a:rPr lang="id-ID" sz="2200" dirty="0" smtClean="0"/>
              <a:t>&gt; Creat new material</a:t>
            </a:r>
            <a:br>
              <a:rPr lang="id-ID" sz="2200" dirty="0" smtClean="0"/>
            </a:br>
            <a:r>
              <a:rPr lang="id-ID" sz="2200" dirty="0" smtClean="0"/>
              <a:t>Beri nama “tembok” &gt; OK!</a:t>
            </a:r>
            <a:br>
              <a:rPr lang="id-ID" sz="2200" dirty="0" smtClean="0"/>
            </a:br>
            <a:r>
              <a:rPr lang="id-ID" sz="2200" dirty="0" smtClean="0"/>
              <a:t>&gt; pada menu </a:t>
            </a:r>
            <a:r>
              <a:rPr lang="id-ID" sz="2200" b="1" dirty="0" smtClean="0"/>
              <a:t>Maps &gt; </a:t>
            </a:r>
            <a:r>
              <a:rPr lang="id-ID" sz="2200" dirty="0" smtClean="0"/>
              <a:t>selec image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2200" dirty="0" smtClean="0"/>
              <a:t>Ambil gambar dari computer anda,biasanya di sini file nya:</a:t>
            </a:r>
            <a:br>
              <a:rPr lang="id-ID" sz="2200" dirty="0" smtClean="0"/>
            </a:br>
            <a:r>
              <a:rPr lang="id-ID" sz="2200" dirty="0" smtClean="0"/>
              <a:t>C:\Program Data\Autodesk\Autocad2010\R18.0\enu\Textures</a:t>
            </a:r>
            <a:br>
              <a:rPr lang="id-ID" sz="2200" dirty="0" smtClean="0"/>
            </a:br>
            <a:r>
              <a:rPr lang="id-ID" sz="2200" dirty="0" smtClean="0"/>
              <a:t>Jika tidak sama maka anda bias mencarinya sendiri di file Acad anda.</a:t>
            </a:r>
            <a:br>
              <a:rPr lang="id-ID" sz="2200" dirty="0" smtClean="0"/>
            </a:br>
            <a:r>
              <a:rPr lang="id-ID" sz="2200" dirty="0" smtClean="0"/>
              <a:t>Disini saya ambil contoh :</a:t>
            </a:r>
            <a:br>
              <a:rPr lang="id-ID" sz="2200" dirty="0" smtClean="0"/>
            </a:br>
            <a:r>
              <a:rPr lang="id-ID" sz="2200" i="1" dirty="0" smtClean="0"/>
              <a:t>Masonry.Unit.Masonry.Brick.Modular.Clinker</a:t>
            </a:r>
            <a:r>
              <a:rPr lang="id-ID" sz="2200" dirty="0" smtClean="0"/>
              <a:t/>
            </a:r>
            <a:br>
              <a:rPr lang="id-ID" sz="2200" dirty="0" smtClean="0"/>
            </a:br>
            <a:r>
              <a:rPr lang="id-ID" sz="2200" i="1" dirty="0" smtClean="0"/>
              <a:t>&gt;</a:t>
            </a:r>
            <a:r>
              <a:rPr lang="id-ID" sz="2200" dirty="0" smtClean="0"/>
              <a:t> Apply material to Object &gt; seleksi objeknya</a:t>
            </a:r>
            <a:br>
              <a:rPr lang="id-ID" sz="2200" dirty="0" smtClean="0"/>
            </a:br>
            <a:r>
              <a:rPr lang="id-ID" sz="2200" dirty="0" smtClean="0"/>
              <a:t>Maka objek tersebut telah menyerupai layaknya tembok yang belum di semen,seperti ini:</a:t>
            </a:r>
            <a:endParaRPr lang="id-ID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82552"/>
            <a:ext cx="6594093" cy="501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000" dirty="0" smtClean="0"/>
              <a:t>Jika anda rasa skalanya terlalu besar,maka anda bisa mengaturnya di tab </a:t>
            </a:r>
            <a:r>
              <a:rPr lang="id-ID" sz="2000" b="1" dirty="0" smtClean="0"/>
              <a:t>material offset &amp; preview</a:t>
            </a: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>Untuk menemukanya, caranya anda cukup tarik kursor tab ke bawah. Atur skalanya sesuai keinginan.</a:t>
            </a:r>
            <a:endParaRPr lang="id-ID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4941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643074"/>
          </a:xfrm>
        </p:spPr>
        <p:txBody>
          <a:bodyPr>
            <a:noAutofit/>
          </a:bodyPr>
          <a:lstStyle/>
          <a:p>
            <a:pPr algn="l"/>
            <a:r>
              <a:rPr lang="id-ID" sz="1800" dirty="0" smtClean="0"/>
              <a:t>Jika merasa cukup pengaaturan sekalanya, jangan lupa untuk klik symbol gembok guna skalanya tidak berubah - ubah.</a:t>
            </a:r>
            <a:br>
              <a:rPr lang="id-ID" sz="1800" dirty="0" smtClean="0"/>
            </a:br>
            <a:r>
              <a:rPr lang="id-ID" sz="1800" dirty="0" smtClean="0"/>
              <a:t>Begitu pula untuk material yg selanjutnya gan untuk model yang sejenis, seperti kusen pintu/jendela, lemari kayu, bupet, or yg lainya.</a:t>
            </a:r>
            <a:br>
              <a:rPr lang="id-ID" sz="1800" dirty="0" smtClean="0"/>
            </a:br>
            <a:r>
              <a:rPr lang="id-ID" sz="1800" dirty="0" smtClean="0"/>
              <a:t>Untuk tehnik rendering yg lainya seperti kramik,paper,kaca,cermin,water,anda fokuskan ke pengaturan di tab </a:t>
            </a:r>
            <a:r>
              <a:rPr lang="id-ID" sz="1800" b="1" dirty="0" smtClean="0"/>
              <a:t>Material Editor.</a:t>
            </a:r>
            <a:r>
              <a:rPr lang="id-ID" sz="1800" dirty="0" smtClean="0"/>
              <a:t/>
            </a:r>
            <a:br>
              <a:rPr lang="id-ID" sz="1800" dirty="0" smtClean="0"/>
            </a:br>
            <a:r>
              <a:rPr lang="id-ID" sz="1800" dirty="0" smtClean="0"/>
              <a:t>Pilih criteria material di </a:t>
            </a:r>
            <a:r>
              <a:rPr lang="id-ID" sz="1800" b="1" dirty="0" smtClean="0"/>
              <a:t>type dan Template</a:t>
            </a:r>
            <a:r>
              <a:rPr lang="id-ID" sz="1800" dirty="0" smtClean="0"/>
              <a:t/>
            </a:r>
            <a:br>
              <a:rPr lang="id-ID" sz="1800" dirty="0" smtClean="0"/>
            </a:br>
            <a:r>
              <a:rPr lang="id-ID" sz="1800" dirty="0" smtClean="0"/>
              <a:t>Perhatikan petunjuk dibawah:</a:t>
            </a:r>
            <a:endParaRPr lang="id-ID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818669"/>
            <a:ext cx="2857520" cy="50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Berikut contoh-contoh yg saya buat: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EXPLODE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65006"/>
            <a:ext cx="6267921" cy="526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857356" y="5857892"/>
            <a:ext cx="10715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179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1. RENDER DESIGN</vt:lpstr>
      <vt:lpstr>View &gt; Render &gt; Materials , Maka keluar sub menu seperti ini gan:</vt:lpstr>
      <vt:lpstr> &gt; Creat new material Beri nama “tembok” &gt; OK! &gt; pada menu Maps &gt; selec image Ambil gambar dari computer anda,biasanya di sini file nya: C:\Program Data\Autodesk\Autocad2010\R18.0\enu\Textures Jika tidak sama maka anda bias mencarinya sendiri di file Acad anda. Disini saya ambil contoh : Masonry.Unit.Masonry.Brick.Modular.Clinker &gt; Apply material to Object &gt; seleksi objeknya Maka objek tersebut telah menyerupai layaknya tembok yang belum di semen,seperti ini:</vt:lpstr>
      <vt:lpstr>PowerPoint Presentation</vt:lpstr>
      <vt:lpstr>Jika anda rasa skalanya terlalu besar,maka anda bisa mengaturnya di tab material offset &amp; preview Untuk menemukanya, caranya anda cukup tarik kursor tab ke bawah. Atur skalanya sesuai keinginan.</vt:lpstr>
      <vt:lpstr>Jika merasa cukup pengaaturan sekalanya, jangan lupa untuk klik symbol gembok guna skalanya tidak berubah - ubah. Begitu pula untuk material yg selanjutnya gan untuk model yang sejenis, seperti kusen pintu/jendela, lemari kayu, bupet, or yg lainya. Untuk tehnik rendering yg lainya seperti kramik,paper,kaca,cermin,water,anda fokuskan ke pengaturan di tab Material Editor. Pilih criteria material di type dan Template Perhatikan petunjuk dibawah:</vt:lpstr>
      <vt:lpstr>Berikut contoh-contoh yg saya buat:</vt:lpstr>
      <vt:lpstr>EXPLODE</vt:lpstr>
      <vt:lpstr>WINDOW</vt:lpstr>
      <vt:lpstr>CROSSING</vt:lpstr>
      <vt:lpstr>WPOLYGON</vt:lpstr>
      <vt:lpstr>PENDALAMAN MATERI BUKA;</vt:lpstr>
      <vt:lpstr>LATIHAN-LATIHAN (4)</vt:lpstr>
      <vt:lpstr>LATIHAN-LATIHAN (5)</vt:lpstr>
      <vt:lpstr>TUGAS II 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Nasruddin Dewang</dc:creator>
  <cp:lastModifiedBy>May</cp:lastModifiedBy>
  <cp:revision>16</cp:revision>
  <dcterms:created xsi:type="dcterms:W3CDTF">2011-07-06T02:14:55Z</dcterms:created>
  <dcterms:modified xsi:type="dcterms:W3CDTF">2015-04-07T10:35:00Z</dcterms:modified>
</cp:coreProperties>
</file>