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7" r:id="rId5"/>
    <p:sldId id="272" r:id="rId6"/>
    <p:sldId id="266" r:id="rId7"/>
    <p:sldId id="267" r:id="rId8"/>
    <p:sldId id="270" r:id="rId9"/>
    <p:sldId id="268" r:id="rId10"/>
    <p:sldId id="269" r:id="rId11"/>
    <p:sldId id="273" r:id="rId12"/>
    <p:sldId id="263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squidoo.com/tutor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Plugin" TargetMode="External"/><Relationship Id="rId2" Type="http://schemas.openxmlformats.org/officeDocument/2006/relationships/hyperlink" Target="http://id.wikipedia.org/w/index.php?title=Platform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quidoo.com/tutor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-9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MEMULAI GAMBAR DENGAN 3D MAX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7829576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marL="0">
              <a:spcBef>
                <a:spcPts val="600"/>
              </a:spcBef>
              <a:buNone/>
            </a:pPr>
            <a:endParaRPr lang="en-US" sz="1400" dirty="0" smtClean="0"/>
          </a:p>
          <a:p>
            <a:pPr marL="0">
              <a:spcBef>
                <a:spcPts val="600"/>
              </a:spcBef>
              <a:buNone/>
            </a:pPr>
            <a:endParaRPr lang="en-US" sz="1400" dirty="0" smtClean="0"/>
          </a:p>
          <a:p>
            <a:pPr marL="0">
              <a:spcBef>
                <a:spcPts val="600"/>
              </a:spcBef>
              <a:buNone/>
            </a:pPr>
            <a:r>
              <a:rPr lang="id-ID" sz="1400" dirty="0" smtClean="0"/>
              <a:t>Gambar  5. Pemilihan Fitur Matte/Shadow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1600" dirty="0" smtClean="0"/>
              <a:t>7. Anda pilih objek </a:t>
            </a:r>
            <a:r>
              <a:rPr lang="id-ID" sz="1600" b="1" dirty="0" smtClean="0"/>
              <a:t>Box</a:t>
            </a:r>
            <a:r>
              <a:rPr lang="id-ID" sz="1600" dirty="0" smtClean="0"/>
              <a:t> di Viewport dan tekan tombol </a:t>
            </a:r>
            <a:r>
              <a:rPr lang="id-ID" sz="1600" b="1" dirty="0" smtClean="0"/>
              <a:t>Assign Material to Selection</a:t>
            </a:r>
            <a:r>
              <a:rPr lang="id-ID" sz="1600" dirty="0" smtClean="0"/>
              <a:t>. Lakukan proses </a:t>
            </a:r>
            <a:r>
              <a:rPr lang="id-ID" sz="1600" b="1" dirty="0" smtClean="0"/>
              <a:t>Render</a:t>
            </a:r>
            <a:r>
              <a:rPr lang="id-ID" sz="2400" dirty="0" smtClean="0"/>
              <a:t>.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pPr>
              <a:buNone/>
            </a:pPr>
            <a:endParaRPr lang="id-ID" sz="1600" dirty="0" smtClean="0"/>
          </a:p>
          <a:p>
            <a:pPr>
              <a:buNone/>
            </a:pP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Gambar  6. Hasil Akhir Rendering</a:t>
            </a:r>
            <a:endParaRPr lang="id-ID" sz="1600" dirty="0"/>
          </a:p>
        </p:txBody>
      </p:sp>
      <p:pic>
        <p:nvPicPr>
          <p:cNvPr id="4" name="Picture 3" descr="http://www.ilmugrafis.net/3dmax/3dmax11/5max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49292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ilmugrafis.net/3dmax/3dmax11/6max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2518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MENGOLAH GAMBAR DENGAN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CONTOH LATIHAN (5)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elt Mapping tutorial. The new texturing feature present in 3DSMAX versions 8 and later. NOT BY M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3" y="3429000"/>
            <a:ext cx="2571769" cy="1768092"/>
          </a:xfrm>
          <a:prstGeom prst="rect">
            <a:avLst/>
          </a:prstGeom>
          <a:noFill/>
        </p:spPr>
      </p:pic>
      <p:pic>
        <p:nvPicPr>
          <p:cNvPr id="1028" name="Picture 4" descr="Beginner tutorial: 3ds Max Basics, Part 4. Snap to grid, modifiers, free form deformer.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7" y="3357562"/>
            <a:ext cx="2643174" cy="1857388"/>
          </a:xfrm>
          <a:prstGeom prst="rect">
            <a:avLst/>
          </a:prstGeom>
          <a:noFill/>
        </p:spPr>
      </p:pic>
      <p:pic>
        <p:nvPicPr>
          <p:cNvPr id="1030" name="Picture 6" descr="Beginner tutorial: 3ds Max Basics, Part 1. Interface, object creation, transforms. Instructor: Aaron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429000"/>
            <a:ext cx="2381267" cy="1785950"/>
          </a:xfrm>
          <a:prstGeom prst="rect">
            <a:avLst/>
          </a:prstGeom>
          <a:noFill/>
        </p:spPr>
      </p:pic>
      <p:pic>
        <p:nvPicPr>
          <p:cNvPr id="1033" name="Picture 9" descr="Beginner tutorial: 3ds Max Basics, Part 2. Transforms, viewport navigation, hotkeys.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6" y="1214422"/>
            <a:ext cx="2666986" cy="1785950"/>
          </a:xfrm>
          <a:prstGeom prst="rect">
            <a:avLst/>
          </a:prstGeom>
          <a:noFill/>
        </p:spPr>
      </p:pic>
      <p:pic>
        <p:nvPicPr>
          <p:cNvPr id="1034" name="Picture 10" descr="Intro to editable polygons">
            <a:hlinkClick r:id="rId2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214422"/>
            <a:ext cx="2643206" cy="1839530"/>
          </a:xfrm>
          <a:prstGeom prst="rect">
            <a:avLst/>
          </a:prstGeom>
          <a:noFill/>
        </p:spPr>
      </p:pic>
      <p:pic>
        <p:nvPicPr>
          <p:cNvPr id="1035" name="Picture 11" descr="how to Make a simple football in 3d studio max Please rate thanks for watching! 3ds max tutorial 3d ">
            <a:hlinkClick r:id="rId2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3" y="1214422"/>
            <a:ext cx="2357455" cy="1839530"/>
          </a:xfrm>
          <a:prstGeom prst="rect">
            <a:avLst/>
          </a:prstGeom>
          <a:noFill/>
        </p:spPr>
      </p:pic>
      <p:pic>
        <p:nvPicPr>
          <p:cNvPr id="1026" name="Picture 2" descr="3ds max, reactor beginner tutorial Car crashing through a wall using reactor, only for max 7 or up u">
            <a:hlinkClick r:id="rId2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-4111625"/>
            <a:ext cx="1114425" cy="85725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CONTOH LATIHAN (5)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>
                <a:solidFill>
                  <a:srgbClr val="0000FF"/>
                </a:solidFill>
                <a:latin typeface="Mistral" pitchFamily="66" charset="0"/>
              </a:rPr>
              <a:t>SEKIAN DAN TERIMA KASIH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PENGERTIAN 3D MAX (1)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id-ID" b="1" dirty="0" smtClean="0"/>
              <a:t>3D Studio Max</a:t>
            </a:r>
            <a:r>
              <a:rPr lang="id-ID" dirty="0" smtClean="0"/>
              <a:t> (kadangkala disebut </a:t>
            </a:r>
            <a:r>
              <a:rPr lang="id-ID" i="1" dirty="0" smtClean="0"/>
              <a:t>3ds Max</a:t>
            </a:r>
            <a:r>
              <a:rPr lang="en-US" i="1" dirty="0" smtClean="0"/>
              <a:t> </a:t>
            </a:r>
            <a:r>
              <a:rPr lang="id-ID" dirty="0" smtClean="0"/>
              <a:t>atau hanya </a:t>
            </a:r>
            <a:r>
              <a:rPr lang="id-ID" i="1" dirty="0" smtClean="0"/>
              <a:t>MAX</a:t>
            </a:r>
            <a:r>
              <a:rPr lang="id-ID" dirty="0" smtClean="0"/>
              <a:t>) adalah sebuah perangkat lunak grafik vektor 3-dimensi dan animasi, ditulis oleh Autodesk Media &amp; Entertainment (dulunya dikenal sebagai Discreet and Kinetix. Perangkat lunak ini dikembangkan dari pendahulunya 3D Studio fo DOS, tetapi untuk platform Win32. Kinetix kemudian bergabung dengan akuisisi terakhir Autodesk, Discreet Logic.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/>
              <a:t>    </a:t>
            </a:r>
            <a:r>
              <a:rPr lang="id-ID" sz="3600" i="1" dirty="0" smtClean="0"/>
              <a:t>3ds Max</a:t>
            </a:r>
            <a:r>
              <a:rPr lang="id-ID" sz="3600" dirty="0" smtClean="0"/>
              <a:t> adalah salah satu paket perangkat lunak yang paling luas digunakan sekarang ini, karena beberapa alasan seperti penggunaan </a:t>
            </a:r>
            <a:r>
              <a:rPr lang="id-ID" sz="3600" dirty="0" smtClean="0">
                <a:hlinkClick r:id="rId2" tooltip="Platform (halaman belum tersedia)"/>
              </a:rPr>
              <a:t>platform</a:t>
            </a:r>
            <a:r>
              <a:rPr lang="id-ID" sz="3600" dirty="0" smtClean="0"/>
              <a:t> Microsoft Windows, kemampuan mengedit yang serba bisa, dan arsitektur </a:t>
            </a:r>
            <a:r>
              <a:rPr lang="id-ID" sz="3600" dirty="0" smtClean="0">
                <a:hlinkClick r:id="rId3" tooltip="Plugin"/>
              </a:rPr>
              <a:t>plugin</a:t>
            </a:r>
            <a:r>
              <a:rPr lang="id-ID" sz="3600" dirty="0" smtClean="0"/>
              <a:t> yang banyak.</a:t>
            </a:r>
            <a:endParaRPr lang="id-ID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KELEBIHAN GAMBAR 3D MAX (2)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LAYAR PADA 3D MAX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Just an introduction to the greatest set of tutorials ever.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819" b="9330"/>
          <a:stretch>
            <a:fillRect/>
          </a:stretch>
        </p:blipFill>
        <p:spPr bwMode="auto">
          <a:xfrm>
            <a:off x="0" y="785794"/>
            <a:ext cx="4429124" cy="2725803"/>
          </a:xfrm>
          <a:prstGeom prst="rect">
            <a:avLst/>
          </a:prstGeom>
          <a:noFill/>
        </p:spPr>
      </p:pic>
      <p:pic>
        <p:nvPicPr>
          <p:cNvPr id="5" name="Picture 6" descr="Beginner tutorial: 3ds Max Basics, Part 1. Interface, object creation, transforms. Instructor: Aaron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643314"/>
            <a:ext cx="4714876" cy="3143248"/>
          </a:xfrm>
          <a:prstGeom prst="rect">
            <a:avLst/>
          </a:prstGeom>
          <a:noFill/>
        </p:spPr>
      </p:pic>
      <p:pic>
        <p:nvPicPr>
          <p:cNvPr id="6" name="Picture 8" descr="A 3ds Max tutorial covering the modeling, texturing and rendering of a bathroom complete from start 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 t="11111" b="11111"/>
          <a:stretch>
            <a:fillRect/>
          </a:stretch>
        </p:blipFill>
        <p:spPr bwMode="auto">
          <a:xfrm>
            <a:off x="4490325" y="785794"/>
            <a:ext cx="465367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MEMULAI </a:t>
            </a:r>
            <a:r>
              <a:rPr lang="id-ID" sz="3200" b="1" dirty="0" smtClean="0">
                <a:solidFill>
                  <a:schemeClr val="bg1"/>
                </a:solidFill>
              </a:rPr>
              <a:t>MENGGAMBAR DENGAN 3D MAX (1)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MENGOLAH GAMBAR DENGAN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CONTOH LATIHAN (1)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7786742" cy="5268931"/>
          </a:xfrm>
        </p:spPr>
        <p:txBody>
          <a:bodyPr>
            <a:normAutofit/>
          </a:bodyPr>
          <a:lstStyle/>
          <a:p>
            <a:pPr marL="179388" indent="-179388">
              <a:buNone/>
            </a:pPr>
            <a:r>
              <a:rPr lang="id-ID" sz="1600" dirty="0" smtClean="0"/>
              <a:t>1. Anda ambil sebuah foto dan jadikan sebagai background pada </a:t>
            </a:r>
            <a:r>
              <a:rPr lang="id-ID" sz="1600" b="1" dirty="0" smtClean="0"/>
              <a:t>Viewport Perspective</a:t>
            </a:r>
            <a:r>
              <a:rPr lang="id-ID" sz="1600" dirty="0" smtClean="0"/>
              <a:t>. </a:t>
            </a:r>
            <a:br>
              <a:rPr lang="id-ID" sz="1600" dirty="0" smtClean="0"/>
            </a:br>
            <a:r>
              <a:rPr lang="id-ID" sz="1600" dirty="0" smtClean="0"/>
              <a:t>(Bila Anda belum tahu caranya, di tutorial yang lalu telah pernah diulas). Misalkan foto sebuah microwave seperti pada gambar.</a:t>
            </a:r>
            <a:br>
              <a:rPr lang="id-ID" sz="1600" dirty="0" smtClean="0"/>
            </a:br>
            <a:r>
              <a:rPr lang="id-ID" sz="1600" dirty="0" smtClean="0"/>
              <a:t/>
            </a:r>
            <a:br>
              <a:rPr lang="id-ID" sz="1600" dirty="0" smtClean="0"/>
            </a:b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 algn="ctr">
              <a:buNone/>
            </a:pPr>
            <a:endParaRPr lang="id-ID" sz="1600" dirty="0" smtClean="0"/>
          </a:p>
          <a:p>
            <a:pPr marL="0" indent="0" algn="ctr">
              <a:buNone/>
            </a:pPr>
            <a:endParaRPr lang="id-ID" sz="1600" dirty="0" smtClean="0"/>
          </a:p>
          <a:p>
            <a:pPr marL="0" indent="0" algn="ctr">
              <a:buNone/>
            </a:pPr>
            <a:r>
              <a:rPr lang="id-ID" sz="1600" dirty="0" smtClean="0"/>
              <a:t>Gambar 1. Background pada Viewport</a:t>
            </a:r>
            <a:endParaRPr lang="id-ID" sz="1600" dirty="0"/>
          </a:p>
        </p:txBody>
      </p:sp>
      <p:pic>
        <p:nvPicPr>
          <p:cNvPr id="4" name="Picture 3" descr="http://www.ilmugrafis.net/3dmax/3dmax11/2max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1800" dirty="0" smtClean="0"/>
              <a:t>2. Skenarionya, Anda ingin menempatkan sebuah objek Teapot 3 Dimensi kedalam microwave tersebut. Anda buat objek Teapot dan Box.</a:t>
            </a:r>
            <a:br>
              <a:rPr lang="id-ID" sz="1800" dirty="0" smtClean="0"/>
            </a:br>
            <a:r>
              <a:rPr lang="id-ID" sz="1800" dirty="0" smtClean="0"/>
              <a:t/>
            </a:r>
            <a:br>
              <a:rPr lang="id-ID" sz="1800" dirty="0" smtClean="0"/>
            </a:b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/>
            </a:r>
            <a:br>
              <a:rPr lang="id-ID" sz="1800" dirty="0" smtClean="0"/>
            </a:b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 algn="ctr">
              <a:buNone/>
            </a:pPr>
            <a:endParaRPr lang="id-ID" sz="1800" dirty="0" smtClean="0"/>
          </a:p>
          <a:p>
            <a:pPr algn="ctr">
              <a:buNone/>
            </a:pPr>
            <a:r>
              <a:rPr lang="id-ID" sz="1800" dirty="0" smtClean="0"/>
              <a:t>Gambar 2. Objek Teapot dan Box</a:t>
            </a:r>
            <a:br>
              <a:rPr lang="id-ID" sz="1800" dirty="0" smtClean="0"/>
            </a:br>
            <a:endParaRPr lang="id-ID" sz="1800" dirty="0"/>
          </a:p>
        </p:txBody>
      </p:sp>
      <p:pic>
        <p:nvPicPr>
          <p:cNvPr id="4" name="Picture 3" descr="http://www.ilmugrafis.net/3dmax/3dmax11/1max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2149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MENGOLAH GAMBAR DENGAN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CONTOH LATIHAN (2)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rmAutofit/>
          </a:bodyPr>
          <a:lstStyle/>
          <a:p>
            <a:pPr marL="269875" indent="-269875">
              <a:buNone/>
            </a:pPr>
            <a:r>
              <a:rPr lang="id-ID" sz="2000" dirty="0" smtClean="0"/>
              <a:t>3. Dengan adanya Box, maka ketika Anda memberikan Lighting, objek Teapot akan memunculkan bayangan. Ini akan memberikan kesan yang realistic. Anda atur posisinya seperti terlihat pada gambar.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</p:txBody>
      </p:sp>
      <p:pic>
        <p:nvPicPr>
          <p:cNvPr id="4" name="Picture 3" descr="http://www.ilmugrafis.net/3dmax/3dmax11/3max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4480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728" y="550070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Gambar 3. Penyesuaian Posisi Objek dengan Gambar Background</a:t>
            </a:r>
            <a:endParaRPr lang="id-ID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MENGOLAH GAMBAR DENGAN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CONTOH LATIHAN (3)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ilmugrafis.net/3dmax/3dmax11/4max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56436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8662" y="5086191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Gambar  4. Pemberian Lighting 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5. Buka </a:t>
            </a:r>
            <a:r>
              <a:rPr lang="id-ID" b="1" dirty="0" smtClean="0"/>
              <a:t>Material Editor</a:t>
            </a:r>
            <a:r>
              <a:rPr lang="id-ID" dirty="0" smtClean="0"/>
              <a:t> dan klik tombol </a:t>
            </a:r>
            <a:r>
              <a:rPr lang="id-ID" b="1" dirty="0" smtClean="0"/>
              <a:t>Standard</a:t>
            </a:r>
            <a:r>
              <a:rPr lang="id-ID" dirty="0" smtClean="0"/>
              <a:t> </a:t>
            </a:r>
            <a:br>
              <a:rPr lang="id-ID" dirty="0" smtClean="0"/>
            </a:br>
            <a:r>
              <a:rPr lang="id-ID" dirty="0" smtClean="0"/>
              <a:t>6. Klik ganda pilihan </a:t>
            </a:r>
            <a:r>
              <a:rPr lang="id-ID" b="1" dirty="0" smtClean="0"/>
              <a:t>Matte/Shadow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14348" y="996719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id-ID" dirty="0" smtClean="0"/>
              <a:t>4. Anda beri sebuah Lighting dengan Omni dan atur posisinya seideal mungkin, kira-kira seperti pada gambar. Jangan lupa aktifkan opsi </a:t>
            </a:r>
            <a:r>
              <a:rPr lang="id-ID" b="1" dirty="0" smtClean="0"/>
              <a:t>Shadow.</a:t>
            </a:r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MENGOLAH GAMBAR DENGAN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CONTOH LATIHAN (4)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334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PENGERTIAN 3D MAX (1)</vt:lpstr>
      <vt:lpstr>KELEBIHAN GAMBAR 3D MAX (2)</vt:lpstr>
      <vt:lpstr>LAYAR PADA 3D MAX</vt:lpstr>
      <vt:lpstr>MEMULAI MENGGAMBAR DENGAN 3D MAX (1)</vt:lpstr>
      <vt:lpstr>MENGOLAH GAMBAR DENGAN  CONTOH LATIHAN (1)</vt:lpstr>
      <vt:lpstr>MENGOLAH GAMBAR DENGAN  CONTOH LATIHAN (2)</vt:lpstr>
      <vt:lpstr>MENGOLAH GAMBAR DENGAN  CONTOH LATIHAN (3)</vt:lpstr>
      <vt:lpstr>MENGOLAH GAMBAR DENGAN  CONTOH LATIHAN (4)</vt:lpstr>
      <vt:lpstr>MENGOLAH GAMBAR DENGAN  CONTOH LATIHAN (5)</vt:lpstr>
      <vt:lpstr>CONTOH LATIHAN (5)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29</cp:revision>
  <dcterms:created xsi:type="dcterms:W3CDTF">2011-07-06T02:14:55Z</dcterms:created>
  <dcterms:modified xsi:type="dcterms:W3CDTF">2015-04-07T10:38:10Z</dcterms:modified>
</cp:coreProperties>
</file>