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63" r:id="rId1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C9FA3-FA5F-43F3-AB2A-E8C32B8A321A}" type="datetimeFigureOut">
              <a:rPr lang="id-ID" smtClean="0"/>
              <a:pPr/>
              <a:t>07/04/2015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43F6-CA80-4BEB-A115-8AFBC3A79333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2500298" y="5072074"/>
            <a:ext cx="6357982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JURUSAN PERENCANAAN WILAYAH DAN KOTA</a:t>
            </a:r>
          </a:p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FAKULTAS TEKNIK</a:t>
            </a:r>
          </a:p>
          <a:p>
            <a:pPr algn="ctr">
              <a:defRPr/>
            </a:pPr>
            <a:r>
              <a:rPr lang="en-US" b="1" dirty="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UNIVERSITAS INDONUSA ESA UNGGUL</a:t>
            </a:r>
          </a:p>
        </p:txBody>
      </p:sp>
      <p:pic>
        <p:nvPicPr>
          <p:cNvPr id="410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7" y="1714488"/>
            <a:ext cx="1714512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714356"/>
            <a:ext cx="242886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428860" y="2143116"/>
            <a:ext cx="4786346" cy="150810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id-ID" sz="3600" b="1" dirty="0" smtClean="0">
                <a:solidFill>
                  <a:schemeClr val="bg1"/>
                </a:solidFill>
              </a:rPr>
              <a:t>KULIAH -10</a:t>
            </a:r>
          </a:p>
          <a:p>
            <a:pPr algn="ctr"/>
            <a:r>
              <a:rPr lang="id-ID" sz="2800" b="1" dirty="0" smtClean="0">
                <a:solidFill>
                  <a:schemeClr val="bg1"/>
                </a:solidFill>
              </a:rPr>
              <a:t>FINISHING GAMBAR DARI AUTO CAD KE 3D MAX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MENGCOPY GAMBAR AUTO CAD KE </a:t>
            </a:r>
            <a:r>
              <a:rPr lang="id-ID" sz="3200" b="1" dirty="0" smtClean="0">
                <a:solidFill>
                  <a:schemeClr val="bg1"/>
                </a:solidFill>
              </a:rPr>
              <a:t>3D MAX </a:t>
            </a:r>
            <a:endParaRPr lang="id-ID" sz="3200" b="1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685804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785794"/>
            <a:ext cx="678661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42918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MENGOLAH GAMBAR </a:t>
            </a:r>
            <a:r>
              <a:rPr lang="id-ID" b="1" dirty="0" smtClean="0">
                <a:solidFill>
                  <a:schemeClr val="bg1"/>
                </a:solidFill>
              </a:rPr>
              <a:t> DENGAN 3D MAX </a:t>
            </a:r>
            <a:endParaRPr lang="id-ID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LKG ARCHITECTURE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28670"/>
            <a:ext cx="5929330" cy="5929330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32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LATIHAN </a:t>
            </a:r>
            <a:r>
              <a:rPr lang="id-ID" sz="3600" b="1" dirty="0" smtClean="0">
                <a:solidFill>
                  <a:schemeClr val="bg1"/>
                </a:solidFill>
              </a:rPr>
              <a:t>MENGGAMBAR </a:t>
            </a:r>
            <a:r>
              <a:rPr lang="en-US" sz="3600" b="1" dirty="0" smtClean="0">
                <a:solidFill>
                  <a:schemeClr val="bg1"/>
                </a:solidFill>
              </a:rPr>
              <a:t> BANGUNAN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id-ID" sz="3600" b="1" dirty="0" smtClean="0">
                <a:solidFill>
                  <a:schemeClr val="bg1"/>
                </a:solidFill>
              </a:rPr>
              <a:t>DENGAN 3D MAX (</a:t>
            </a:r>
            <a:r>
              <a:rPr lang="en-US" sz="3600" b="1" dirty="0" smtClean="0">
                <a:solidFill>
                  <a:schemeClr val="bg1"/>
                </a:solidFill>
              </a:rPr>
              <a:t>1</a:t>
            </a:r>
            <a:r>
              <a:rPr lang="id-ID" sz="3600" b="1" dirty="0" smtClean="0">
                <a:solidFill>
                  <a:schemeClr val="bg1"/>
                </a:solidFill>
              </a:rPr>
              <a:t>)</a:t>
            </a:r>
            <a:endParaRPr lang="id-ID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4\JPG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928670"/>
            <a:ext cx="6143668" cy="5786478"/>
          </a:xfrm>
          <a:prstGeom prst="rect">
            <a:avLst/>
          </a:prstGeom>
          <a:noFill/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LATIHAN </a:t>
            </a:r>
            <a:r>
              <a:rPr lang="id-ID" sz="3600" b="1" dirty="0" smtClean="0">
                <a:solidFill>
                  <a:schemeClr val="bg1"/>
                </a:solidFill>
              </a:rPr>
              <a:t>MENGGAMBAR </a:t>
            </a:r>
            <a:r>
              <a:rPr lang="en-US" sz="3600" b="1" dirty="0" smtClean="0">
                <a:solidFill>
                  <a:schemeClr val="bg1"/>
                </a:solidFill>
              </a:rPr>
              <a:t> BANGUNAN </a:t>
            </a:r>
            <a:br>
              <a:rPr lang="en-US" sz="3600" b="1" dirty="0" smtClean="0">
                <a:solidFill>
                  <a:schemeClr val="bg1"/>
                </a:solidFill>
              </a:rPr>
            </a:br>
            <a:r>
              <a:rPr lang="id-ID" sz="3600" b="1" dirty="0" smtClean="0">
                <a:solidFill>
                  <a:schemeClr val="bg1"/>
                </a:solidFill>
              </a:rPr>
              <a:t>DENGAN 3D MAX (</a:t>
            </a:r>
            <a:r>
              <a:rPr lang="en-US" sz="3600" b="1" dirty="0" smtClean="0">
                <a:solidFill>
                  <a:schemeClr val="bg1"/>
                </a:solidFill>
              </a:rPr>
              <a:t>2</a:t>
            </a:r>
            <a:r>
              <a:rPr lang="id-ID" sz="3600" b="1" dirty="0" smtClean="0">
                <a:solidFill>
                  <a:schemeClr val="bg1"/>
                </a:solidFill>
              </a:rPr>
              <a:t>)</a:t>
            </a:r>
            <a:endParaRPr lang="id-ID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/>
          <a:srcRect l="15880" r="20361"/>
          <a:stretch>
            <a:fillRect/>
          </a:stretch>
        </p:blipFill>
        <p:spPr bwMode="auto">
          <a:xfrm>
            <a:off x="2000232" y="928670"/>
            <a:ext cx="475254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LATIHAN </a:t>
            </a:r>
            <a:r>
              <a:rPr lang="id-ID" sz="3600" b="1" dirty="0" smtClean="0">
                <a:solidFill>
                  <a:schemeClr val="bg1"/>
                </a:solidFill>
              </a:rPr>
              <a:t>MENGGAMBAR </a:t>
            </a:r>
            <a:r>
              <a:rPr lang="en-US" sz="3600" b="1" dirty="0" smtClean="0">
                <a:solidFill>
                  <a:schemeClr val="bg1"/>
                </a:solidFill>
              </a:rPr>
              <a:t>PETA </a:t>
            </a:r>
            <a:r>
              <a:rPr lang="id-ID" sz="3600" b="1" dirty="0" smtClean="0">
                <a:solidFill>
                  <a:schemeClr val="bg1"/>
                </a:solidFill>
              </a:rPr>
              <a:t>DENGAN 3D MAX (</a:t>
            </a:r>
            <a:r>
              <a:rPr lang="en-US" sz="3600" b="1" dirty="0" smtClean="0">
                <a:solidFill>
                  <a:schemeClr val="bg1"/>
                </a:solidFill>
              </a:rPr>
              <a:t>3</a:t>
            </a:r>
            <a:r>
              <a:rPr lang="id-ID" sz="3600" b="1" dirty="0" smtClean="0">
                <a:solidFill>
                  <a:schemeClr val="bg1"/>
                </a:solidFill>
              </a:rPr>
              <a:t>)</a:t>
            </a:r>
            <a:endParaRPr lang="id-ID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825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UNTUK PENDALAMAN  BACA/LIHAT: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285752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id-ID" b="1" i="1" dirty="0" smtClean="0"/>
              <a:t>Hendi Hendratman, 2011, The Magic of 3D Studio Max, Informatika, Jakarta.</a:t>
            </a:r>
            <a:endParaRPr lang="id-ID" b="1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3ds Max Make a </a:t>
            </a:r>
            <a:r>
              <a:rPr lang="en-US" b="1" dirty="0" err="1" smtClean="0"/>
              <a:t>Haouse</a:t>
            </a:r>
            <a:r>
              <a:rPr lang="en-US" b="1" dirty="0" smtClean="0"/>
              <a:t> Tutorial</a:t>
            </a:r>
          </a:p>
          <a:p>
            <a:pPr marL="514350" indent="-514350">
              <a:buAutoNum type="arabicPeriod"/>
            </a:pPr>
            <a:r>
              <a:rPr lang="en-US" b="1" dirty="0" err="1" smtClean="0"/>
              <a:t>Buka</a:t>
            </a:r>
            <a:r>
              <a:rPr lang="en-US" b="1" dirty="0" smtClean="0"/>
              <a:t>; wwwfrapeg.com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3DS Max + V. Ray</a:t>
            </a:r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TUGAS III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596" y="1643050"/>
            <a:ext cx="8358246" cy="198823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2800" b="1" dirty="0" smtClean="0">
                <a:solidFill>
                  <a:schemeClr val="bg1"/>
                </a:solidFill>
              </a:rPr>
              <a:t>MENGOLAH</a:t>
            </a:r>
            <a:r>
              <a:rPr lang="id-ID" sz="2800" b="1" dirty="0" smtClean="0">
                <a:solidFill>
                  <a:schemeClr val="bg1"/>
                </a:solidFill>
              </a:rPr>
              <a:t> GAMBAR </a:t>
            </a:r>
            <a:r>
              <a:rPr lang="en-US" sz="2800" b="1" dirty="0" smtClean="0">
                <a:solidFill>
                  <a:schemeClr val="bg1"/>
                </a:solidFill>
              </a:rPr>
              <a:t> BANGUNAN  KOMLEKS GEDUNG </a:t>
            </a:r>
            <a:r>
              <a:rPr lang="id-ID" sz="2800" b="1" dirty="0" smtClean="0">
                <a:solidFill>
                  <a:schemeClr val="bg1"/>
                </a:solidFill>
              </a:rPr>
              <a:t>DARI AUTO CAD KE 3D MAX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endParaRPr lang="id-ID" sz="28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 descr="SAND2"/>
          <p:cNvSpPr>
            <a:spLocks noChangeArrowheads="1"/>
          </p:cNvSpPr>
          <p:nvPr/>
        </p:nvSpPr>
        <p:spPr bwMode="auto">
          <a:xfrm>
            <a:off x="0" y="133350"/>
            <a:ext cx="9144000" cy="6248400"/>
          </a:xfrm>
          <a:prstGeom prst="rect">
            <a:avLst/>
          </a:prstGeom>
          <a:blipFill dpi="0" rotWithShape="1">
            <a:blip r:embed="rId2">
              <a:alphaModFix amt="47000"/>
            </a:blip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225285" name="Rectangle 5"/>
          <p:cNvSpPr>
            <a:spLocks noChangeArrowheads="1"/>
          </p:cNvSpPr>
          <p:nvPr/>
        </p:nvSpPr>
        <p:spPr bwMode="auto">
          <a:xfrm>
            <a:off x="773723" y="2895600"/>
            <a:ext cx="748518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6" tIns="45718" rIns="91436" bIns="45718" anchor="ctr"/>
          <a:lstStyle/>
          <a:p>
            <a:pPr algn="ctr"/>
            <a:r>
              <a:rPr lang="en-US" sz="6500" b="1" dirty="0" smtClean="0">
                <a:solidFill>
                  <a:srgbClr val="0000FF"/>
                </a:solidFill>
                <a:latin typeface="Mistral" pitchFamily="66" charset="0"/>
              </a:rPr>
              <a:t>SEKIAN</a:t>
            </a:r>
            <a:endParaRPr lang="en-US" sz="6500" b="1" dirty="0">
              <a:solidFill>
                <a:srgbClr val="0000FF"/>
              </a:solidFill>
              <a:latin typeface="Mistral" pitchFamily="66" charset="0"/>
            </a:endParaRPr>
          </a:p>
        </p:txBody>
      </p:sp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0" y="6400800"/>
            <a:ext cx="9144000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Stylus BT" pitchFamily="34" charset="0"/>
              </a:rPr>
              <a:t>     s u b d i t   b i n f a t d a l      t a r u w i l   ii      d i t j e n   p e n a t a a n   r u a n g     d e p t.   p u</a:t>
            </a:r>
          </a:p>
        </p:txBody>
      </p:sp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0" y="6724650"/>
            <a:ext cx="9144000" cy="133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0" y="0"/>
            <a:ext cx="9144000" cy="133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3" name="Oval 11"/>
          <p:cNvSpPr>
            <a:spLocks noChangeArrowheads="1"/>
          </p:cNvSpPr>
          <p:nvPr/>
        </p:nvSpPr>
        <p:spPr bwMode="auto">
          <a:xfrm>
            <a:off x="4202723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4" name="Oval 12"/>
          <p:cNvSpPr>
            <a:spLocks noChangeArrowheads="1"/>
          </p:cNvSpPr>
          <p:nvPr/>
        </p:nvSpPr>
        <p:spPr bwMode="auto">
          <a:xfrm>
            <a:off x="7526216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5" name="Oval 13"/>
          <p:cNvSpPr>
            <a:spLocks noChangeArrowheads="1"/>
          </p:cNvSpPr>
          <p:nvPr/>
        </p:nvSpPr>
        <p:spPr bwMode="auto">
          <a:xfrm>
            <a:off x="2699239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6" name="Oval 14"/>
          <p:cNvSpPr>
            <a:spLocks noChangeArrowheads="1"/>
          </p:cNvSpPr>
          <p:nvPr/>
        </p:nvSpPr>
        <p:spPr bwMode="auto">
          <a:xfrm>
            <a:off x="8941777" y="6505575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9227" name="Oval 15"/>
          <p:cNvSpPr>
            <a:spLocks noChangeArrowheads="1"/>
          </p:cNvSpPr>
          <p:nvPr/>
        </p:nvSpPr>
        <p:spPr bwMode="auto">
          <a:xfrm>
            <a:off x="149470" y="6515100"/>
            <a:ext cx="131885" cy="1333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148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MENGCOPY GAMBAR AUTO CAD KE 3D MAX </vt:lpstr>
      <vt:lpstr>MENGOLAH GAMBAR  DENGAN 3D MAX </vt:lpstr>
      <vt:lpstr>LATIHAN MENGGAMBAR  BANGUNAN  DENGAN 3D MAX (1)</vt:lpstr>
      <vt:lpstr>LATIHAN MENGGAMBAR  BANGUNAN  DENGAN 3D MAX (2)</vt:lpstr>
      <vt:lpstr>LATIHAN MENGGAMBAR PETA DENGAN 3D MAX (3)</vt:lpstr>
      <vt:lpstr>UNTUK PENDALAMAN  BACA/LIHAT:</vt:lpstr>
      <vt:lpstr>TUGAS III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Nasruddin Dewang</dc:creator>
  <cp:lastModifiedBy>May</cp:lastModifiedBy>
  <cp:revision>17</cp:revision>
  <dcterms:created xsi:type="dcterms:W3CDTF">2011-07-06T02:14:55Z</dcterms:created>
  <dcterms:modified xsi:type="dcterms:W3CDTF">2015-04-07T10:38:31Z</dcterms:modified>
</cp:coreProperties>
</file>