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3" r:id="rId3"/>
    <p:sldId id="383" r:id="rId4"/>
    <p:sldId id="384" r:id="rId5"/>
    <p:sldId id="385" r:id="rId6"/>
    <p:sldId id="386" r:id="rId7"/>
    <p:sldId id="387" r:id="rId8"/>
    <p:sldId id="388" r:id="rId9"/>
    <p:sldId id="389"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185" autoAdjust="0"/>
  </p:normalViewPr>
  <p:slideViewPr>
    <p:cSldViewPr>
      <p:cViewPr>
        <p:scale>
          <a:sx n="70" d="100"/>
          <a:sy n="70" d="100"/>
        </p:scale>
        <p:origin x="-13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62F5C7-188C-4ACA-8389-77641DE6BDBC}"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lang="en-US"/>
        </a:p>
      </dgm:t>
    </dgm:pt>
    <dgm:pt modelId="{38A5CEAF-FAC4-4CB0-9AD2-0D3E1DCC9FB9}">
      <dgm:prSet phldrT="[Text]" custT="1"/>
      <dgm:spPr/>
      <dgm:t>
        <a:bodyPr/>
        <a:lstStyle/>
        <a:p>
          <a:r>
            <a:rPr lang="en-US" sz="2400" smtClean="0"/>
            <a:t>Penentuan tema</a:t>
          </a:r>
          <a:endParaRPr lang="en-US" sz="2400"/>
        </a:p>
      </dgm:t>
    </dgm:pt>
    <dgm:pt modelId="{0EDE7342-3E03-4E6C-B751-91AC0A59DD34}" type="parTrans" cxnId="{F22C297D-9A0A-44E6-83F4-273FF6EEFB19}">
      <dgm:prSet/>
      <dgm:spPr/>
      <dgm:t>
        <a:bodyPr/>
        <a:lstStyle/>
        <a:p>
          <a:endParaRPr lang="en-US" sz="3600"/>
        </a:p>
      </dgm:t>
    </dgm:pt>
    <dgm:pt modelId="{0072B979-9540-48BC-BFA4-D2804366DCC3}" type="sibTrans" cxnId="{F22C297D-9A0A-44E6-83F4-273FF6EEFB19}">
      <dgm:prSet/>
      <dgm:spPr/>
      <dgm:t>
        <a:bodyPr/>
        <a:lstStyle/>
        <a:p>
          <a:endParaRPr lang="en-US" sz="3600"/>
        </a:p>
      </dgm:t>
    </dgm:pt>
    <dgm:pt modelId="{7BBA979A-8976-474F-ACC4-22AF670C3AD3}">
      <dgm:prSet phldrT="[Text]" custT="1"/>
      <dgm:spPr/>
      <dgm:t>
        <a:bodyPr/>
        <a:lstStyle/>
        <a:p>
          <a:r>
            <a:rPr lang="en-US" sz="2400" smtClean="0"/>
            <a:t>Identifikasi permasalahan</a:t>
          </a:r>
          <a:endParaRPr lang="en-US" sz="2400"/>
        </a:p>
      </dgm:t>
    </dgm:pt>
    <dgm:pt modelId="{7ED8E64D-5E08-49BC-8081-5C3CC0EE0380}" type="parTrans" cxnId="{A349CEC1-04A0-4DED-AA0B-DAF69840ED00}">
      <dgm:prSet/>
      <dgm:spPr/>
      <dgm:t>
        <a:bodyPr/>
        <a:lstStyle/>
        <a:p>
          <a:endParaRPr lang="en-US" sz="3600"/>
        </a:p>
      </dgm:t>
    </dgm:pt>
    <dgm:pt modelId="{EE29CA77-6ADD-45CB-8899-76A6C8A54A24}" type="sibTrans" cxnId="{A349CEC1-04A0-4DED-AA0B-DAF69840ED00}">
      <dgm:prSet/>
      <dgm:spPr/>
      <dgm:t>
        <a:bodyPr/>
        <a:lstStyle/>
        <a:p>
          <a:endParaRPr lang="en-US" sz="3600"/>
        </a:p>
      </dgm:t>
    </dgm:pt>
    <dgm:pt modelId="{C6514C51-0991-4F3B-8EC8-20E3B5608506}">
      <dgm:prSet phldrT="[Text]" custT="1"/>
      <dgm:spPr/>
      <dgm:t>
        <a:bodyPr/>
        <a:lstStyle/>
        <a:p>
          <a:r>
            <a:rPr lang="en-US" sz="2400" smtClean="0"/>
            <a:t>Observasi lapangan</a:t>
          </a:r>
          <a:endParaRPr lang="en-US" sz="2400"/>
        </a:p>
      </dgm:t>
    </dgm:pt>
    <dgm:pt modelId="{B61D8951-774D-4BF6-AE7D-67D4AD504B9A}" type="parTrans" cxnId="{EF2BE5BE-4928-410B-9362-141D782F800B}">
      <dgm:prSet/>
      <dgm:spPr/>
      <dgm:t>
        <a:bodyPr/>
        <a:lstStyle/>
        <a:p>
          <a:endParaRPr lang="en-US" sz="3600"/>
        </a:p>
      </dgm:t>
    </dgm:pt>
    <dgm:pt modelId="{70A9AE72-FC05-4F66-9BCF-ABA323FE6C8C}" type="sibTrans" cxnId="{EF2BE5BE-4928-410B-9362-141D782F800B}">
      <dgm:prSet/>
      <dgm:spPr/>
      <dgm:t>
        <a:bodyPr/>
        <a:lstStyle/>
        <a:p>
          <a:endParaRPr lang="en-US" sz="3600"/>
        </a:p>
      </dgm:t>
    </dgm:pt>
    <dgm:pt modelId="{46CE2D39-2A11-420F-A7E7-C1819F179665}">
      <dgm:prSet custT="1"/>
      <dgm:spPr/>
      <dgm:t>
        <a:bodyPr/>
        <a:lstStyle/>
        <a:p>
          <a:r>
            <a:rPr lang="en-US" sz="2400" smtClean="0"/>
            <a:t>Pengolahan data dan informasi</a:t>
          </a:r>
          <a:endParaRPr lang="en-US" sz="2400"/>
        </a:p>
      </dgm:t>
    </dgm:pt>
    <dgm:pt modelId="{B8B2EDF9-69B1-4330-9832-B648AA12DB44}" type="parTrans" cxnId="{11FED420-1167-4FCE-A6E6-1AF1F3D87A1B}">
      <dgm:prSet/>
      <dgm:spPr/>
      <dgm:t>
        <a:bodyPr/>
        <a:lstStyle/>
        <a:p>
          <a:endParaRPr lang="en-US" sz="3600"/>
        </a:p>
      </dgm:t>
    </dgm:pt>
    <dgm:pt modelId="{CDE5ED3E-9787-4A55-904D-90E60561A725}" type="sibTrans" cxnId="{11FED420-1167-4FCE-A6E6-1AF1F3D87A1B}">
      <dgm:prSet/>
      <dgm:spPr/>
      <dgm:t>
        <a:bodyPr/>
        <a:lstStyle/>
        <a:p>
          <a:endParaRPr lang="en-US" sz="3600"/>
        </a:p>
      </dgm:t>
    </dgm:pt>
    <dgm:pt modelId="{787486BC-E7C8-4FC5-830C-072792A98808}">
      <dgm:prSet custT="1"/>
      <dgm:spPr/>
      <dgm:t>
        <a:bodyPr/>
        <a:lstStyle/>
        <a:p>
          <a:r>
            <a:rPr lang="en-US" sz="2400" smtClean="0"/>
            <a:t>Proses analisis</a:t>
          </a:r>
          <a:endParaRPr lang="en-US" sz="2400"/>
        </a:p>
      </dgm:t>
    </dgm:pt>
    <dgm:pt modelId="{7033928E-AEA1-4987-8B47-0F674A8F469A}" type="parTrans" cxnId="{B3C4C48D-11D8-4757-8C3B-603F2CAF31BE}">
      <dgm:prSet/>
      <dgm:spPr/>
      <dgm:t>
        <a:bodyPr/>
        <a:lstStyle/>
        <a:p>
          <a:endParaRPr lang="en-US" sz="3600"/>
        </a:p>
      </dgm:t>
    </dgm:pt>
    <dgm:pt modelId="{C0440BC1-D2B7-41C4-98B9-128CA819FFEF}" type="sibTrans" cxnId="{B3C4C48D-11D8-4757-8C3B-603F2CAF31BE}">
      <dgm:prSet/>
      <dgm:spPr/>
      <dgm:t>
        <a:bodyPr/>
        <a:lstStyle/>
        <a:p>
          <a:endParaRPr lang="en-US" sz="3600"/>
        </a:p>
      </dgm:t>
    </dgm:pt>
    <dgm:pt modelId="{BE708711-A1CA-4A3E-8757-AC8D5C9E1598}">
      <dgm:prSet custT="1"/>
      <dgm:spPr/>
      <dgm:t>
        <a:bodyPr/>
        <a:lstStyle/>
        <a:p>
          <a:r>
            <a:rPr lang="en-US" sz="2400" smtClean="0"/>
            <a:t>Rekomendasi dan Kesimpulan</a:t>
          </a:r>
          <a:endParaRPr lang="en-US" sz="2400"/>
        </a:p>
      </dgm:t>
    </dgm:pt>
    <dgm:pt modelId="{D8D0418F-4394-4C59-AA36-6AC75E52BB76}" type="parTrans" cxnId="{5954707E-50B8-49B8-9EEC-6103CF4241ED}">
      <dgm:prSet/>
      <dgm:spPr/>
      <dgm:t>
        <a:bodyPr/>
        <a:lstStyle/>
        <a:p>
          <a:endParaRPr lang="en-US" sz="3600"/>
        </a:p>
      </dgm:t>
    </dgm:pt>
    <dgm:pt modelId="{2B751DB9-284F-4C35-BC52-2D5D7BAF77FD}" type="sibTrans" cxnId="{5954707E-50B8-49B8-9EEC-6103CF4241ED}">
      <dgm:prSet/>
      <dgm:spPr/>
      <dgm:t>
        <a:bodyPr/>
        <a:lstStyle/>
        <a:p>
          <a:endParaRPr lang="en-US" sz="3600"/>
        </a:p>
      </dgm:t>
    </dgm:pt>
    <dgm:pt modelId="{6B84338D-2EF6-4FD7-872A-3433D4AA7D98}">
      <dgm:prSet custT="1"/>
      <dgm:spPr/>
      <dgm:t>
        <a:bodyPr/>
        <a:lstStyle/>
        <a:p>
          <a:r>
            <a:rPr lang="en-US" sz="2400" smtClean="0"/>
            <a:t>Persiapan </a:t>
          </a:r>
          <a:endParaRPr lang="en-US" sz="2400"/>
        </a:p>
      </dgm:t>
    </dgm:pt>
    <dgm:pt modelId="{9FA252EF-8951-4BC6-8F7B-F282DC507084}" type="parTrans" cxnId="{D1AF4377-91A6-4846-8BBA-CF1E1ACEEC7C}">
      <dgm:prSet/>
      <dgm:spPr/>
      <dgm:t>
        <a:bodyPr/>
        <a:lstStyle/>
        <a:p>
          <a:endParaRPr lang="en-US" sz="3600"/>
        </a:p>
      </dgm:t>
    </dgm:pt>
    <dgm:pt modelId="{53464E9C-4C9E-4253-B851-CF0A48AD07BE}" type="sibTrans" cxnId="{D1AF4377-91A6-4846-8BBA-CF1E1ACEEC7C}">
      <dgm:prSet/>
      <dgm:spPr/>
      <dgm:t>
        <a:bodyPr/>
        <a:lstStyle/>
        <a:p>
          <a:endParaRPr lang="en-US" sz="3600"/>
        </a:p>
      </dgm:t>
    </dgm:pt>
    <dgm:pt modelId="{E20E2CD6-9797-4A2C-B0F6-776C67497ECB}" type="pres">
      <dgm:prSet presAssocID="{B562F5C7-188C-4ACA-8389-77641DE6BDBC}" presName="rootnode" presStyleCnt="0">
        <dgm:presLayoutVars>
          <dgm:chMax/>
          <dgm:chPref/>
          <dgm:dir/>
          <dgm:animLvl val="lvl"/>
        </dgm:presLayoutVars>
      </dgm:prSet>
      <dgm:spPr/>
    </dgm:pt>
    <dgm:pt modelId="{1559BDCB-CAF6-468B-8282-AAAA6D2A961A}" type="pres">
      <dgm:prSet presAssocID="{6B84338D-2EF6-4FD7-872A-3433D4AA7D98}" presName="composite" presStyleCnt="0"/>
      <dgm:spPr/>
    </dgm:pt>
    <dgm:pt modelId="{7F17F20C-2268-4B9F-9839-C6272C2A63AE}" type="pres">
      <dgm:prSet presAssocID="{6B84338D-2EF6-4FD7-872A-3433D4AA7D98}" presName="LShape" presStyleLbl="alignNode1" presStyleIdx="0" presStyleCnt="13"/>
      <dgm:spPr/>
    </dgm:pt>
    <dgm:pt modelId="{4B7B4BD2-5A19-42B7-A78C-FC1A34585BC7}" type="pres">
      <dgm:prSet presAssocID="{6B84338D-2EF6-4FD7-872A-3433D4AA7D98}" presName="ParentText" presStyleLbl="revTx" presStyleIdx="0" presStyleCnt="7">
        <dgm:presLayoutVars>
          <dgm:chMax val="0"/>
          <dgm:chPref val="0"/>
          <dgm:bulletEnabled val="1"/>
        </dgm:presLayoutVars>
      </dgm:prSet>
      <dgm:spPr/>
    </dgm:pt>
    <dgm:pt modelId="{7104C484-652B-4F43-9E66-8EE37B8D703C}" type="pres">
      <dgm:prSet presAssocID="{6B84338D-2EF6-4FD7-872A-3433D4AA7D98}" presName="Triangle" presStyleLbl="alignNode1" presStyleIdx="1" presStyleCnt="13"/>
      <dgm:spPr/>
    </dgm:pt>
    <dgm:pt modelId="{EAA2624F-BBDB-4B91-90D0-A9BA3A5698E3}" type="pres">
      <dgm:prSet presAssocID="{53464E9C-4C9E-4253-B851-CF0A48AD07BE}" presName="sibTrans" presStyleCnt="0"/>
      <dgm:spPr/>
    </dgm:pt>
    <dgm:pt modelId="{4E3A7FAD-FFA4-453B-A8B8-94454BEB2994}" type="pres">
      <dgm:prSet presAssocID="{53464E9C-4C9E-4253-B851-CF0A48AD07BE}" presName="space" presStyleCnt="0"/>
      <dgm:spPr/>
    </dgm:pt>
    <dgm:pt modelId="{26925378-36E4-459F-9A58-8800994F9832}" type="pres">
      <dgm:prSet presAssocID="{38A5CEAF-FAC4-4CB0-9AD2-0D3E1DCC9FB9}" presName="composite" presStyleCnt="0"/>
      <dgm:spPr/>
    </dgm:pt>
    <dgm:pt modelId="{D94EAFCC-6FF8-4BFE-8A82-1712D43CC8B9}" type="pres">
      <dgm:prSet presAssocID="{38A5CEAF-FAC4-4CB0-9AD2-0D3E1DCC9FB9}" presName="LShape" presStyleLbl="alignNode1" presStyleIdx="2" presStyleCnt="13"/>
      <dgm:spPr/>
    </dgm:pt>
    <dgm:pt modelId="{DE0B265C-958F-4688-B55C-24B679A7E6A8}" type="pres">
      <dgm:prSet presAssocID="{38A5CEAF-FAC4-4CB0-9AD2-0D3E1DCC9FB9}" presName="ParentText" presStyleLbl="revTx" presStyleIdx="1" presStyleCnt="7">
        <dgm:presLayoutVars>
          <dgm:chMax val="0"/>
          <dgm:chPref val="0"/>
          <dgm:bulletEnabled val="1"/>
        </dgm:presLayoutVars>
      </dgm:prSet>
      <dgm:spPr/>
    </dgm:pt>
    <dgm:pt modelId="{9B55E329-401C-4B45-8F5E-80C08EDE7DA3}" type="pres">
      <dgm:prSet presAssocID="{38A5CEAF-FAC4-4CB0-9AD2-0D3E1DCC9FB9}" presName="Triangle" presStyleLbl="alignNode1" presStyleIdx="3" presStyleCnt="13"/>
      <dgm:spPr/>
    </dgm:pt>
    <dgm:pt modelId="{E91068FE-55CE-4D1E-8D60-2F98B10B97EE}" type="pres">
      <dgm:prSet presAssocID="{0072B979-9540-48BC-BFA4-D2804366DCC3}" presName="sibTrans" presStyleCnt="0"/>
      <dgm:spPr/>
    </dgm:pt>
    <dgm:pt modelId="{448AE261-9A08-47E7-B3E8-02390F90E9E3}" type="pres">
      <dgm:prSet presAssocID="{0072B979-9540-48BC-BFA4-D2804366DCC3}" presName="space" presStyleCnt="0"/>
      <dgm:spPr/>
    </dgm:pt>
    <dgm:pt modelId="{C8FCACD6-AAE8-41FB-A200-0AA5143D82FA}" type="pres">
      <dgm:prSet presAssocID="{7BBA979A-8976-474F-ACC4-22AF670C3AD3}" presName="composite" presStyleCnt="0"/>
      <dgm:spPr/>
    </dgm:pt>
    <dgm:pt modelId="{48CA2740-E706-44D9-99AB-1F6AE8A67473}" type="pres">
      <dgm:prSet presAssocID="{7BBA979A-8976-474F-ACC4-22AF670C3AD3}" presName="LShape" presStyleLbl="alignNode1" presStyleIdx="4" presStyleCnt="13"/>
      <dgm:spPr/>
    </dgm:pt>
    <dgm:pt modelId="{4B2BA1D9-B85F-449F-B4B4-49E5D8B7753A}" type="pres">
      <dgm:prSet presAssocID="{7BBA979A-8976-474F-ACC4-22AF670C3AD3}" presName="ParentText" presStyleLbl="revTx" presStyleIdx="2" presStyleCnt="7">
        <dgm:presLayoutVars>
          <dgm:chMax val="0"/>
          <dgm:chPref val="0"/>
          <dgm:bulletEnabled val="1"/>
        </dgm:presLayoutVars>
      </dgm:prSet>
      <dgm:spPr/>
    </dgm:pt>
    <dgm:pt modelId="{BB13D819-6091-4509-99CF-7D1F8CE079F1}" type="pres">
      <dgm:prSet presAssocID="{7BBA979A-8976-474F-ACC4-22AF670C3AD3}" presName="Triangle" presStyleLbl="alignNode1" presStyleIdx="5" presStyleCnt="13"/>
      <dgm:spPr/>
    </dgm:pt>
    <dgm:pt modelId="{BAF957D0-4C13-4B3D-B64D-45D2AB4ACEEB}" type="pres">
      <dgm:prSet presAssocID="{EE29CA77-6ADD-45CB-8899-76A6C8A54A24}" presName="sibTrans" presStyleCnt="0"/>
      <dgm:spPr/>
    </dgm:pt>
    <dgm:pt modelId="{2D0BDB28-8E37-4766-A768-7E81C928603D}" type="pres">
      <dgm:prSet presAssocID="{EE29CA77-6ADD-45CB-8899-76A6C8A54A24}" presName="space" presStyleCnt="0"/>
      <dgm:spPr/>
    </dgm:pt>
    <dgm:pt modelId="{1F40D2F7-741E-48A4-A9CF-EF8F417EDF63}" type="pres">
      <dgm:prSet presAssocID="{C6514C51-0991-4F3B-8EC8-20E3B5608506}" presName="composite" presStyleCnt="0"/>
      <dgm:spPr/>
    </dgm:pt>
    <dgm:pt modelId="{5D2437FD-451D-45CD-A528-EDB4A6540087}" type="pres">
      <dgm:prSet presAssocID="{C6514C51-0991-4F3B-8EC8-20E3B5608506}" presName="LShape" presStyleLbl="alignNode1" presStyleIdx="6" presStyleCnt="13"/>
      <dgm:spPr/>
    </dgm:pt>
    <dgm:pt modelId="{DCE7FAEB-CF62-4945-98A8-3A41D47F2ACA}" type="pres">
      <dgm:prSet presAssocID="{C6514C51-0991-4F3B-8EC8-20E3B5608506}" presName="ParentText" presStyleLbl="revTx" presStyleIdx="3" presStyleCnt="7">
        <dgm:presLayoutVars>
          <dgm:chMax val="0"/>
          <dgm:chPref val="0"/>
          <dgm:bulletEnabled val="1"/>
        </dgm:presLayoutVars>
      </dgm:prSet>
      <dgm:spPr/>
      <dgm:t>
        <a:bodyPr/>
        <a:lstStyle/>
        <a:p>
          <a:endParaRPr lang="en-US"/>
        </a:p>
      </dgm:t>
    </dgm:pt>
    <dgm:pt modelId="{EB40A97C-AD5C-4B99-85A3-3882082EBABB}" type="pres">
      <dgm:prSet presAssocID="{C6514C51-0991-4F3B-8EC8-20E3B5608506}" presName="Triangle" presStyleLbl="alignNode1" presStyleIdx="7" presStyleCnt="13"/>
      <dgm:spPr/>
    </dgm:pt>
    <dgm:pt modelId="{486B8A2C-9157-4E0C-AB53-24AFCEC0EAA3}" type="pres">
      <dgm:prSet presAssocID="{70A9AE72-FC05-4F66-9BCF-ABA323FE6C8C}" presName="sibTrans" presStyleCnt="0"/>
      <dgm:spPr/>
    </dgm:pt>
    <dgm:pt modelId="{3ACC4843-7DF2-4610-B76D-323794D75D02}" type="pres">
      <dgm:prSet presAssocID="{70A9AE72-FC05-4F66-9BCF-ABA323FE6C8C}" presName="space" presStyleCnt="0"/>
      <dgm:spPr/>
    </dgm:pt>
    <dgm:pt modelId="{8E536193-423E-461E-AC24-EFE721178142}" type="pres">
      <dgm:prSet presAssocID="{46CE2D39-2A11-420F-A7E7-C1819F179665}" presName="composite" presStyleCnt="0"/>
      <dgm:spPr/>
    </dgm:pt>
    <dgm:pt modelId="{F6501834-C58B-4074-8759-C53BEC1036F0}" type="pres">
      <dgm:prSet presAssocID="{46CE2D39-2A11-420F-A7E7-C1819F179665}" presName="LShape" presStyleLbl="alignNode1" presStyleIdx="8" presStyleCnt="13"/>
      <dgm:spPr/>
    </dgm:pt>
    <dgm:pt modelId="{99577094-881C-4598-902F-305485DAD5C9}" type="pres">
      <dgm:prSet presAssocID="{46CE2D39-2A11-420F-A7E7-C1819F179665}" presName="ParentText" presStyleLbl="revTx" presStyleIdx="4" presStyleCnt="7">
        <dgm:presLayoutVars>
          <dgm:chMax val="0"/>
          <dgm:chPref val="0"/>
          <dgm:bulletEnabled val="1"/>
        </dgm:presLayoutVars>
      </dgm:prSet>
      <dgm:spPr/>
    </dgm:pt>
    <dgm:pt modelId="{D77E0A1B-474E-47AC-8876-1C0FFF725DD4}" type="pres">
      <dgm:prSet presAssocID="{46CE2D39-2A11-420F-A7E7-C1819F179665}" presName="Triangle" presStyleLbl="alignNode1" presStyleIdx="9" presStyleCnt="13"/>
      <dgm:spPr/>
    </dgm:pt>
    <dgm:pt modelId="{689C69F3-CF3D-446E-AC2D-45E62C4FCF09}" type="pres">
      <dgm:prSet presAssocID="{CDE5ED3E-9787-4A55-904D-90E60561A725}" presName="sibTrans" presStyleCnt="0"/>
      <dgm:spPr/>
    </dgm:pt>
    <dgm:pt modelId="{8A7E45C6-33E7-4571-A605-493D6F0771AD}" type="pres">
      <dgm:prSet presAssocID="{CDE5ED3E-9787-4A55-904D-90E60561A725}" presName="space" presStyleCnt="0"/>
      <dgm:spPr/>
    </dgm:pt>
    <dgm:pt modelId="{5C2DAE64-1185-4FD3-B65E-3595C63865C2}" type="pres">
      <dgm:prSet presAssocID="{787486BC-E7C8-4FC5-830C-072792A98808}" presName="composite" presStyleCnt="0"/>
      <dgm:spPr/>
    </dgm:pt>
    <dgm:pt modelId="{F8A746A9-3949-403E-9C62-694E58F3E93C}" type="pres">
      <dgm:prSet presAssocID="{787486BC-E7C8-4FC5-830C-072792A98808}" presName="LShape" presStyleLbl="alignNode1" presStyleIdx="10" presStyleCnt="13"/>
      <dgm:spPr/>
    </dgm:pt>
    <dgm:pt modelId="{D6CD1DC2-BA52-41C3-A21A-E8830D6D633D}" type="pres">
      <dgm:prSet presAssocID="{787486BC-E7C8-4FC5-830C-072792A98808}" presName="ParentText" presStyleLbl="revTx" presStyleIdx="5" presStyleCnt="7">
        <dgm:presLayoutVars>
          <dgm:chMax val="0"/>
          <dgm:chPref val="0"/>
          <dgm:bulletEnabled val="1"/>
        </dgm:presLayoutVars>
      </dgm:prSet>
      <dgm:spPr/>
    </dgm:pt>
    <dgm:pt modelId="{0ED8B6A9-F6CB-48CA-8B1B-F86DB396D90D}" type="pres">
      <dgm:prSet presAssocID="{787486BC-E7C8-4FC5-830C-072792A98808}" presName="Triangle" presStyleLbl="alignNode1" presStyleIdx="11" presStyleCnt="13"/>
      <dgm:spPr/>
    </dgm:pt>
    <dgm:pt modelId="{7C92C0BE-5356-4959-8604-44BE8F52464B}" type="pres">
      <dgm:prSet presAssocID="{C0440BC1-D2B7-41C4-98B9-128CA819FFEF}" presName="sibTrans" presStyleCnt="0"/>
      <dgm:spPr/>
    </dgm:pt>
    <dgm:pt modelId="{32FA2748-2D30-4CA4-8DBF-C1DF6C2DB8A5}" type="pres">
      <dgm:prSet presAssocID="{C0440BC1-D2B7-41C4-98B9-128CA819FFEF}" presName="space" presStyleCnt="0"/>
      <dgm:spPr/>
    </dgm:pt>
    <dgm:pt modelId="{3FB5D966-79FB-42A3-949F-7DD4080E7821}" type="pres">
      <dgm:prSet presAssocID="{BE708711-A1CA-4A3E-8757-AC8D5C9E1598}" presName="composite" presStyleCnt="0"/>
      <dgm:spPr/>
    </dgm:pt>
    <dgm:pt modelId="{40C1D11B-1E4C-4DF9-AD93-A97CAB1FC20F}" type="pres">
      <dgm:prSet presAssocID="{BE708711-A1CA-4A3E-8757-AC8D5C9E1598}" presName="LShape" presStyleLbl="alignNode1" presStyleIdx="12" presStyleCnt="13"/>
      <dgm:spPr/>
    </dgm:pt>
    <dgm:pt modelId="{76DB797B-4294-470F-88FA-D64AA57C8D48}" type="pres">
      <dgm:prSet presAssocID="{BE708711-A1CA-4A3E-8757-AC8D5C9E1598}" presName="ParentText" presStyleLbl="revTx" presStyleIdx="6" presStyleCnt="7">
        <dgm:presLayoutVars>
          <dgm:chMax val="0"/>
          <dgm:chPref val="0"/>
          <dgm:bulletEnabled val="1"/>
        </dgm:presLayoutVars>
      </dgm:prSet>
      <dgm:spPr/>
    </dgm:pt>
  </dgm:ptLst>
  <dgm:cxnLst>
    <dgm:cxn modelId="{3DD99F33-4FA9-45DC-AF56-96BF31794C78}" type="presOf" srcId="{BE708711-A1CA-4A3E-8757-AC8D5C9E1598}" destId="{76DB797B-4294-470F-88FA-D64AA57C8D48}" srcOrd="0" destOrd="0" presId="urn:microsoft.com/office/officeart/2009/3/layout/StepUpProcess"/>
    <dgm:cxn modelId="{F22C297D-9A0A-44E6-83F4-273FF6EEFB19}" srcId="{B562F5C7-188C-4ACA-8389-77641DE6BDBC}" destId="{38A5CEAF-FAC4-4CB0-9AD2-0D3E1DCC9FB9}" srcOrd="1" destOrd="0" parTransId="{0EDE7342-3E03-4E6C-B751-91AC0A59DD34}" sibTransId="{0072B979-9540-48BC-BFA4-D2804366DCC3}"/>
    <dgm:cxn modelId="{E9C233C4-5CFF-4574-847C-931B0E727A77}" type="presOf" srcId="{6B84338D-2EF6-4FD7-872A-3433D4AA7D98}" destId="{4B7B4BD2-5A19-42B7-A78C-FC1A34585BC7}" srcOrd="0" destOrd="0" presId="urn:microsoft.com/office/officeart/2009/3/layout/StepUpProcess"/>
    <dgm:cxn modelId="{B3C4C48D-11D8-4757-8C3B-603F2CAF31BE}" srcId="{B562F5C7-188C-4ACA-8389-77641DE6BDBC}" destId="{787486BC-E7C8-4FC5-830C-072792A98808}" srcOrd="5" destOrd="0" parTransId="{7033928E-AEA1-4987-8B47-0F674A8F469A}" sibTransId="{C0440BC1-D2B7-41C4-98B9-128CA819FFEF}"/>
    <dgm:cxn modelId="{E1CEC4D9-1B1F-474C-A2C2-9808D8A61F44}" type="presOf" srcId="{38A5CEAF-FAC4-4CB0-9AD2-0D3E1DCC9FB9}" destId="{DE0B265C-958F-4688-B55C-24B679A7E6A8}" srcOrd="0" destOrd="0" presId="urn:microsoft.com/office/officeart/2009/3/layout/StepUpProcess"/>
    <dgm:cxn modelId="{84C52302-637B-4405-A631-D623328ECE0B}" type="presOf" srcId="{7BBA979A-8976-474F-ACC4-22AF670C3AD3}" destId="{4B2BA1D9-B85F-449F-B4B4-49E5D8B7753A}" srcOrd="0" destOrd="0" presId="urn:microsoft.com/office/officeart/2009/3/layout/StepUpProcess"/>
    <dgm:cxn modelId="{D1AF4377-91A6-4846-8BBA-CF1E1ACEEC7C}" srcId="{B562F5C7-188C-4ACA-8389-77641DE6BDBC}" destId="{6B84338D-2EF6-4FD7-872A-3433D4AA7D98}" srcOrd="0" destOrd="0" parTransId="{9FA252EF-8951-4BC6-8F7B-F282DC507084}" sibTransId="{53464E9C-4C9E-4253-B851-CF0A48AD07BE}"/>
    <dgm:cxn modelId="{EF2BE5BE-4928-410B-9362-141D782F800B}" srcId="{B562F5C7-188C-4ACA-8389-77641DE6BDBC}" destId="{C6514C51-0991-4F3B-8EC8-20E3B5608506}" srcOrd="3" destOrd="0" parTransId="{B61D8951-774D-4BF6-AE7D-67D4AD504B9A}" sibTransId="{70A9AE72-FC05-4F66-9BCF-ABA323FE6C8C}"/>
    <dgm:cxn modelId="{11FED420-1167-4FCE-A6E6-1AF1F3D87A1B}" srcId="{B562F5C7-188C-4ACA-8389-77641DE6BDBC}" destId="{46CE2D39-2A11-420F-A7E7-C1819F179665}" srcOrd="4" destOrd="0" parTransId="{B8B2EDF9-69B1-4330-9832-B648AA12DB44}" sibTransId="{CDE5ED3E-9787-4A55-904D-90E60561A725}"/>
    <dgm:cxn modelId="{66D2D523-00F9-42F9-82E3-7ABD8A704A7C}" type="presOf" srcId="{C6514C51-0991-4F3B-8EC8-20E3B5608506}" destId="{DCE7FAEB-CF62-4945-98A8-3A41D47F2ACA}" srcOrd="0" destOrd="0" presId="urn:microsoft.com/office/officeart/2009/3/layout/StepUpProcess"/>
    <dgm:cxn modelId="{8B3B1B15-8E08-4510-B64F-0CEB1A4BF0B6}" type="presOf" srcId="{46CE2D39-2A11-420F-A7E7-C1819F179665}" destId="{99577094-881C-4598-902F-305485DAD5C9}" srcOrd="0" destOrd="0" presId="urn:microsoft.com/office/officeart/2009/3/layout/StepUpProcess"/>
    <dgm:cxn modelId="{A349CEC1-04A0-4DED-AA0B-DAF69840ED00}" srcId="{B562F5C7-188C-4ACA-8389-77641DE6BDBC}" destId="{7BBA979A-8976-474F-ACC4-22AF670C3AD3}" srcOrd="2" destOrd="0" parTransId="{7ED8E64D-5E08-49BC-8081-5C3CC0EE0380}" sibTransId="{EE29CA77-6ADD-45CB-8899-76A6C8A54A24}"/>
    <dgm:cxn modelId="{AA67808E-A57A-4DE8-A651-DA98A8842CC1}" type="presOf" srcId="{B562F5C7-188C-4ACA-8389-77641DE6BDBC}" destId="{E20E2CD6-9797-4A2C-B0F6-776C67497ECB}" srcOrd="0" destOrd="0" presId="urn:microsoft.com/office/officeart/2009/3/layout/StepUpProcess"/>
    <dgm:cxn modelId="{5954707E-50B8-49B8-9EEC-6103CF4241ED}" srcId="{B562F5C7-188C-4ACA-8389-77641DE6BDBC}" destId="{BE708711-A1CA-4A3E-8757-AC8D5C9E1598}" srcOrd="6" destOrd="0" parTransId="{D8D0418F-4394-4C59-AA36-6AC75E52BB76}" sibTransId="{2B751DB9-284F-4C35-BC52-2D5D7BAF77FD}"/>
    <dgm:cxn modelId="{CB8C238F-2AC7-4E35-A252-5F1C38A001BC}" type="presOf" srcId="{787486BC-E7C8-4FC5-830C-072792A98808}" destId="{D6CD1DC2-BA52-41C3-A21A-E8830D6D633D}" srcOrd="0" destOrd="0" presId="urn:microsoft.com/office/officeart/2009/3/layout/StepUpProcess"/>
    <dgm:cxn modelId="{CBE44A6E-F9CE-440F-BA04-FF15DAF3523D}" type="presParOf" srcId="{E20E2CD6-9797-4A2C-B0F6-776C67497ECB}" destId="{1559BDCB-CAF6-468B-8282-AAAA6D2A961A}" srcOrd="0" destOrd="0" presId="urn:microsoft.com/office/officeart/2009/3/layout/StepUpProcess"/>
    <dgm:cxn modelId="{19704746-D957-4E99-A986-20E55F6ACC0E}" type="presParOf" srcId="{1559BDCB-CAF6-468B-8282-AAAA6D2A961A}" destId="{7F17F20C-2268-4B9F-9839-C6272C2A63AE}" srcOrd="0" destOrd="0" presId="urn:microsoft.com/office/officeart/2009/3/layout/StepUpProcess"/>
    <dgm:cxn modelId="{96D5A5D1-6276-40FA-B8FE-129BACEC4D50}" type="presParOf" srcId="{1559BDCB-CAF6-468B-8282-AAAA6D2A961A}" destId="{4B7B4BD2-5A19-42B7-A78C-FC1A34585BC7}" srcOrd="1" destOrd="0" presId="urn:microsoft.com/office/officeart/2009/3/layout/StepUpProcess"/>
    <dgm:cxn modelId="{B5E3A044-62D7-4F4D-A6F9-965AB3731F7A}" type="presParOf" srcId="{1559BDCB-CAF6-468B-8282-AAAA6D2A961A}" destId="{7104C484-652B-4F43-9E66-8EE37B8D703C}" srcOrd="2" destOrd="0" presId="urn:microsoft.com/office/officeart/2009/3/layout/StepUpProcess"/>
    <dgm:cxn modelId="{BFFA693D-2CD3-4B6B-ACBB-01E7F0B3BA50}" type="presParOf" srcId="{E20E2CD6-9797-4A2C-B0F6-776C67497ECB}" destId="{EAA2624F-BBDB-4B91-90D0-A9BA3A5698E3}" srcOrd="1" destOrd="0" presId="urn:microsoft.com/office/officeart/2009/3/layout/StepUpProcess"/>
    <dgm:cxn modelId="{FA707AA7-CDA7-461D-A7EA-C0E6DA519E09}" type="presParOf" srcId="{EAA2624F-BBDB-4B91-90D0-A9BA3A5698E3}" destId="{4E3A7FAD-FFA4-453B-A8B8-94454BEB2994}" srcOrd="0" destOrd="0" presId="urn:microsoft.com/office/officeart/2009/3/layout/StepUpProcess"/>
    <dgm:cxn modelId="{0CAEB7D0-30AF-4F58-82EB-C0D3493BE989}" type="presParOf" srcId="{E20E2CD6-9797-4A2C-B0F6-776C67497ECB}" destId="{26925378-36E4-459F-9A58-8800994F9832}" srcOrd="2" destOrd="0" presId="urn:microsoft.com/office/officeart/2009/3/layout/StepUpProcess"/>
    <dgm:cxn modelId="{A18C26CD-C334-4D4D-8CD7-8704ED16F277}" type="presParOf" srcId="{26925378-36E4-459F-9A58-8800994F9832}" destId="{D94EAFCC-6FF8-4BFE-8A82-1712D43CC8B9}" srcOrd="0" destOrd="0" presId="urn:microsoft.com/office/officeart/2009/3/layout/StepUpProcess"/>
    <dgm:cxn modelId="{97E05A1C-6282-46DA-99AB-FC8CAABB74C5}" type="presParOf" srcId="{26925378-36E4-459F-9A58-8800994F9832}" destId="{DE0B265C-958F-4688-B55C-24B679A7E6A8}" srcOrd="1" destOrd="0" presId="urn:microsoft.com/office/officeart/2009/3/layout/StepUpProcess"/>
    <dgm:cxn modelId="{653D0067-4C89-4C56-BC90-4479172D3E86}" type="presParOf" srcId="{26925378-36E4-459F-9A58-8800994F9832}" destId="{9B55E329-401C-4B45-8F5E-80C08EDE7DA3}" srcOrd="2" destOrd="0" presId="urn:microsoft.com/office/officeart/2009/3/layout/StepUpProcess"/>
    <dgm:cxn modelId="{FD276205-7CB6-499D-B365-6795E14D3278}" type="presParOf" srcId="{E20E2CD6-9797-4A2C-B0F6-776C67497ECB}" destId="{E91068FE-55CE-4D1E-8D60-2F98B10B97EE}" srcOrd="3" destOrd="0" presId="urn:microsoft.com/office/officeart/2009/3/layout/StepUpProcess"/>
    <dgm:cxn modelId="{9ECDA2A5-F068-4013-8CB0-12E0D24A388B}" type="presParOf" srcId="{E91068FE-55CE-4D1E-8D60-2F98B10B97EE}" destId="{448AE261-9A08-47E7-B3E8-02390F90E9E3}" srcOrd="0" destOrd="0" presId="urn:microsoft.com/office/officeart/2009/3/layout/StepUpProcess"/>
    <dgm:cxn modelId="{47A03CC9-5E57-4567-8D48-96EAB02E31A6}" type="presParOf" srcId="{E20E2CD6-9797-4A2C-B0F6-776C67497ECB}" destId="{C8FCACD6-AAE8-41FB-A200-0AA5143D82FA}" srcOrd="4" destOrd="0" presId="urn:microsoft.com/office/officeart/2009/3/layout/StepUpProcess"/>
    <dgm:cxn modelId="{A758D95A-3D8B-4E31-918E-85B7E6AF011C}" type="presParOf" srcId="{C8FCACD6-AAE8-41FB-A200-0AA5143D82FA}" destId="{48CA2740-E706-44D9-99AB-1F6AE8A67473}" srcOrd="0" destOrd="0" presId="urn:microsoft.com/office/officeart/2009/3/layout/StepUpProcess"/>
    <dgm:cxn modelId="{84C4E10D-5D66-46F0-BFE5-4EE8449EB4E8}" type="presParOf" srcId="{C8FCACD6-AAE8-41FB-A200-0AA5143D82FA}" destId="{4B2BA1D9-B85F-449F-B4B4-49E5D8B7753A}" srcOrd="1" destOrd="0" presId="urn:microsoft.com/office/officeart/2009/3/layout/StepUpProcess"/>
    <dgm:cxn modelId="{E41BF37A-C21C-4DFA-ABA9-CBE3AB358578}" type="presParOf" srcId="{C8FCACD6-AAE8-41FB-A200-0AA5143D82FA}" destId="{BB13D819-6091-4509-99CF-7D1F8CE079F1}" srcOrd="2" destOrd="0" presId="urn:microsoft.com/office/officeart/2009/3/layout/StepUpProcess"/>
    <dgm:cxn modelId="{045A81B6-FB14-40C7-9A7F-A9723CFFEA7B}" type="presParOf" srcId="{E20E2CD6-9797-4A2C-B0F6-776C67497ECB}" destId="{BAF957D0-4C13-4B3D-B64D-45D2AB4ACEEB}" srcOrd="5" destOrd="0" presId="urn:microsoft.com/office/officeart/2009/3/layout/StepUpProcess"/>
    <dgm:cxn modelId="{8CCA5B51-7CAF-4738-8843-1A3C17223E3F}" type="presParOf" srcId="{BAF957D0-4C13-4B3D-B64D-45D2AB4ACEEB}" destId="{2D0BDB28-8E37-4766-A768-7E81C928603D}" srcOrd="0" destOrd="0" presId="urn:microsoft.com/office/officeart/2009/3/layout/StepUpProcess"/>
    <dgm:cxn modelId="{8AD517FB-8BC0-49F3-BA84-7270BECC72DC}" type="presParOf" srcId="{E20E2CD6-9797-4A2C-B0F6-776C67497ECB}" destId="{1F40D2F7-741E-48A4-A9CF-EF8F417EDF63}" srcOrd="6" destOrd="0" presId="urn:microsoft.com/office/officeart/2009/3/layout/StepUpProcess"/>
    <dgm:cxn modelId="{067756BA-9BD1-4173-A638-78EA969F9AB1}" type="presParOf" srcId="{1F40D2F7-741E-48A4-A9CF-EF8F417EDF63}" destId="{5D2437FD-451D-45CD-A528-EDB4A6540087}" srcOrd="0" destOrd="0" presId="urn:microsoft.com/office/officeart/2009/3/layout/StepUpProcess"/>
    <dgm:cxn modelId="{509AABE7-D815-4549-AF99-6BB4B4842B17}" type="presParOf" srcId="{1F40D2F7-741E-48A4-A9CF-EF8F417EDF63}" destId="{DCE7FAEB-CF62-4945-98A8-3A41D47F2ACA}" srcOrd="1" destOrd="0" presId="urn:microsoft.com/office/officeart/2009/3/layout/StepUpProcess"/>
    <dgm:cxn modelId="{69888A79-4275-4FAA-B1AB-8C8ED1DDD6EB}" type="presParOf" srcId="{1F40D2F7-741E-48A4-A9CF-EF8F417EDF63}" destId="{EB40A97C-AD5C-4B99-85A3-3882082EBABB}" srcOrd="2" destOrd="0" presId="urn:microsoft.com/office/officeart/2009/3/layout/StepUpProcess"/>
    <dgm:cxn modelId="{55BEEC46-63A0-4E01-8023-9603A854C764}" type="presParOf" srcId="{E20E2CD6-9797-4A2C-B0F6-776C67497ECB}" destId="{486B8A2C-9157-4E0C-AB53-24AFCEC0EAA3}" srcOrd="7" destOrd="0" presId="urn:microsoft.com/office/officeart/2009/3/layout/StepUpProcess"/>
    <dgm:cxn modelId="{AFA2A11C-4CFA-4C6C-AB0F-1A62FD12318E}" type="presParOf" srcId="{486B8A2C-9157-4E0C-AB53-24AFCEC0EAA3}" destId="{3ACC4843-7DF2-4610-B76D-323794D75D02}" srcOrd="0" destOrd="0" presId="urn:microsoft.com/office/officeart/2009/3/layout/StepUpProcess"/>
    <dgm:cxn modelId="{AEF17722-A8F9-468A-B03D-38D13E13B2D9}" type="presParOf" srcId="{E20E2CD6-9797-4A2C-B0F6-776C67497ECB}" destId="{8E536193-423E-461E-AC24-EFE721178142}" srcOrd="8" destOrd="0" presId="urn:microsoft.com/office/officeart/2009/3/layout/StepUpProcess"/>
    <dgm:cxn modelId="{4F9972D5-6A4D-412F-B027-131F5F1CFAF0}" type="presParOf" srcId="{8E536193-423E-461E-AC24-EFE721178142}" destId="{F6501834-C58B-4074-8759-C53BEC1036F0}" srcOrd="0" destOrd="0" presId="urn:microsoft.com/office/officeart/2009/3/layout/StepUpProcess"/>
    <dgm:cxn modelId="{2B975C8D-031D-438C-B153-5F0BAED4B3BA}" type="presParOf" srcId="{8E536193-423E-461E-AC24-EFE721178142}" destId="{99577094-881C-4598-902F-305485DAD5C9}" srcOrd="1" destOrd="0" presId="urn:microsoft.com/office/officeart/2009/3/layout/StepUpProcess"/>
    <dgm:cxn modelId="{2C1CD33E-59F8-44CD-ABD0-62D61FF4C980}" type="presParOf" srcId="{8E536193-423E-461E-AC24-EFE721178142}" destId="{D77E0A1B-474E-47AC-8876-1C0FFF725DD4}" srcOrd="2" destOrd="0" presId="urn:microsoft.com/office/officeart/2009/3/layout/StepUpProcess"/>
    <dgm:cxn modelId="{F598D6A0-BCBA-4753-8F80-A9AF9C3F7190}" type="presParOf" srcId="{E20E2CD6-9797-4A2C-B0F6-776C67497ECB}" destId="{689C69F3-CF3D-446E-AC2D-45E62C4FCF09}" srcOrd="9" destOrd="0" presId="urn:microsoft.com/office/officeart/2009/3/layout/StepUpProcess"/>
    <dgm:cxn modelId="{A702CC07-4510-467F-B39E-8BEE291965CC}" type="presParOf" srcId="{689C69F3-CF3D-446E-AC2D-45E62C4FCF09}" destId="{8A7E45C6-33E7-4571-A605-493D6F0771AD}" srcOrd="0" destOrd="0" presId="urn:microsoft.com/office/officeart/2009/3/layout/StepUpProcess"/>
    <dgm:cxn modelId="{F75218AB-E1CA-426D-94A3-ACC381D93F1B}" type="presParOf" srcId="{E20E2CD6-9797-4A2C-B0F6-776C67497ECB}" destId="{5C2DAE64-1185-4FD3-B65E-3595C63865C2}" srcOrd="10" destOrd="0" presId="urn:microsoft.com/office/officeart/2009/3/layout/StepUpProcess"/>
    <dgm:cxn modelId="{865CEFD1-19EA-4EBB-A5CF-045447F6A259}" type="presParOf" srcId="{5C2DAE64-1185-4FD3-B65E-3595C63865C2}" destId="{F8A746A9-3949-403E-9C62-694E58F3E93C}" srcOrd="0" destOrd="0" presId="urn:microsoft.com/office/officeart/2009/3/layout/StepUpProcess"/>
    <dgm:cxn modelId="{025E3E38-0300-4807-8723-918F40CE60DC}" type="presParOf" srcId="{5C2DAE64-1185-4FD3-B65E-3595C63865C2}" destId="{D6CD1DC2-BA52-41C3-A21A-E8830D6D633D}" srcOrd="1" destOrd="0" presId="urn:microsoft.com/office/officeart/2009/3/layout/StepUpProcess"/>
    <dgm:cxn modelId="{65770301-C388-4DF6-A018-14FD2A502918}" type="presParOf" srcId="{5C2DAE64-1185-4FD3-B65E-3595C63865C2}" destId="{0ED8B6A9-F6CB-48CA-8B1B-F86DB396D90D}" srcOrd="2" destOrd="0" presId="urn:microsoft.com/office/officeart/2009/3/layout/StepUpProcess"/>
    <dgm:cxn modelId="{03074C2C-C432-4D11-933D-F3233A074A50}" type="presParOf" srcId="{E20E2CD6-9797-4A2C-B0F6-776C67497ECB}" destId="{7C92C0BE-5356-4959-8604-44BE8F52464B}" srcOrd="11" destOrd="0" presId="urn:microsoft.com/office/officeart/2009/3/layout/StepUpProcess"/>
    <dgm:cxn modelId="{96882BA7-0626-4A55-AF76-139630FD9889}" type="presParOf" srcId="{7C92C0BE-5356-4959-8604-44BE8F52464B}" destId="{32FA2748-2D30-4CA4-8DBF-C1DF6C2DB8A5}" srcOrd="0" destOrd="0" presId="urn:microsoft.com/office/officeart/2009/3/layout/StepUpProcess"/>
    <dgm:cxn modelId="{953BDB90-663B-456F-B38E-2DF4D05D4EBC}" type="presParOf" srcId="{E20E2CD6-9797-4A2C-B0F6-776C67497ECB}" destId="{3FB5D966-79FB-42A3-949F-7DD4080E7821}" srcOrd="12" destOrd="0" presId="urn:microsoft.com/office/officeart/2009/3/layout/StepUpProcess"/>
    <dgm:cxn modelId="{F8E69B36-0BD3-437A-BDE3-D48E448F695E}" type="presParOf" srcId="{3FB5D966-79FB-42A3-949F-7DD4080E7821}" destId="{40C1D11B-1E4C-4DF9-AD93-A97CAB1FC20F}" srcOrd="0" destOrd="0" presId="urn:microsoft.com/office/officeart/2009/3/layout/StepUpProcess"/>
    <dgm:cxn modelId="{607C7D0F-944A-41FF-9018-33984A69E3C0}" type="presParOf" srcId="{3FB5D966-79FB-42A3-949F-7DD4080E7821}" destId="{76DB797B-4294-470F-88FA-D64AA57C8D48}"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CFF1C80-A51C-4BB8-B55A-213DFAC34E5F}" type="doc">
      <dgm:prSet loTypeId="urn:microsoft.com/office/officeart/2005/8/layout/list1" loCatId="list" qsTypeId="urn:microsoft.com/office/officeart/2005/8/quickstyle/simple1" qsCatId="simple" csTypeId="urn:microsoft.com/office/officeart/2005/8/colors/colorful4" csCatId="colorful" phldr="1"/>
      <dgm:spPr/>
      <dgm:t>
        <a:bodyPr/>
        <a:lstStyle/>
        <a:p>
          <a:endParaRPr lang="en-US"/>
        </a:p>
      </dgm:t>
    </dgm:pt>
    <dgm:pt modelId="{C31DA9AD-0457-4363-AF75-80FB0BB03CF1}">
      <dgm:prSet phldrT="[Text]" custT="1"/>
      <dgm:spPr/>
      <dgm:t>
        <a:bodyPr/>
        <a:lstStyle/>
        <a:p>
          <a:r>
            <a:rPr lang="en-US" sz="2000" smtClean="0"/>
            <a:t>Koordinasi dan mobilisasi tim</a:t>
          </a:r>
          <a:endParaRPr lang="en-US" sz="2000"/>
        </a:p>
      </dgm:t>
    </dgm:pt>
    <dgm:pt modelId="{CDCC523E-311F-4C22-BC67-BC9EC736E5CE}" type="parTrans" cxnId="{488DAFC8-C885-4BA6-A0C8-D78B6D34C35F}">
      <dgm:prSet/>
      <dgm:spPr/>
      <dgm:t>
        <a:bodyPr/>
        <a:lstStyle/>
        <a:p>
          <a:endParaRPr lang="en-US" sz="2000"/>
        </a:p>
      </dgm:t>
    </dgm:pt>
    <dgm:pt modelId="{425B4D30-3350-4026-91D2-621790578B06}" type="sibTrans" cxnId="{488DAFC8-C885-4BA6-A0C8-D78B6D34C35F}">
      <dgm:prSet/>
      <dgm:spPr/>
      <dgm:t>
        <a:bodyPr/>
        <a:lstStyle/>
        <a:p>
          <a:endParaRPr lang="en-US" sz="2000"/>
        </a:p>
      </dgm:t>
    </dgm:pt>
    <dgm:pt modelId="{BE99C0E6-6011-42A9-A4F3-82BD4C95B8D1}">
      <dgm:prSet phldrT="[Text]" custT="1"/>
      <dgm:spPr/>
      <dgm:t>
        <a:bodyPr/>
        <a:lstStyle/>
        <a:p>
          <a:r>
            <a:rPr lang="en-US" sz="2000" smtClean="0"/>
            <a:t>Brainstorming</a:t>
          </a:r>
          <a:endParaRPr lang="en-US" sz="2000"/>
        </a:p>
      </dgm:t>
    </dgm:pt>
    <dgm:pt modelId="{DEC604D0-D2AA-48EF-B214-5674F96FF35A}" type="parTrans" cxnId="{86DCBECC-2B62-4BFE-ACBB-31077A3DEFA6}">
      <dgm:prSet/>
      <dgm:spPr/>
      <dgm:t>
        <a:bodyPr/>
        <a:lstStyle/>
        <a:p>
          <a:endParaRPr lang="en-US" sz="2000"/>
        </a:p>
      </dgm:t>
    </dgm:pt>
    <dgm:pt modelId="{73299E7F-1649-4A4B-837D-50414836F112}" type="sibTrans" cxnId="{86DCBECC-2B62-4BFE-ACBB-31077A3DEFA6}">
      <dgm:prSet/>
      <dgm:spPr/>
      <dgm:t>
        <a:bodyPr/>
        <a:lstStyle/>
        <a:p>
          <a:endParaRPr lang="en-US" sz="2000"/>
        </a:p>
      </dgm:t>
    </dgm:pt>
    <dgm:pt modelId="{00CDB0D0-638F-4227-9747-DB8E72E07BBB}">
      <dgm:prSet phldrT="[Text]" custT="1"/>
      <dgm:spPr/>
      <dgm:t>
        <a:bodyPr/>
        <a:lstStyle/>
        <a:p>
          <a:r>
            <a:rPr lang="en-US" sz="2000" smtClean="0"/>
            <a:t>Inventarisasi kajian literatur, metodologi, praktik baik, dan konsep perencanaan</a:t>
          </a:r>
          <a:endParaRPr lang="en-US" sz="2000"/>
        </a:p>
      </dgm:t>
    </dgm:pt>
    <dgm:pt modelId="{A3A7DCE4-0872-4DD7-9261-DAE772C02421}" type="parTrans" cxnId="{04C895D2-67B9-460E-A115-AADF2C49932F}">
      <dgm:prSet/>
      <dgm:spPr/>
      <dgm:t>
        <a:bodyPr/>
        <a:lstStyle/>
        <a:p>
          <a:endParaRPr lang="en-US" sz="2000"/>
        </a:p>
      </dgm:t>
    </dgm:pt>
    <dgm:pt modelId="{A5473AAF-090A-428D-940B-D840334575F9}" type="sibTrans" cxnId="{04C895D2-67B9-460E-A115-AADF2C49932F}">
      <dgm:prSet/>
      <dgm:spPr/>
      <dgm:t>
        <a:bodyPr/>
        <a:lstStyle/>
        <a:p>
          <a:endParaRPr lang="en-US" sz="2000"/>
        </a:p>
      </dgm:t>
    </dgm:pt>
    <dgm:pt modelId="{349F75D9-73B2-438F-A3C1-AC1FC68A7FAA}">
      <dgm:prSet custT="1"/>
      <dgm:spPr/>
      <dgm:t>
        <a:bodyPr/>
        <a:lstStyle/>
        <a:p>
          <a:r>
            <a:rPr lang="en-US" sz="2000" smtClean="0"/>
            <a:t>Penyusunan rencana kerja</a:t>
          </a:r>
          <a:endParaRPr lang="en-US" sz="2000"/>
        </a:p>
      </dgm:t>
    </dgm:pt>
    <dgm:pt modelId="{1C48B220-0164-4054-9DD9-E9ABA19A6EA3}" type="parTrans" cxnId="{CB2A6E62-EBD8-474E-850E-34AF313C6C96}">
      <dgm:prSet/>
      <dgm:spPr/>
      <dgm:t>
        <a:bodyPr/>
        <a:lstStyle/>
        <a:p>
          <a:endParaRPr lang="en-US" sz="2000"/>
        </a:p>
      </dgm:t>
    </dgm:pt>
    <dgm:pt modelId="{5866896F-5DBA-458C-9693-B48832CAE792}" type="sibTrans" cxnId="{CB2A6E62-EBD8-474E-850E-34AF313C6C96}">
      <dgm:prSet/>
      <dgm:spPr/>
      <dgm:t>
        <a:bodyPr/>
        <a:lstStyle/>
        <a:p>
          <a:endParaRPr lang="en-US" sz="2000"/>
        </a:p>
      </dgm:t>
    </dgm:pt>
    <dgm:pt modelId="{B0A3B2BB-CAB8-4E63-B416-D839F5291D64}">
      <dgm:prSet custT="1"/>
      <dgm:spPr/>
      <dgm:t>
        <a:bodyPr/>
        <a:lstStyle/>
        <a:p>
          <a:r>
            <a:rPr lang="en-US" sz="2000" smtClean="0"/>
            <a:t>Penyiapan instrumen survey</a:t>
          </a:r>
          <a:endParaRPr lang="en-US" sz="2000"/>
        </a:p>
      </dgm:t>
    </dgm:pt>
    <dgm:pt modelId="{1E85D459-8976-4338-9FF1-8DD3FE4AE417}" type="parTrans" cxnId="{DFB1BC52-0D44-44CA-89E0-182D75D77879}">
      <dgm:prSet/>
      <dgm:spPr/>
      <dgm:t>
        <a:bodyPr/>
        <a:lstStyle/>
        <a:p>
          <a:endParaRPr lang="en-US" sz="2000"/>
        </a:p>
      </dgm:t>
    </dgm:pt>
    <dgm:pt modelId="{0DFEE54D-1A82-4419-A795-D84C57689823}" type="sibTrans" cxnId="{DFB1BC52-0D44-44CA-89E0-182D75D77879}">
      <dgm:prSet/>
      <dgm:spPr/>
      <dgm:t>
        <a:bodyPr/>
        <a:lstStyle/>
        <a:p>
          <a:endParaRPr lang="en-US" sz="2000"/>
        </a:p>
      </dgm:t>
    </dgm:pt>
    <dgm:pt modelId="{8691E761-B971-4513-B14D-34FE7F2B5E43}" type="pres">
      <dgm:prSet presAssocID="{FCFF1C80-A51C-4BB8-B55A-213DFAC34E5F}" presName="linear" presStyleCnt="0">
        <dgm:presLayoutVars>
          <dgm:dir/>
          <dgm:animLvl val="lvl"/>
          <dgm:resizeHandles val="exact"/>
        </dgm:presLayoutVars>
      </dgm:prSet>
      <dgm:spPr/>
    </dgm:pt>
    <dgm:pt modelId="{6DF8DAC9-AEED-4DE3-A6AC-D9EBCC1DCE91}" type="pres">
      <dgm:prSet presAssocID="{C31DA9AD-0457-4363-AF75-80FB0BB03CF1}" presName="parentLin" presStyleCnt="0"/>
      <dgm:spPr/>
    </dgm:pt>
    <dgm:pt modelId="{27F4EFCE-9BC5-427A-A5CC-D61EB7103E34}" type="pres">
      <dgm:prSet presAssocID="{C31DA9AD-0457-4363-AF75-80FB0BB03CF1}" presName="parentLeftMargin" presStyleLbl="node1" presStyleIdx="0" presStyleCnt="5"/>
      <dgm:spPr/>
    </dgm:pt>
    <dgm:pt modelId="{BEC30913-123D-49C4-BCB5-31EF68BA350C}" type="pres">
      <dgm:prSet presAssocID="{C31DA9AD-0457-4363-AF75-80FB0BB03CF1}" presName="parentText" presStyleLbl="node1" presStyleIdx="0" presStyleCnt="5">
        <dgm:presLayoutVars>
          <dgm:chMax val="0"/>
          <dgm:bulletEnabled val="1"/>
        </dgm:presLayoutVars>
      </dgm:prSet>
      <dgm:spPr/>
      <dgm:t>
        <a:bodyPr/>
        <a:lstStyle/>
        <a:p>
          <a:endParaRPr lang="en-US"/>
        </a:p>
      </dgm:t>
    </dgm:pt>
    <dgm:pt modelId="{6F6D51CF-1A6F-4ABE-8D5A-1D6FDCDD92BC}" type="pres">
      <dgm:prSet presAssocID="{C31DA9AD-0457-4363-AF75-80FB0BB03CF1}" presName="negativeSpace" presStyleCnt="0"/>
      <dgm:spPr/>
    </dgm:pt>
    <dgm:pt modelId="{B8DC0D46-8C2B-497C-809E-3D7012F7D25D}" type="pres">
      <dgm:prSet presAssocID="{C31DA9AD-0457-4363-AF75-80FB0BB03CF1}" presName="childText" presStyleLbl="conFgAcc1" presStyleIdx="0" presStyleCnt="5">
        <dgm:presLayoutVars>
          <dgm:bulletEnabled val="1"/>
        </dgm:presLayoutVars>
      </dgm:prSet>
      <dgm:spPr/>
    </dgm:pt>
    <dgm:pt modelId="{77446135-A5F7-40F8-A4E2-C8142BD81779}" type="pres">
      <dgm:prSet presAssocID="{425B4D30-3350-4026-91D2-621790578B06}" presName="spaceBetweenRectangles" presStyleCnt="0"/>
      <dgm:spPr/>
    </dgm:pt>
    <dgm:pt modelId="{AB1C5E79-4D76-448C-8BAB-1C2F293D5488}" type="pres">
      <dgm:prSet presAssocID="{BE99C0E6-6011-42A9-A4F3-82BD4C95B8D1}" presName="parentLin" presStyleCnt="0"/>
      <dgm:spPr/>
    </dgm:pt>
    <dgm:pt modelId="{406403D2-1445-4566-9122-0156A2668F2C}" type="pres">
      <dgm:prSet presAssocID="{BE99C0E6-6011-42A9-A4F3-82BD4C95B8D1}" presName="parentLeftMargin" presStyleLbl="node1" presStyleIdx="0" presStyleCnt="5"/>
      <dgm:spPr/>
    </dgm:pt>
    <dgm:pt modelId="{B2E8D411-836D-4C97-A19C-5ABBB25B7C78}" type="pres">
      <dgm:prSet presAssocID="{BE99C0E6-6011-42A9-A4F3-82BD4C95B8D1}" presName="parentText" presStyleLbl="node1" presStyleIdx="1" presStyleCnt="5">
        <dgm:presLayoutVars>
          <dgm:chMax val="0"/>
          <dgm:bulletEnabled val="1"/>
        </dgm:presLayoutVars>
      </dgm:prSet>
      <dgm:spPr/>
      <dgm:t>
        <a:bodyPr/>
        <a:lstStyle/>
        <a:p>
          <a:endParaRPr lang="en-US"/>
        </a:p>
      </dgm:t>
    </dgm:pt>
    <dgm:pt modelId="{551645AC-0FA0-400B-8F76-1C337DB0D879}" type="pres">
      <dgm:prSet presAssocID="{BE99C0E6-6011-42A9-A4F3-82BD4C95B8D1}" presName="negativeSpace" presStyleCnt="0"/>
      <dgm:spPr/>
    </dgm:pt>
    <dgm:pt modelId="{5B8110E0-1507-4406-B4B0-28FDA36C5DB8}" type="pres">
      <dgm:prSet presAssocID="{BE99C0E6-6011-42A9-A4F3-82BD4C95B8D1}" presName="childText" presStyleLbl="conFgAcc1" presStyleIdx="1" presStyleCnt="5">
        <dgm:presLayoutVars>
          <dgm:bulletEnabled val="1"/>
        </dgm:presLayoutVars>
      </dgm:prSet>
      <dgm:spPr/>
    </dgm:pt>
    <dgm:pt modelId="{C7EF58A4-8B29-45EA-98A8-8E05E23266F9}" type="pres">
      <dgm:prSet presAssocID="{73299E7F-1649-4A4B-837D-50414836F112}" presName="spaceBetweenRectangles" presStyleCnt="0"/>
      <dgm:spPr/>
    </dgm:pt>
    <dgm:pt modelId="{BDD839F5-4208-4EF8-B4DD-105AB91AFEC3}" type="pres">
      <dgm:prSet presAssocID="{00CDB0D0-638F-4227-9747-DB8E72E07BBB}" presName="parentLin" presStyleCnt="0"/>
      <dgm:spPr/>
    </dgm:pt>
    <dgm:pt modelId="{562D5378-190A-418A-AAFB-576599DC9BCE}" type="pres">
      <dgm:prSet presAssocID="{00CDB0D0-638F-4227-9747-DB8E72E07BBB}" presName="parentLeftMargin" presStyleLbl="node1" presStyleIdx="1" presStyleCnt="5"/>
      <dgm:spPr/>
    </dgm:pt>
    <dgm:pt modelId="{4C1C778B-9E59-4F4C-A939-1F5EF7945EC2}" type="pres">
      <dgm:prSet presAssocID="{00CDB0D0-638F-4227-9747-DB8E72E07BBB}" presName="parentText" presStyleLbl="node1" presStyleIdx="2" presStyleCnt="5">
        <dgm:presLayoutVars>
          <dgm:chMax val="0"/>
          <dgm:bulletEnabled val="1"/>
        </dgm:presLayoutVars>
      </dgm:prSet>
      <dgm:spPr/>
      <dgm:t>
        <a:bodyPr/>
        <a:lstStyle/>
        <a:p>
          <a:endParaRPr lang="en-US"/>
        </a:p>
      </dgm:t>
    </dgm:pt>
    <dgm:pt modelId="{93FFE25F-BC90-446A-BFA0-25850CC88CBC}" type="pres">
      <dgm:prSet presAssocID="{00CDB0D0-638F-4227-9747-DB8E72E07BBB}" presName="negativeSpace" presStyleCnt="0"/>
      <dgm:spPr/>
    </dgm:pt>
    <dgm:pt modelId="{9E014324-7D3D-45FC-8086-E51BE8A12E64}" type="pres">
      <dgm:prSet presAssocID="{00CDB0D0-638F-4227-9747-DB8E72E07BBB}" presName="childText" presStyleLbl="conFgAcc1" presStyleIdx="2" presStyleCnt="5">
        <dgm:presLayoutVars>
          <dgm:bulletEnabled val="1"/>
        </dgm:presLayoutVars>
      </dgm:prSet>
      <dgm:spPr/>
    </dgm:pt>
    <dgm:pt modelId="{422C5D5C-2C5A-416C-B0F8-943B9B745A7D}" type="pres">
      <dgm:prSet presAssocID="{A5473AAF-090A-428D-940B-D840334575F9}" presName="spaceBetweenRectangles" presStyleCnt="0"/>
      <dgm:spPr/>
    </dgm:pt>
    <dgm:pt modelId="{89CE1C64-A3D1-4B8B-BE2B-9062F9834693}" type="pres">
      <dgm:prSet presAssocID="{349F75D9-73B2-438F-A3C1-AC1FC68A7FAA}" presName="parentLin" presStyleCnt="0"/>
      <dgm:spPr/>
    </dgm:pt>
    <dgm:pt modelId="{21E537A1-F018-4996-93C1-9B237ED41B95}" type="pres">
      <dgm:prSet presAssocID="{349F75D9-73B2-438F-A3C1-AC1FC68A7FAA}" presName="parentLeftMargin" presStyleLbl="node1" presStyleIdx="2" presStyleCnt="5"/>
      <dgm:spPr/>
    </dgm:pt>
    <dgm:pt modelId="{A7FDD4DB-1EF9-47B7-A710-B1F86299018F}" type="pres">
      <dgm:prSet presAssocID="{349F75D9-73B2-438F-A3C1-AC1FC68A7FAA}" presName="parentText" presStyleLbl="node1" presStyleIdx="3" presStyleCnt="5">
        <dgm:presLayoutVars>
          <dgm:chMax val="0"/>
          <dgm:bulletEnabled val="1"/>
        </dgm:presLayoutVars>
      </dgm:prSet>
      <dgm:spPr/>
    </dgm:pt>
    <dgm:pt modelId="{C215CF65-9B11-4676-9C88-6D7F8197DE6D}" type="pres">
      <dgm:prSet presAssocID="{349F75D9-73B2-438F-A3C1-AC1FC68A7FAA}" presName="negativeSpace" presStyleCnt="0"/>
      <dgm:spPr/>
    </dgm:pt>
    <dgm:pt modelId="{007A66A2-6158-4DB8-AB26-1200C1A957C8}" type="pres">
      <dgm:prSet presAssocID="{349F75D9-73B2-438F-A3C1-AC1FC68A7FAA}" presName="childText" presStyleLbl="conFgAcc1" presStyleIdx="3" presStyleCnt="5">
        <dgm:presLayoutVars>
          <dgm:bulletEnabled val="1"/>
        </dgm:presLayoutVars>
      </dgm:prSet>
      <dgm:spPr/>
    </dgm:pt>
    <dgm:pt modelId="{9061FE0D-12FB-4844-A176-DC7DCB2CD64B}" type="pres">
      <dgm:prSet presAssocID="{5866896F-5DBA-458C-9693-B48832CAE792}" presName="spaceBetweenRectangles" presStyleCnt="0"/>
      <dgm:spPr/>
    </dgm:pt>
    <dgm:pt modelId="{EF92B468-E66A-4EFC-B58C-D9B5313367C5}" type="pres">
      <dgm:prSet presAssocID="{B0A3B2BB-CAB8-4E63-B416-D839F5291D64}" presName="parentLin" presStyleCnt="0"/>
      <dgm:spPr/>
    </dgm:pt>
    <dgm:pt modelId="{1476F496-A45A-4DCB-A3A8-97F4D71E2311}" type="pres">
      <dgm:prSet presAssocID="{B0A3B2BB-CAB8-4E63-B416-D839F5291D64}" presName="parentLeftMargin" presStyleLbl="node1" presStyleIdx="3" presStyleCnt="5"/>
      <dgm:spPr/>
    </dgm:pt>
    <dgm:pt modelId="{4FADDC58-C10D-45D2-A398-32F3B810FE43}" type="pres">
      <dgm:prSet presAssocID="{B0A3B2BB-CAB8-4E63-B416-D839F5291D64}" presName="parentText" presStyleLbl="node1" presStyleIdx="4" presStyleCnt="5">
        <dgm:presLayoutVars>
          <dgm:chMax val="0"/>
          <dgm:bulletEnabled val="1"/>
        </dgm:presLayoutVars>
      </dgm:prSet>
      <dgm:spPr/>
      <dgm:t>
        <a:bodyPr/>
        <a:lstStyle/>
        <a:p>
          <a:endParaRPr lang="en-US"/>
        </a:p>
      </dgm:t>
    </dgm:pt>
    <dgm:pt modelId="{FC8A5012-EC52-4AD6-A42A-365880195DF9}" type="pres">
      <dgm:prSet presAssocID="{B0A3B2BB-CAB8-4E63-B416-D839F5291D64}" presName="negativeSpace" presStyleCnt="0"/>
      <dgm:spPr/>
    </dgm:pt>
    <dgm:pt modelId="{260F4B33-BD17-402A-A00F-DF0BDB702D8C}" type="pres">
      <dgm:prSet presAssocID="{B0A3B2BB-CAB8-4E63-B416-D839F5291D64}" presName="childText" presStyleLbl="conFgAcc1" presStyleIdx="4" presStyleCnt="5">
        <dgm:presLayoutVars>
          <dgm:bulletEnabled val="1"/>
        </dgm:presLayoutVars>
      </dgm:prSet>
      <dgm:spPr/>
    </dgm:pt>
  </dgm:ptLst>
  <dgm:cxnLst>
    <dgm:cxn modelId="{77EB3F36-5953-4F8E-A0B3-94E9AA122A88}" type="presOf" srcId="{00CDB0D0-638F-4227-9747-DB8E72E07BBB}" destId="{4C1C778B-9E59-4F4C-A939-1F5EF7945EC2}" srcOrd="1" destOrd="0" presId="urn:microsoft.com/office/officeart/2005/8/layout/list1"/>
    <dgm:cxn modelId="{DFB1BC52-0D44-44CA-89E0-182D75D77879}" srcId="{FCFF1C80-A51C-4BB8-B55A-213DFAC34E5F}" destId="{B0A3B2BB-CAB8-4E63-B416-D839F5291D64}" srcOrd="4" destOrd="0" parTransId="{1E85D459-8976-4338-9FF1-8DD3FE4AE417}" sibTransId="{0DFEE54D-1A82-4419-A795-D84C57689823}"/>
    <dgm:cxn modelId="{F407FA18-10A6-4B84-B79D-A12CF22CF79F}" type="presOf" srcId="{B0A3B2BB-CAB8-4E63-B416-D839F5291D64}" destId="{4FADDC58-C10D-45D2-A398-32F3B810FE43}" srcOrd="1" destOrd="0" presId="urn:microsoft.com/office/officeart/2005/8/layout/list1"/>
    <dgm:cxn modelId="{488DAFC8-C885-4BA6-A0C8-D78B6D34C35F}" srcId="{FCFF1C80-A51C-4BB8-B55A-213DFAC34E5F}" destId="{C31DA9AD-0457-4363-AF75-80FB0BB03CF1}" srcOrd="0" destOrd="0" parTransId="{CDCC523E-311F-4C22-BC67-BC9EC736E5CE}" sibTransId="{425B4D30-3350-4026-91D2-621790578B06}"/>
    <dgm:cxn modelId="{0B084852-58D9-4112-84FF-14888C14380B}" type="presOf" srcId="{349F75D9-73B2-438F-A3C1-AC1FC68A7FAA}" destId="{21E537A1-F018-4996-93C1-9B237ED41B95}" srcOrd="0" destOrd="0" presId="urn:microsoft.com/office/officeart/2005/8/layout/list1"/>
    <dgm:cxn modelId="{CB2A6E62-EBD8-474E-850E-34AF313C6C96}" srcId="{FCFF1C80-A51C-4BB8-B55A-213DFAC34E5F}" destId="{349F75D9-73B2-438F-A3C1-AC1FC68A7FAA}" srcOrd="3" destOrd="0" parTransId="{1C48B220-0164-4054-9DD9-E9ABA19A6EA3}" sibTransId="{5866896F-5DBA-458C-9693-B48832CAE792}"/>
    <dgm:cxn modelId="{1FF69991-1CDD-4384-9BCF-C26EECF22FFA}" type="presOf" srcId="{C31DA9AD-0457-4363-AF75-80FB0BB03CF1}" destId="{27F4EFCE-9BC5-427A-A5CC-D61EB7103E34}" srcOrd="0" destOrd="0" presId="urn:microsoft.com/office/officeart/2005/8/layout/list1"/>
    <dgm:cxn modelId="{86DCBECC-2B62-4BFE-ACBB-31077A3DEFA6}" srcId="{FCFF1C80-A51C-4BB8-B55A-213DFAC34E5F}" destId="{BE99C0E6-6011-42A9-A4F3-82BD4C95B8D1}" srcOrd="1" destOrd="0" parTransId="{DEC604D0-D2AA-48EF-B214-5674F96FF35A}" sibTransId="{73299E7F-1649-4A4B-837D-50414836F112}"/>
    <dgm:cxn modelId="{0FA0BA5D-6BD1-456A-865B-D5A7E64075A5}" type="presOf" srcId="{00CDB0D0-638F-4227-9747-DB8E72E07BBB}" destId="{562D5378-190A-418A-AAFB-576599DC9BCE}" srcOrd="0" destOrd="0" presId="urn:microsoft.com/office/officeart/2005/8/layout/list1"/>
    <dgm:cxn modelId="{79464F37-35EC-4E27-88A0-2072DC47CAC4}" type="presOf" srcId="{B0A3B2BB-CAB8-4E63-B416-D839F5291D64}" destId="{1476F496-A45A-4DCB-A3A8-97F4D71E2311}" srcOrd="0" destOrd="0" presId="urn:microsoft.com/office/officeart/2005/8/layout/list1"/>
    <dgm:cxn modelId="{AC5D9986-C39C-4240-8887-2F02DB2B6811}" type="presOf" srcId="{BE99C0E6-6011-42A9-A4F3-82BD4C95B8D1}" destId="{406403D2-1445-4566-9122-0156A2668F2C}" srcOrd="0" destOrd="0" presId="urn:microsoft.com/office/officeart/2005/8/layout/list1"/>
    <dgm:cxn modelId="{E5D96F8B-D8DC-4AD7-9E5B-58C168E0287E}" type="presOf" srcId="{349F75D9-73B2-438F-A3C1-AC1FC68A7FAA}" destId="{A7FDD4DB-1EF9-47B7-A710-B1F86299018F}" srcOrd="1" destOrd="0" presId="urn:microsoft.com/office/officeart/2005/8/layout/list1"/>
    <dgm:cxn modelId="{ADC0F10D-4031-4F3E-8088-6E294C336116}" type="presOf" srcId="{C31DA9AD-0457-4363-AF75-80FB0BB03CF1}" destId="{BEC30913-123D-49C4-BCB5-31EF68BA350C}" srcOrd="1" destOrd="0" presId="urn:microsoft.com/office/officeart/2005/8/layout/list1"/>
    <dgm:cxn modelId="{EE371803-2B15-4332-836C-E3A8BAED6365}" type="presOf" srcId="{FCFF1C80-A51C-4BB8-B55A-213DFAC34E5F}" destId="{8691E761-B971-4513-B14D-34FE7F2B5E43}" srcOrd="0" destOrd="0" presId="urn:microsoft.com/office/officeart/2005/8/layout/list1"/>
    <dgm:cxn modelId="{04C895D2-67B9-460E-A115-AADF2C49932F}" srcId="{FCFF1C80-A51C-4BB8-B55A-213DFAC34E5F}" destId="{00CDB0D0-638F-4227-9747-DB8E72E07BBB}" srcOrd="2" destOrd="0" parTransId="{A3A7DCE4-0872-4DD7-9261-DAE772C02421}" sibTransId="{A5473AAF-090A-428D-940B-D840334575F9}"/>
    <dgm:cxn modelId="{DC16638E-193B-4BFF-841B-C2F08E08A749}" type="presOf" srcId="{BE99C0E6-6011-42A9-A4F3-82BD4C95B8D1}" destId="{B2E8D411-836D-4C97-A19C-5ABBB25B7C78}" srcOrd="1" destOrd="0" presId="urn:microsoft.com/office/officeart/2005/8/layout/list1"/>
    <dgm:cxn modelId="{0C019614-5BA9-4C46-AF03-1BEB081A79D4}" type="presParOf" srcId="{8691E761-B971-4513-B14D-34FE7F2B5E43}" destId="{6DF8DAC9-AEED-4DE3-A6AC-D9EBCC1DCE91}" srcOrd="0" destOrd="0" presId="urn:microsoft.com/office/officeart/2005/8/layout/list1"/>
    <dgm:cxn modelId="{B38023EF-154B-40AE-A7AC-36609295B914}" type="presParOf" srcId="{6DF8DAC9-AEED-4DE3-A6AC-D9EBCC1DCE91}" destId="{27F4EFCE-9BC5-427A-A5CC-D61EB7103E34}" srcOrd="0" destOrd="0" presId="urn:microsoft.com/office/officeart/2005/8/layout/list1"/>
    <dgm:cxn modelId="{361985E7-4402-4741-874D-B301B222640A}" type="presParOf" srcId="{6DF8DAC9-AEED-4DE3-A6AC-D9EBCC1DCE91}" destId="{BEC30913-123D-49C4-BCB5-31EF68BA350C}" srcOrd="1" destOrd="0" presId="urn:microsoft.com/office/officeart/2005/8/layout/list1"/>
    <dgm:cxn modelId="{97F1C447-2924-4AD0-A984-0F213CD74B2B}" type="presParOf" srcId="{8691E761-B971-4513-B14D-34FE7F2B5E43}" destId="{6F6D51CF-1A6F-4ABE-8D5A-1D6FDCDD92BC}" srcOrd="1" destOrd="0" presId="urn:microsoft.com/office/officeart/2005/8/layout/list1"/>
    <dgm:cxn modelId="{3B83387F-9E91-418D-903B-EDD6795F5C34}" type="presParOf" srcId="{8691E761-B971-4513-B14D-34FE7F2B5E43}" destId="{B8DC0D46-8C2B-497C-809E-3D7012F7D25D}" srcOrd="2" destOrd="0" presId="urn:microsoft.com/office/officeart/2005/8/layout/list1"/>
    <dgm:cxn modelId="{B0FABD05-164C-4A6A-902C-F39BA8AC87C0}" type="presParOf" srcId="{8691E761-B971-4513-B14D-34FE7F2B5E43}" destId="{77446135-A5F7-40F8-A4E2-C8142BD81779}" srcOrd="3" destOrd="0" presId="urn:microsoft.com/office/officeart/2005/8/layout/list1"/>
    <dgm:cxn modelId="{93ADC150-7944-46F0-9E6D-5B1DA66DA05C}" type="presParOf" srcId="{8691E761-B971-4513-B14D-34FE7F2B5E43}" destId="{AB1C5E79-4D76-448C-8BAB-1C2F293D5488}" srcOrd="4" destOrd="0" presId="urn:microsoft.com/office/officeart/2005/8/layout/list1"/>
    <dgm:cxn modelId="{66F28E3A-217E-4192-9E0B-4B7E77CF2D8E}" type="presParOf" srcId="{AB1C5E79-4D76-448C-8BAB-1C2F293D5488}" destId="{406403D2-1445-4566-9122-0156A2668F2C}" srcOrd="0" destOrd="0" presId="urn:microsoft.com/office/officeart/2005/8/layout/list1"/>
    <dgm:cxn modelId="{4C9E0876-2F01-436B-8D1F-C50EE3EA81BF}" type="presParOf" srcId="{AB1C5E79-4D76-448C-8BAB-1C2F293D5488}" destId="{B2E8D411-836D-4C97-A19C-5ABBB25B7C78}" srcOrd="1" destOrd="0" presId="urn:microsoft.com/office/officeart/2005/8/layout/list1"/>
    <dgm:cxn modelId="{8C71E33F-75BF-4A49-AFA0-4863BDDA33CA}" type="presParOf" srcId="{8691E761-B971-4513-B14D-34FE7F2B5E43}" destId="{551645AC-0FA0-400B-8F76-1C337DB0D879}" srcOrd="5" destOrd="0" presId="urn:microsoft.com/office/officeart/2005/8/layout/list1"/>
    <dgm:cxn modelId="{9E16369D-5A35-4102-A8C3-5EE6480CAC6A}" type="presParOf" srcId="{8691E761-B971-4513-B14D-34FE7F2B5E43}" destId="{5B8110E0-1507-4406-B4B0-28FDA36C5DB8}" srcOrd="6" destOrd="0" presId="urn:microsoft.com/office/officeart/2005/8/layout/list1"/>
    <dgm:cxn modelId="{9CC35713-51F8-4ECF-BE70-99FE901C858B}" type="presParOf" srcId="{8691E761-B971-4513-B14D-34FE7F2B5E43}" destId="{C7EF58A4-8B29-45EA-98A8-8E05E23266F9}" srcOrd="7" destOrd="0" presId="urn:microsoft.com/office/officeart/2005/8/layout/list1"/>
    <dgm:cxn modelId="{2A5ADBF6-35ED-48D0-B2D6-7A7BAA4F4A9D}" type="presParOf" srcId="{8691E761-B971-4513-B14D-34FE7F2B5E43}" destId="{BDD839F5-4208-4EF8-B4DD-105AB91AFEC3}" srcOrd="8" destOrd="0" presId="urn:microsoft.com/office/officeart/2005/8/layout/list1"/>
    <dgm:cxn modelId="{EED26343-2689-4C0D-ACC3-2B27387D587C}" type="presParOf" srcId="{BDD839F5-4208-4EF8-B4DD-105AB91AFEC3}" destId="{562D5378-190A-418A-AAFB-576599DC9BCE}" srcOrd="0" destOrd="0" presId="urn:microsoft.com/office/officeart/2005/8/layout/list1"/>
    <dgm:cxn modelId="{E3C9D12B-EB5A-44A8-A794-96069F3D68FF}" type="presParOf" srcId="{BDD839F5-4208-4EF8-B4DD-105AB91AFEC3}" destId="{4C1C778B-9E59-4F4C-A939-1F5EF7945EC2}" srcOrd="1" destOrd="0" presId="urn:microsoft.com/office/officeart/2005/8/layout/list1"/>
    <dgm:cxn modelId="{DA346375-3D1D-4450-8743-A2AD58202E74}" type="presParOf" srcId="{8691E761-B971-4513-B14D-34FE7F2B5E43}" destId="{93FFE25F-BC90-446A-BFA0-25850CC88CBC}" srcOrd="9" destOrd="0" presId="urn:microsoft.com/office/officeart/2005/8/layout/list1"/>
    <dgm:cxn modelId="{9D4EF075-412C-4143-B562-63AA3170B4CD}" type="presParOf" srcId="{8691E761-B971-4513-B14D-34FE7F2B5E43}" destId="{9E014324-7D3D-45FC-8086-E51BE8A12E64}" srcOrd="10" destOrd="0" presId="urn:microsoft.com/office/officeart/2005/8/layout/list1"/>
    <dgm:cxn modelId="{22816F7E-BD7D-4C04-AE30-4119FFCCB58D}" type="presParOf" srcId="{8691E761-B971-4513-B14D-34FE7F2B5E43}" destId="{422C5D5C-2C5A-416C-B0F8-943B9B745A7D}" srcOrd="11" destOrd="0" presId="urn:microsoft.com/office/officeart/2005/8/layout/list1"/>
    <dgm:cxn modelId="{0E654FC5-29F6-497F-ADC8-1652B57BEFC4}" type="presParOf" srcId="{8691E761-B971-4513-B14D-34FE7F2B5E43}" destId="{89CE1C64-A3D1-4B8B-BE2B-9062F9834693}" srcOrd="12" destOrd="0" presId="urn:microsoft.com/office/officeart/2005/8/layout/list1"/>
    <dgm:cxn modelId="{E2D8001F-F0D6-4137-B068-AD1639D79215}" type="presParOf" srcId="{89CE1C64-A3D1-4B8B-BE2B-9062F9834693}" destId="{21E537A1-F018-4996-93C1-9B237ED41B95}" srcOrd="0" destOrd="0" presId="urn:microsoft.com/office/officeart/2005/8/layout/list1"/>
    <dgm:cxn modelId="{6DF4EDE6-895D-4A97-90F8-C2EA49371953}" type="presParOf" srcId="{89CE1C64-A3D1-4B8B-BE2B-9062F9834693}" destId="{A7FDD4DB-1EF9-47B7-A710-B1F86299018F}" srcOrd="1" destOrd="0" presId="urn:microsoft.com/office/officeart/2005/8/layout/list1"/>
    <dgm:cxn modelId="{D310BF36-6DF2-4C63-856E-D41A63CCBA38}" type="presParOf" srcId="{8691E761-B971-4513-B14D-34FE7F2B5E43}" destId="{C215CF65-9B11-4676-9C88-6D7F8197DE6D}" srcOrd="13" destOrd="0" presId="urn:microsoft.com/office/officeart/2005/8/layout/list1"/>
    <dgm:cxn modelId="{FE3DFF39-91CA-4F56-93F6-717707DB0AD4}" type="presParOf" srcId="{8691E761-B971-4513-B14D-34FE7F2B5E43}" destId="{007A66A2-6158-4DB8-AB26-1200C1A957C8}" srcOrd="14" destOrd="0" presId="urn:microsoft.com/office/officeart/2005/8/layout/list1"/>
    <dgm:cxn modelId="{B9982B3D-CBDC-42E2-82F1-1326E7509B97}" type="presParOf" srcId="{8691E761-B971-4513-B14D-34FE7F2B5E43}" destId="{9061FE0D-12FB-4844-A176-DC7DCB2CD64B}" srcOrd="15" destOrd="0" presId="urn:microsoft.com/office/officeart/2005/8/layout/list1"/>
    <dgm:cxn modelId="{478E5755-667E-4F22-90E9-F5F3A30A0AA3}" type="presParOf" srcId="{8691E761-B971-4513-B14D-34FE7F2B5E43}" destId="{EF92B468-E66A-4EFC-B58C-D9B5313367C5}" srcOrd="16" destOrd="0" presId="urn:microsoft.com/office/officeart/2005/8/layout/list1"/>
    <dgm:cxn modelId="{B53155EB-3C0E-4DDF-9C04-33998BB06EDE}" type="presParOf" srcId="{EF92B468-E66A-4EFC-B58C-D9B5313367C5}" destId="{1476F496-A45A-4DCB-A3A8-97F4D71E2311}" srcOrd="0" destOrd="0" presId="urn:microsoft.com/office/officeart/2005/8/layout/list1"/>
    <dgm:cxn modelId="{44A7068C-D830-4272-A3CD-31F1471CD91B}" type="presParOf" srcId="{EF92B468-E66A-4EFC-B58C-D9B5313367C5}" destId="{4FADDC58-C10D-45D2-A398-32F3B810FE43}" srcOrd="1" destOrd="0" presId="urn:microsoft.com/office/officeart/2005/8/layout/list1"/>
    <dgm:cxn modelId="{EC895A41-8CAD-4F39-8F13-1AD38FF6092B}" type="presParOf" srcId="{8691E761-B971-4513-B14D-34FE7F2B5E43}" destId="{FC8A5012-EC52-4AD6-A42A-365880195DF9}" srcOrd="17" destOrd="0" presId="urn:microsoft.com/office/officeart/2005/8/layout/list1"/>
    <dgm:cxn modelId="{01364BC1-17A3-4A5B-8747-DCA62F2FCA1D}" type="presParOf" srcId="{8691E761-B971-4513-B14D-34FE7F2B5E43}" destId="{260F4B33-BD17-402A-A00F-DF0BDB702D8C}"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17F20C-2268-4B9F-9839-C6272C2A63AE}">
      <dsp:nvSpPr>
        <dsp:cNvPr id="0" name=""/>
        <dsp:cNvSpPr/>
      </dsp:nvSpPr>
      <dsp:spPr>
        <a:xfrm rot="5400000">
          <a:off x="220221" y="2452078"/>
          <a:ext cx="647068" cy="1076707"/>
        </a:xfrm>
        <a:prstGeom prst="corner">
          <a:avLst>
            <a:gd name="adj1" fmla="val 16120"/>
            <a:gd name="adj2" fmla="val 16110"/>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7B4BD2-5A19-42B7-A78C-FC1A34585BC7}">
      <dsp:nvSpPr>
        <dsp:cNvPr id="0" name=""/>
        <dsp:cNvSpPr/>
      </dsp:nvSpPr>
      <dsp:spPr>
        <a:xfrm>
          <a:off x="112209" y="2773782"/>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Persiapan </a:t>
          </a:r>
          <a:endParaRPr lang="en-US" sz="2400" kern="1200"/>
        </a:p>
      </dsp:txBody>
      <dsp:txXfrm>
        <a:off x="112209" y="2773782"/>
        <a:ext cx="972057" cy="852065"/>
      </dsp:txXfrm>
    </dsp:sp>
    <dsp:sp modelId="{7104C484-652B-4F43-9E66-8EE37B8D703C}">
      <dsp:nvSpPr>
        <dsp:cNvPr id="0" name=""/>
        <dsp:cNvSpPr/>
      </dsp:nvSpPr>
      <dsp:spPr>
        <a:xfrm>
          <a:off x="900860" y="2372810"/>
          <a:ext cx="183407" cy="183407"/>
        </a:xfrm>
        <a:prstGeom prst="triangle">
          <a:avLst>
            <a:gd name="adj" fmla="val 100000"/>
          </a:avLst>
        </a:prstGeom>
        <a:solidFill>
          <a:schemeClr val="accent5">
            <a:hueOff val="-827823"/>
            <a:satOff val="3318"/>
            <a:lumOff val="719"/>
            <a:alphaOff val="0"/>
          </a:schemeClr>
        </a:solidFill>
        <a:ln w="25400" cap="flat" cmpd="sng" algn="ctr">
          <a:solidFill>
            <a:schemeClr val="accent5">
              <a:hueOff val="-827823"/>
              <a:satOff val="3318"/>
              <a:lumOff val="71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4EAFCC-6FF8-4BFE-8A82-1712D43CC8B9}">
      <dsp:nvSpPr>
        <dsp:cNvPr id="0" name=""/>
        <dsp:cNvSpPr/>
      </dsp:nvSpPr>
      <dsp:spPr>
        <a:xfrm rot="5400000">
          <a:off x="1410209" y="2157614"/>
          <a:ext cx="647068" cy="1076707"/>
        </a:xfrm>
        <a:prstGeom prst="corner">
          <a:avLst>
            <a:gd name="adj1" fmla="val 16120"/>
            <a:gd name="adj2" fmla="val 16110"/>
          </a:avLst>
        </a:prstGeom>
        <a:solidFill>
          <a:schemeClr val="accent5">
            <a:hueOff val="-1655646"/>
            <a:satOff val="6635"/>
            <a:lumOff val="1438"/>
            <a:alphaOff val="0"/>
          </a:schemeClr>
        </a:solidFill>
        <a:ln w="25400" cap="flat" cmpd="sng" algn="ctr">
          <a:solidFill>
            <a:schemeClr val="accent5">
              <a:hueOff val="-1655646"/>
              <a:satOff val="6635"/>
              <a:lumOff val="143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0B265C-958F-4688-B55C-24B679A7E6A8}">
      <dsp:nvSpPr>
        <dsp:cNvPr id="0" name=""/>
        <dsp:cNvSpPr/>
      </dsp:nvSpPr>
      <dsp:spPr>
        <a:xfrm>
          <a:off x="1302197" y="2479318"/>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Penentuan tema</a:t>
          </a:r>
          <a:endParaRPr lang="en-US" sz="2400" kern="1200"/>
        </a:p>
      </dsp:txBody>
      <dsp:txXfrm>
        <a:off x="1302197" y="2479318"/>
        <a:ext cx="972057" cy="852065"/>
      </dsp:txXfrm>
    </dsp:sp>
    <dsp:sp modelId="{9B55E329-401C-4B45-8F5E-80C08EDE7DA3}">
      <dsp:nvSpPr>
        <dsp:cNvPr id="0" name=""/>
        <dsp:cNvSpPr/>
      </dsp:nvSpPr>
      <dsp:spPr>
        <a:xfrm>
          <a:off x="2090848" y="2078346"/>
          <a:ext cx="183407" cy="183407"/>
        </a:xfrm>
        <a:prstGeom prst="triangle">
          <a:avLst>
            <a:gd name="adj" fmla="val 100000"/>
          </a:avLst>
        </a:prstGeom>
        <a:solidFill>
          <a:schemeClr val="accent5">
            <a:hueOff val="-2483469"/>
            <a:satOff val="9953"/>
            <a:lumOff val="2157"/>
            <a:alphaOff val="0"/>
          </a:schemeClr>
        </a:solidFill>
        <a:ln w="25400" cap="flat" cmpd="sng" algn="ctr">
          <a:solidFill>
            <a:schemeClr val="accent5">
              <a:hueOff val="-2483469"/>
              <a:satOff val="9953"/>
              <a:lumOff val="2157"/>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A2740-E706-44D9-99AB-1F6AE8A67473}">
      <dsp:nvSpPr>
        <dsp:cNvPr id="0" name=""/>
        <dsp:cNvSpPr/>
      </dsp:nvSpPr>
      <dsp:spPr>
        <a:xfrm rot="5400000">
          <a:off x="2600198" y="1863150"/>
          <a:ext cx="647068" cy="1076707"/>
        </a:xfrm>
        <a:prstGeom prst="corner">
          <a:avLst>
            <a:gd name="adj1" fmla="val 16120"/>
            <a:gd name="adj2" fmla="val 16110"/>
          </a:avLst>
        </a:prstGeom>
        <a:solidFill>
          <a:schemeClr val="accent5">
            <a:hueOff val="-3311292"/>
            <a:satOff val="13270"/>
            <a:lumOff val="2876"/>
            <a:alphaOff val="0"/>
          </a:schemeClr>
        </a:solidFill>
        <a:ln w="25400" cap="flat" cmpd="sng" algn="ctr">
          <a:solidFill>
            <a:schemeClr val="accent5">
              <a:hueOff val="-3311292"/>
              <a:satOff val="13270"/>
              <a:lumOff val="2876"/>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B2BA1D9-B85F-449F-B4B4-49E5D8B7753A}">
      <dsp:nvSpPr>
        <dsp:cNvPr id="0" name=""/>
        <dsp:cNvSpPr/>
      </dsp:nvSpPr>
      <dsp:spPr>
        <a:xfrm>
          <a:off x="2492186" y="2184854"/>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Identifikasi permasalahan</a:t>
          </a:r>
          <a:endParaRPr lang="en-US" sz="2400" kern="1200"/>
        </a:p>
      </dsp:txBody>
      <dsp:txXfrm>
        <a:off x="2492186" y="2184854"/>
        <a:ext cx="972057" cy="852065"/>
      </dsp:txXfrm>
    </dsp:sp>
    <dsp:sp modelId="{BB13D819-6091-4509-99CF-7D1F8CE079F1}">
      <dsp:nvSpPr>
        <dsp:cNvPr id="0" name=""/>
        <dsp:cNvSpPr/>
      </dsp:nvSpPr>
      <dsp:spPr>
        <a:xfrm>
          <a:off x="3280837" y="1783882"/>
          <a:ext cx="183407" cy="183407"/>
        </a:xfrm>
        <a:prstGeom prst="triangle">
          <a:avLst>
            <a:gd name="adj" fmla="val 100000"/>
          </a:avLst>
        </a:prstGeom>
        <a:solidFill>
          <a:schemeClr val="accent5">
            <a:hueOff val="-4139115"/>
            <a:satOff val="16588"/>
            <a:lumOff val="3595"/>
            <a:alphaOff val="0"/>
          </a:schemeClr>
        </a:solidFill>
        <a:ln w="25400" cap="flat" cmpd="sng" algn="ctr">
          <a:solidFill>
            <a:schemeClr val="accent5">
              <a:hueOff val="-4139115"/>
              <a:satOff val="16588"/>
              <a:lumOff val="3595"/>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D2437FD-451D-45CD-A528-EDB4A6540087}">
      <dsp:nvSpPr>
        <dsp:cNvPr id="0" name=""/>
        <dsp:cNvSpPr/>
      </dsp:nvSpPr>
      <dsp:spPr>
        <a:xfrm rot="5400000">
          <a:off x="3790186" y="1568687"/>
          <a:ext cx="647068" cy="1076707"/>
        </a:xfrm>
        <a:prstGeom prst="corner">
          <a:avLst>
            <a:gd name="adj1" fmla="val 16120"/>
            <a:gd name="adj2" fmla="val 16110"/>
          </a:avLst>
        </a:prstGeom>
        <a:solidFill>
          <a:schemeClr val="accent5">
            <a:hueOff val="-4966938"/>
            <a:satOff val="19906"/>
            <a:lumOff val="4314"/>
            <a:alphaOff val="0"/>
          </a:schemeClr>
        </a:solidFill>
        <a:ln w="25400" cap="flat" cmpd="sng" algn="ctr">
          <a:solidFill>
            <a:schemeClr val="accent5">
              <a:hueOff val="-4966938"/>
              <a:satOff val="19906"/>
              <a:lumOff val="4314"/>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E7FAEB-CF62-4945-98A8-3A41D47F2ACA}">
      <dsp:nvSpPr>
        <dsp:cNvPr id="0" name=""/>
        <dsp:cNvSpPr/>
      </dsp:nvSpPr>
      <dsp:spPr>
        <a:xfrm>
          <a:off x="3682174" y="1890390"/>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Observasi lapangan</a:t>
          </a:r>
          <a:endParaRPr lang="en-US" sz="2400" kern="1200"/>
        </a:p>
      </dsp:txBody>
      <dsp:txXfrm>
        <a:off x="3682174" y="1890390"/>
        <a:ext cx="972057" cy="852065"/>
      </dsp:txXfrm>
    </dsp:sp>
    <dsp:sp modelId="{EB40A97C-AD5C-4B99-85A3-3882082EBABB}">
      <dsp:nvSpPr>
        <dsp:cNvPr id="0" name=""/>
        <dsp:cNvSpPr/>
      </dsp:nvSpPr>
      <dsp:spPr>
        <a:xfrm>
          <a:off x="4470825" y="1489418"/>
          <a:ext cx="183407" cy="183407"/>
        </a:xfrm>
        <a:prstGeom prst="triangle">
          <a:avLst>
            <a:gd name="adj" fmla="val 100000"/>
          </a:avLst>
        </a:prstGeom>
        <a:solidFill>
          <a:schemeClr val="accent5">
            <a:hueOff val="-5794761"/>
            <a:satOff val="23223"/>
            <a:lumOff val="5033"/>
            <a:alphaOff val="0"/>
          </a:schemeClr>
        </a:solidFill>
        <a:ln w="25400" cap="flat" cmpd="sng" algn="ctr">
          <a:solidFill>
            <a:schemeClr val="accent5">
              <a:hueOff val="-5794761"/>
              <a:satOff val="23223"/>
              <a:lumOff val="5033"/>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501834-C58B-4074-8759-C53BEC1036F0}">
      <dsp:nvSpPr>
        <dsp:cNvPr id="0" name=""/>
        <dsp:cNvSpPr/>
      </dsp:nvSpPr>
      <dsp:spPr>
        <a:xfrm rot="5400000">
          <a:off x="4980175" y="1274223"/>
          <a:ext cx="647068" cy="1076707"/>
        </a:xfrm>
        <a:prstGeom prst="corner">
          <a:avLst>
            <a:gd name="adj1" fmla="val 16120"/>
            <a:gd name="adj2" fmla="val 16110"/>
          </a:avLst>
        </a:prstGeom>
        <a:solidFill>
          <a:schemeClr val="accent5">
            <a:hueOff val="-6622584"/>
            <a:satOff val="26541"/>
            <a:lumOff val="5752"/>
            <a:alphaOff val="0"/>
          </a:schemeClr>
        </a:solidFill>
        <a:ln w="25400" cap="flat" cmpd="sng" algn="ctr">
          <a:solidFill>
            <a:schemeClr val="accent5">
              <a:hueOff val="-6622584"/>
              <a:satOff val="26541"/>
              <a:lumOff val="5752"/>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9577094-881C-4598-902F-305485DAD5C9}">
      <dsp:nvSpPr>
        <dsp:cNvPr id="0" name=""/>
        <dsp:cNvSpPr/>
      </dsp:nvSpPr>
      <dsp:spPr>
        <a:xfrm>
          <a:off x="4872163" y="1595926"/>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Pengolahan data dan informasi</a:t>
          </a:r>
          <a:endParaRPr lang="en-US" sz="2400" kern="1200"/>
        </a:p>
      </dsp:txBody>
      <dsp:txXfrm>
        <a:off x="4872163" y="1595926"/>
        <a:ext cx="972057" cy="852065"/>
      </dsp:txXfrm>
    </dsp:sp>
    <dsp:sp modelId="{D77E0A1B-474E-47AC-8876-1C0FFF725DD4}">
      <dsp:nvSpPr>
        <dsp:cNvPr id="0" name=""/>
        <dsp:cNvSpPr/>
      </dsp:nvSpPr>
      <dsp:spPr>
        <a:xfrm>
          <a:off x="5660814" y="1194954"/>
          <a:ext cx="183407" cy="183407"/>
        </a:xfrm>
        <a:prstGeom prst="triangle">
          <a:avLst>
            <a:gd name="adj" fmla="val 100000"/>
          </a:avLst>
        </a:prstGeom>
        <a:solidFill>
          <a:schemeClr val="accent5">
            <a:hueOff val="-7450407"/>
            <a:satOff val="29858"/>
            <a:lumOff val="6471"/>
            <a:alphaOff val="0"/>
          </a:schemeClr>
        </a:solidFill>
        <a:ln w="25400" cap="flat" cmpd="sng" algn="ctr">
          <a:solidFill>
            <a:schemeClr val="accent5">
              <a:hueOff val="-7450407"/>
              <a:satOff val="29858"/>
              <a:lumOff val="6471"/>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A746A9-3949-403E-9C62-694E58F3E93C}">
      <dsp:nvSpPr>
        <dsp:cNvPr id="0" name=""/>
        <dsp:cNvSpPr/>
      </dsp:nvSpPr>
      <dsp:spPr>
        <a:xfrm rot="5400000">
          <a:off x="6170163" y="979759"/>
          <a:ext cx="647068" cy="1076707"/>
        </a:xfrm>
        <a:prstGeom prst="corner">
          <a:avLst>
            <a:gd name="adj1" fmla="val 16120"/>
            <a:gd name="adj2" fmla="val 16110"/>
          </a:avLst>
        </a:prstGeom>
        <a:solidFill>
          <a:schemeClr val="accent5">
            <a:hueOff val="-8278230"/>
            <a:satOff val="33176"/>
            <a:lumOff val="7190"/>
            <a:alphaOff val="0"/>
          </a:schemeClr>
        </a:solidFill>
        <a:ln w="25400" cap="flat" cmpd="sng" algn="ctr">
          <a:solidFill>
            <a:schemeClr val="accent5">
              <a:hueOff val="-8278230"/>
              <a:satOff val="33176"/>
              <a:lumOff val="71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6CD1DC2-BA52-41C3-A21A-E8830D6D633D}">
      <dsp:nvSpPr>
        <dsp:cNvPr id="0" name=""/>
        <dsp:cNvSpPr/>
      </dsp:nvSpPr>
      <dsp:spPr>
        <a:xfrm>
          <a:off x="6062152" y="1301463"/>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Proses analisis</a:t>
          </a:r>
          <a:endParaRPr lang="en-US" sz="2400" kern="1200"/>
        </a:p>
      </dsp:txBody>
      <dsp:txXfrm>
        <a:off x="6062152" y="1301463"/>
        <a:ext cx="972057" cy="852065"/>
      </dsp:txXfrm>
    </dsp:sp>
    <dsp:sp modelId="{0ED8B6A9-F6CB-48CA-8B1B-F86DB396D90D}">
      <dsp:nvSpPr>
        <dsp:cNvPr id="0" name=""/>
        <dsp:cNvSpPr/>
      </dsp:nvSpPr>
      <dsp:spPr>
        <a:xfrm>
          <a:off x="6850802" y="900491"/>
          <a:ext cx="183407" cy="183407"/>
        </a:xfrm>
        <a:prstGeom prst="triangle">
          <a:avLst>
            <a:gd name="adj" fmla="val 100000"/>
          </a:avLst>
        </a:prstGeom>
        <a:solidFill>
          <a:schemeClr val="accent5">
            <a:hueOff val="-9106054"/>
            <a:satOff val="36493"/>
            <a:lumOff val="7909"/>
            <a:alphaOff val="0"/>
          </a:schemeClr>
        </a:solidFill>
        <a:ln w="25400" cap="flat" cmpd="sng" algn="ctr">
          <a:solidFill>
            <a:schemeClr val="accent5">
              <a:hueOff val="-9106054"/>
              <a:satOff val="36493"/>
              <a:lumOff val="790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0C1D11B-1E4C-4DF9-AD93-A97CAB1FC20F}">
      <dsp:nvSpPr>
        <dsp:cNvPr id="0" name=""/>
        <dsp:cNvSpPr/>
      </dsp:nvSpPr>
      <dsp:spPr>
        <a:xfrm rot="5400000">
          <a:off x="7360152" y="685295"/>
          <a:ext cx="647068" cy="1076707"/>
        </a:xfrm>
        <a:prstGeom prst="corner">
          <a:avLst>
            <a:gd name="adj1" fmla="val 16120"/>
            <a:gd name="adj2" fmla="val 16110"/>
          </a:avLst>
        </a:prstGeom>
        <a:solidFill>
          <a:schemeClr val="accent5">
            <a:hueOff val="-9933876"/>
            <a:satOff val="39811"/>
            <a:lumOff val="8628"/>
            <a:alphaOff val="0"/>
          </a:schemeClr>
        </a:solidFill>
        <a:ln w="25400" cap="flat" cmpd="sng" algn="ctr">
          <a:solidFill>
            <a:schemeClr val="accent5">
              <a:hueOff val="-9933876"/>
              <a:satOff val="39811"/>
              <a:lumOff val="8628"/>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DB797B-4294-470F-88FA-D64AA57C8D48}">
      <dsp:nvSpPr>
        <dsp:cNvPr id="0" name=""/>
        <dsp:cNvSpPr/>
      </dsp:nvSpPr>
      <dsp:spPr>
        <a:xfrm>
          <a:off x="7252140" y="1006999"/>
          <a:ext cx="972057" cy="85206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a:lnSpc>
              <a:spcPct val="90000"/>
            </a:lnSpc>
            <a:spcBef>
              <a:spcPct val="0"/>
            </a:spcBef>
            <a:spcAft>
              <a:spcPct val="35000"/>
            </a:spcAft>
          </a:pPr>
          <a:r>
            <a:rPr lang="en-US" sz="2400" kern="1200" smtClean="0"/>
            <a:t>Rekomendasi dan Kesimpulan</a:t>
          </a:r>
          <a:endParaRPr lang="en-US" sz="2400" kern="1200"/>
        </a:p>
      </dsp:txBody>
      <dsp:txXfrm>
        <a:off x="7252140" y="1006999"/>
        <a:ext cx="972057" cy="8520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DC0D46-8C2B-497C-809E-3D7012F7D25D}">
      <dsp:nvSpPr>
        <dsp:cNvPr id="0" name=""/>
        <dsp:cNvSpPr/>
      </dsp:nvSpPr>
      <dsp:spPr>
        <a:xfrm>
          <a:off x="0" y="400641"/>
          <a:ext cx="8229600" cy="5292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EC30913-123D-49C4-BCB5-31EF68BA350C}">
      <dsp:nvSpPr>
        <dsp:cNvPr id="0" name=""/>
        <dsp:cNvSpPr/>
      </dsp:nvSpPr>
      <dsp:spPr>
        <a:xfrm>
          <a:off x="411480" y="90681"/>
          <a:ext cx="5760720" cy="619920"/>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smtClean="0"/>
            <a:t>Koordinasi dan mobilisasi tim</a:t>
          </a:r>
          <a:endParaRPr lang="en-US" sz="2000" kern="1200"/>
        </a:p>
      </dsp:txBody>
      <dsp:txXfrm>
        <a:off x="441742" y="120943"/>
        <a:ext cx="5700196" cy="559396"/>
      </dsp:txXfrm>
    </dsp:sp>
    <dsp:sp modelId="{5B8110E0-1507-4406-B4B0-28FDA36C5DB8}">
      <dsp:nvSpPr>
        <dsp:cNvPr id="0" name=""/>
        <dsp:cNvSpPr/>
      </dsp:nvSpPr>
      <dsp:spPr>
        <a:xfrm>
          <a:off x="0" y="1353201"/>
          <a:ext cx="8229600" cy="529200"/>
        </a:xfrm>
        <a:prstGeom prst="rect">
          <a:avLst/>
        </a:prstGeom>
        <a:solidFill>
          <a:schemeClr val="lt1">
            <a:alpha val="90000"/>
            <a:hueOff val="0"/>
            <a:satOff val="0"/>
            <a:lumOff val="0"/>
            <a:alphaOff val="0"/>
          </a:schemeClr>
        </a:solidFill>
        <a:ln w="25400" cap="flat" cmpd="sng" algn="ctr">
          <a:solidFill>
            <a:schemeClr val="accent4">
              <a:hueOff val="-1116192"/>
              <a:satOff val="6725"/>
              <a:lumOff val="539"/>
              <a:alphaOff val="0"/>
            </a:schemeClr>
          </a:solidFill>
          <a:prstDash val="solid"/>
        </a:ln>
        <a:effectLst/>
      </dsp:spPr>
      <dsp:style>
        <a:lnRef idx="2">
          <a:scrgbClr r="0" g="0" b="0"/>
        </a:lnRef>
        <a:fillRef idx="1">
          <a:scrgbClr r="0" g="0" b="0"/>
        </a:fillRef>
        <a:effectRef idx="0">
          <a:scrgbClr r="0" g="0" b="0"/>
        </a:effectRef>
        <a:fontRef idx="minor"/>
      </dsp:style>
    </dsp:sp>
    <dsp:sp modelId="{B2E8D411-836D-4C97-A19C-5ABBB25B7C78}">
      <dsp:nvSpPr>
        <dsp:cNvPr id="0" name=""/>
        <dsp:cNvSpPr/>
      </dsp:nvSpPr>
      <dsp:spPr>
        <a:xfrm>
          <a:off x="411480" y="1043241"/>
          <a:ext cx="5760720" cy="619920"/>
        </a:xfrm>
        <a:prstGeom prst="roundRect">
          <a:avLst/>
        </a:prstGeom>
        <a:solidFill>
          <a:schemeClr val="accent4">
            <a:hueOff val="-1116192"/>
            <a:satOff val="6725"/>
            <a:lumOff val="53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smtClean="0"/>
            <a:t>Brainstorming</a:t>
          </a:r>
          <a:endParaRPr lang="en-US" sz="2000" kern="1200"/>
        </a:p>
      </dsp:txBody>
      <dsp:txXfrm>
        <a:off x="441742" y="1073503"/>
        <a:ext cx="5700196" cy="559396"/>
      </dsp:txXfrm>
    </dsp:sp>
    <dsp:sp modelId="{9E014324-7D3D-45FC-8086-E51BE8A12E64}">
      <dsp:nvSpPr>
        <dsp:cNvPr id="0" name=""/>
        <dsp:cNvSpPr/>
      </dsp:nvSpPr>
      <dsp:spPr>
        <a:xfrm>
          <a:off x="0" y="2305761"/>
          <a:ext cx="8229600" cy="529200"/>
        </a:xfrm>
        <a:prstGeom prst="rect">
          <a:avLst/>
        </a:prstGeom>
        <a:solidFill>
          <a:schemeClr val="lt1">
            <a:alpha val="90000"/>
            <a:hueOff val="0"/>
            <a:satOff val="0"/>
            <a:lumOff val="0"/>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dsp:style>
    </dsp:sp>
    <dsp:sp modelId="{4C1C778B-9E59-4F4C-A939-1F5EF7945EC2}">
      <dsp:nvSpPr>
        <dsp:cNvPr id="0" name=""/>
        <dsp:cNvSpPr/>
      </dsp:nvSpPr>
      <dsp:spPr>
        <a:xfrm>
          <a:off x="411480" y="1995801"/>
          <a:ext cx="5760720" cy="619920"/>
        </a:xfrm>
        <a:prstGeom prst="roundRect">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smtClean="0"/>
            <a:t>Inventarisasi kajian literatur, metodologi, praktik baik, dan konsep perencanaan</a:t>
          </a:r>
          <a:endParaRPr lang="en-US" sz="2000" kern="1200"/>
        </a:p>
      </dsp:txBody>
      <dsp:txXfrm>
        <a:off x="441742" y="2026063"/>
        <a:ext cx="5700196" cy="559396"/>
      </dsp:txXfrm>
    </dsp:sp>
    <dsp:sp modelId="{007A66A2-6158-4DB8-AB26-1200C1A957C8}">
      <dsp:nvSpPr>
        <dsp:cNvPr id="0" name=""/>
        <dsp:cNvSpPr/>
      </dsp:nvSpPr>
      <dsp:spPr>
        <a:xfrm>
          <a:off x="0" y="3258321"/>
          <a:ext cx="8229600" cy="529200"/>
        </a:xfrm>
        <a:prstGeom prst="rect">
          <a:avLst/>
        </a:prstGeom>
        <a:solidFill>
          <a:schemeClr val="lt1">
            <a:alpha val="90000"/>
            <a:hueOff val="0"/>
            <a:satOff val="0"/>
            <a:lumOff val="0"/>
            <a:alphaOff val="0"/>
          </a:schemeClr>
        </a:solidFill>
        <a:ln w="25400" cap="flat" cmpd="sng" algn="ctr">
          <a:solidFill>
            <a:schemeClr val="accent4">
              <a:hueOff val="-3348577"/>
              <a:satOff val="20174"/>
              <a:lumOff val="1617"/>
              <a:alphaOff val="0"/>
            </a:schemeClr>
          </a:solidFill>
          <a:prstDash val="solid"/>
        </a:ln>
        <a:effectLst/>
      </dsp:spPr>
      <dsp:style>
        <a:lnRef idx="2">
          <a:scrgbClr r="0" g="0" b="0"/>
        </a:lnRef>
        <a:fillRef idx="1">
          <a:scrgbClr r="0" g="0" b="0"/>
        </a:fillRef>
        <a:effectRef idx="0">
          <a:scrgbClr r="0" g="0" b="0"/>
        </a:effectRef>
        <a:fontRef idx="minor"/>
      </dsp:style>
    </dsp:sp>
    <dsp:sp modelId="{A7FDD4DB-1EF9-47B7-A710-B1F86299018F}">
      <dsp:nvSpPr>
        <dsp:cNvPr id="0" name=""/>
        <dsp:cNvSpPr/>
      </dsp:nvSpPr>
      <dsp:spPr>
        <a:xfrm>
          <a:off x="411480" y="2948361"/>
          <a:ext cx="5760720" cy="619920"/>
        </a:xfrm>
        <a:prstGeom prst="roundRect">
          <a:avLst/>
        </a:prstGeom>
        <a:solidFill>
          <a:schemeClr val="accent4">
            <a:hueOff val="-3348577"/>
            <a:satOff val="20174"/>
            <a:lumOff val="161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smtClean="0"/>
            <a:t>Penyusunan rencana kerja</a:t>
          </a:r>
          <a:endParaRPr lang="en-US" sz="2000" kern="1200"/>
        </a:p>
      </dsp:txBody>
      <dsp:txXfrm>
        <a:off x="441742" y="2978623"/>
        <a:ext cx="5700196" cy="559396"/>
      </dsp:txXfrm>
    </dsp:sp>
    <dsp:sp modelId="{260F4B33-BD17-402A-A00F-DF0BDB702D8C}">
      <dsp:nvSpPr>
        <dsp:cNvPr id="0" name=""/>
        <dsp:cNvSpPr/>
      </dsp:nvSpPr>
      <dsp:spPr>
        <a:xfrm>
          <a:off x="0" y="4210881"/>
          <a:ext cx="8229600" cy="529200"/>
        </a:xfrm>
        <a:prstGeom prst="rect">
          <a:avLst/>
        </a:prstGeom>
        <a:solidFill>
          <a:schemeClr val="lt1">
            <a:alpha val="90000"/>
            <a:hueOff val="0"/>
            <a:satOff val="0"/>
            <a:lumOff val="0"/>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dsp:style>
    </dsp:sp>
    <dsp:sp modelId="{4FADDC58-C10D-45D2-A398-32F3B810FE43}">
      <dsp:nvSpPr>
        <dsp:cNvPr id="0" name=""/>
        <dsp:cNvSpPr/>
      </dsp:nvSpPr>
      <dsp:spPr>
        <a:xfrm>
          <a:off x="411480" y="3900921"/>
          <a:ext cx="5760720" cy="619920"/>
        </a:xfrm>
        <a:prstGeom prst="roundRect">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889000">
            <a:lnSpc>
              <a:spcPct val="90000"/>
            </a:lnSpc>
            <a:spcBef>
              <a:spcPct val="0"/>
            </a:spcBef>
            <a:spcAft>
              <a:spcPct val="35000"/>
            </a:spcAft>
          </a:pPr>
          <a:r>
            <a:rPr lang="en-US" sz="2000" kern="1200" smtClean="0"/>
            <a:t>Penyiapan instrumen survey</a:t>
          </a:r>
          <a:endParaRPr lang="en-US" sz="2000" kern="1200"/>
        </a:p>
      </dsp:txBody>
      <dsp:txXfrm>
        <a:off x="441742" y="3931183"/>
        <a:ext cx="5700196" cy="559396"/>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8357D-B75A-487D-9E20-EE77BB6700BF}" type="datetimeFigureOut">
              <a:rPr lang="en-US" smtClean="0"/>
              <a:t>6/15/2019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34C149-8033-4640-94FC-6EC7736FA83A}" type="slidenum">
              <a:rPr lang="en-US" smtClean="0"/>
              <a:t>‹#›</a:t>
            </a:fld>
            <a:endParaRPr lang="en-US"/>
          </a:p>
        </p:txBody>
      </p:sp>
    </p:spTree>
    <p:extLst>
      <p:ext uri="{BB962C8B-B14F-4D97-AF65-F5344CB8AC3E}">
        <p14:creationId xmlns:p14="http://schemas.microsoft.com/office/powerpoint/2010/main" val="40540809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00059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1989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36507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4300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F8B08D-11C1-405B-B966-F5633425A9A5}" type="datetimeFigureOut">
              <a:rPr lang="en-US" smtClean="0"/>
              <a:t>6/15/2019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038700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1739263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9F8B08D-11C1-405B-B966-F5633425A9A5}" type="datetimeFigureOut">
              <a:rPr lang="en-US" smtClean="0"/>
              <a:t>6/15/2019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89484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9F8B08D-11C1-405B-B966-F5633425A9A5}" type="datetimeFigureOut">
              <a:rPr lang="en-US" smtClean="0"/>
              <a:t>6/15/2019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80769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F8B08D-11C1-405B-B966-F5633425A9A5}" type="datetimeFigureOut">
              <a:rPr lang="en-US" smtClean="0"/>
              <a:t>6/15/2019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3338002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2403404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F8B08D-11C1-405B-B966-F5633425A9A5}" type="datetimeFigureOut">
              <a:rPr lang="en-US" smtClean="0"/>
              <a:t>6/15/2019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58FB98-5F65-4AD5-8D65-9A948F79372E}" type="slidenum">
              <a:rPr lang="en-US" smtClean="0"/>
              <a:t>‹#›</a:t>
            </a:fld>
            <a:endParaRPr lang="en-US"/>
          </a:p>
        </p:txBody>
      </p:sp>
    </p:spTree>
    <p:extLst>
      <p:ext uri="{BB962C8B-B14F-4D97-AF65-F5344CB8AC3E}">
        <p14:creationId xmlns:p14="http://schemas.microsoft.com/office/powerpoint/2010/main" val="4107641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F8B08D-11C1-405B-B966-F5633425A9A5}" type="datetimeFigureOut">
              <a:rPr lang="en-US" smtClean="0"/>
              <a:t>6/15/2019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58FB98-5F65-4AD5-8D65-9A948F79372E}" type="slidenum">
              <a:rPr lang="en-US" smtClean="0"/>
              <a:t>‹#›</a:t>
            </a:fld>
            <a:endParaRPr lang="en-US"/>
          </a:p>
        </p:txBody>
      </p:sp>
    </p:spTree>
    <p:extLst>
      <p:ext uri="{BB962C8B-B14F-4D97-AF65-F5344CB8AC3E}">
        <p14:creationId xmlns:p14="http://schemas.microsoft.com/office/powerpoint/2010/main" val="114137778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4"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10510"/>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3124200" y="3409759"/>
            <a:ext cx="6019800" cy="1470025"/>
          </a:xfrm>
        </p:spPr>
        <p:txBody>
          <a:bodyPr>
            <a:noAutofit/>
          </a:bodyPr>
          <a:lstStyle/>
          <a:p>
            <a:pPr algn="l"/>
            <a:r>
              <a:rPr lang="en-US" sz="2800" b="1" smtClean="0"/>
              <a:t>DATA, PROSES ANALISIS, DAN OUTPUT </a:t>
            </a:r>
            <a:r>
              <a:rPr lang="en-US" sz="2800" b="1" smtClean="0"/>
              <a:t>DALAM KAJIAN PERENCANAAN WILAYAH DAN KOTA</a:t>
            </a:r>
            <a:endParaRPr lang="en-US" sz="2800" b="1"/>
          </a:p>
        </p:txBody>
      </p:sp>
    </p:spTree>
    <p:extLst>
      <p:ext uri="{BB962C8B-B14F-4D97-AF65-F5344CB8AC3E}">
        <p14:creationId xmlns:p14="http://schemas.microsoft.com/office/powerpoint/2010/main" val="31031380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terimakasih</a:t>
            </a:r>
            <a:endParaRPr lang="en-US"/>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38813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KULIAH\Picture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3733800" y="3124200"/>
            <a:ext cx="5410200" cy="3733800"/>
          </a:xfrm>
        </p:spPr>
        <p:txBody>
          <a:bodyPr>
            <a:normAutofit/>
          </a:bodyPr>
          <a:lstStyle/>
          <a:p>
            <a:pPr marL="571500" indent="-457200">
              <a:buClr>
                <a:srgbClr val="002060"/>
              </a:buClr>
              <a:buAutoNum type="arabicPeriod"/>
            </a:pPr>
            <a:r>
              <a:rPr lang="en-US" sz="2400" smtClean="0">
                <a:solidFill>
                  <a:schemeClr val="tx2">
                    <a:lumMod val="50000"/>
                  </a:schemeClr>
                </a:solidFill>
              </a:rPr>
              <a:t>Kebutuhan data</a:t>
            </a:r>
          </a:p>
          <a:p>
            <a:pPr marL="571500" indent="-457200">
              <a:buClr>
                <a:srgbClr val="002060"/>
              </a:buClr>
              <a:buAutoNum type="arabicPeriod"/>
            </a:pPr>
            <a:r>
              <a:rPr lang="en-US" sz="2400" smtClean="0">
                <a:solidFill>
                  <a:schemeClr val="tx2">
                    <a:lumMod val="50000"/>
                  </a:schemeClr>
                </a:solidFill>
              </a:rPr>
              <a:t>Proses analisis</a:t>
            </a:r>
          </a:p>
          <a:p>
            <a:pPr marL="571500" indent="-457200">
              <a:buClr>
                <a:srgbClr val="002060"/>
              </a:buClr>
              <a:buAutoNum type="arabicPeriod"/>
            </a:pPr>
            <a:r>
              <a:rPr lang="en-US" sz="2400" smtClean="0">
                <a:solidFill>
                  <a:schemeClr val="tx2">
                    <a:lumMod val="50000"/>
                  </a:schemeClr>
                </a:solidFill>
              </a:rPr>
              <a:t>Output</a:t>
            </a:r>
          </a:p>
          <a:p>
            <a:pPr marL="571500" indent="-457200">
              <a:buClr>
                <a:srgbClr val="002060"/>
              </a:buClr>
              <a:buAutoNum type="arabicPeriod"/>
            </a:pPr>
            <a:endParaRPr lang="en-US" sz="2400" smtClean="0">
              <a:solidFill>
                <a:schemeClr val="tx2">
                  <a:lumMod val="50000"/>
                </a:schemeClr>
              </a:solidFill>
            </a:endParaRPr>
          </a:p>
          <a:p>
            <a:pPr marL="571500" indent="-457200">
              <a:buClr>
                <a:srgbClr val="002060"/>
              </a:buClr>
              <a:buFont typeface="+mj-lt"/>
              <a:buAutoNum type="arabicPeriod"/>
            </a:pPr>
            <a:endParaRPr lang="en-US" sz="2400" smtClean="0">
              <a:solidFill>
                <a:schemeClr val="tx2">
                  <a:lumMod val="50000"/>
                </a:schemeClr>
              </a:solidFill>
            </a:endParaRPr>
          </a:p>
          <a:p>
            <a:pPr marL="571500" indent="-457200">
              <a:buClr>
                <a:srgbClr val="002060"/>
              </a:buClr>
              <a:buFont typeface="+mj-lt"/>
              <a:buAutoNum type="arabicPeriod"/>
            </a:pPr>
            <a:endParaRPr lang="en-US" sz="2400">
              <a:solidFill>
                <a:schemeClr val="tx2">
                  <a:lumMod val="50000"/>
                </a:schemeClr>
              </a:solidFill>
            </a:endParaRPr>
          </a:p>
        </p:txBody>
      </p:sp>
      <p:sp>
        <p:nvSpPr>
          <p:cNvPr id="2" name="Title 1"/>
          <p:cNvSpPr>
            <a:spLocks noGrp="1"/>
          </p:cNvSpPr>
          <p:nvPr>
            <p:ph type="title"/>
          </p:nvPr>
        </p:nvSpPr>
        <p:spPr>
          <a:xfrm>
            <a:off x="3352800" y="2133600"/>
            <a:ext cx="3733800" cy="1143000"/>
          </a:xfrm>
        </p:spPr>
        <p:txBody>
          <a:bodyPr/>
          <a:lstStyle/>
          <a:p>
            <a:pPr algn="l"/>
            <a:r>
              <a:rPr lang="en-US" b="1" smtClean="0">
                <a:solidFill>
                  <a:schemeClr val="tx2">
                    <a:lumMod val="50000"/>
                  </a:schemeClr>
                </a:solidFill>
              </a:rPr>
              <a:t>OUTLINE</a:t>
            </a:r>
            <a:endParaRPr lang="en-US" b="1">
              <a:solidFill>
                <a:schemeClr val="tx2">
                  <a:lumMod val="50000"/>
                </a:schemeClr>
              </a:solidFill>
            </a:endParaRPr>
          </a:p>
        </p:txBody>
      </p:sp>
    </p:spTree>
    <p:extLst>
      <p:ext uri="{BB962C8B-B14F-4D97-AF65-F5344CB8AC3E}">
        <p14:creationId xmlns:p14="http://schemas.microsoft.com/office/powerpoint/2010/main" val="30999373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TAHAPAN KEGIATAN</a:t>
            </a:r>
            <a:endParaRPr lang="en-US" b="1"/>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988747520"/>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7405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smtClean="0"/>
              <a:t>TAHAPAN PERSIAPAN</a:t>
            </a:r>
            <a:endParaRPr lang="en-US" b="1"/>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0743561"/>
              </p:ext>
            </p:extLst>
          </p:nvPr>
        </p:nvGraphicFramePr>
        <p:xfrm>
          <a:off x="457200" y="1295400"/>
          <a:ext cx="8229600" cy="4830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4588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0952" y="1222398"/>
            <a:ext cx="2705100" cy="1685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96677" y="3200400"/>
            <a:ext cx="2619375"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138933" y="4761221"/>
            <a:ext cx="2962275" cy="1543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p>
            <a:r>
              <a:rPr lang="en-US" b="1" smtClean="0"/>
              <a:t>TAHAPAN PENENTUAN TEMA</a:t>
            </a:r>
            <a:endParaRPr lang="en-US" b="1"/>
          </a:p>
        </p:txBody>
      </p:sp>
      <p:sp>
        <p:nvSpPr>
          <p:cNvPr id="3" name="Content Placeholder 2"/>
          <p:cNvSpPr>
            <a:spLocks noGrp="1"/>
          </p:cNvSpPr>
          <p:nvPr>
            <p:ph idx="1"/>
          </p:nvPr>
        </p:nvSpPr>
        <p:spPr>
          <a:xfrm>
            <a:off x="44782" y="1447800"/>
            <a:ext cx="6318913" cy="4525963"/>
          </a:xfrm>
        </p:spPr>
        <p:txBody>
          <a:bodyPr>
            <a:normAutofit/>
          </a:bodyPr>
          <a:lstStyle/>
          <a:p>
            <a:r>
              <a:rPr lang="en-US" sz="2800" smtClean="0"/>
              <a:t>Penentuan tema dapat berdasarkan isu yang berkembang saat ini</a:t>
            </a:r>
          </a:p>
          <a:p>
            <a:r>
              <a:rPr lang="en-US" sz="2800" smtClean="0"/>
              <a:t>Penentuan tema perlu disesuaikan dengan wilayah perencanaan</a:t>
            </a:r>
          </a:p>
          <a:p>
            <a:r>
              <a:rPr lang="en-US" sz="2800" smtClean="0"/>
              <a:t>Tema yang dapat dipilih antara lain transportasi, kemacetan, perkembangan permukiman kumuh, urbanisasi, dll</a:t>
            </a:r>
            <a:endParaRPr lang="en-US" sz="2800"/>
          </a:p>
        </p:txBody>
      </p:sp>
    </p:spTree>
    <p:extLst>
      <p:ext uri="{BB962C8B-B14F-4D97-AF65-F5344CB8AC3E}">
        <p14:creationId xmlns:p14="http://schemas.microsoft.com/office/powerpoint/2010/main" val="191347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t>TAHAPAN IDENTIFIKASI PERMASALAHAN</a:t>
            </a:r>
            <a:endParaRPr lang="en-US" sz="3600" b="1"/>
          </a:p>
        </p:txBody>
      </p:sp>
      <p:sp>
        <p:nvSpPr>
          <p:cNvPr id="3" name="Content Placeholder 2"/>
          <p:cNvSpPr>
            <a:spLocks noGrp="1"/>
          </p:cNvSpPr>
          <p:nvPr>
            <p:ph idx="1"/>
          </p:nvPr>
        </p:nvSpPr>
        <p:spPr>
          <a:xfrm>
            <a:off x="304800" y="1447800"/>
            <a:ext cx="8413418" cy="4525963"/>
          </a:xfrm>
        </p:spPr>
        <p:txBody>
          <a:bodyPr>
            <a:normAutofit/>
          </a:bodyPr>
          <a:lstStyle/>
          <a:p>
            <a:r>
              <a:rPr lang="en-US" sz="2800" smtClean="0"/>
              <a:t>Tahapan selanjutnya setelah penentuan tema adalah identifikasi permasalahan</a:t>
            </a:r>
          </a:p>
          <a:p>
            <a:r>
              <a:rPr lang="en-US" sz="2800" smtClean="0"/>
              <a:t>Sesuai dengan tema yang dipilih, akan muncul permasalahan yang terkait dengan tema tersebut</a:t>
            </a:r>
          </a:p>
          <a:p>
            <a:r>
              <a:rPr lang="en-US" sz="2800" smtClean="0"/>
              <a:t>Permasalahan ini dapat diklasifikasikan sebagai permasalahan sebab dan/atau permasalahan akibat</a:t>
            </a:r>
          </a:p>
          <a:p>
            <a:r>
              <a:rPr lang="en-US" sz="2800" smtClean="0"/>
              <a:t> Permasalahan juga dapat dikerucutkan sebagai isu strategis</a:t>
            </a:r>
            <a:endParaRPr lang="en-US" sz="2800"/>
          </a:p>
        </p:txBody>
      </p:sp>
    </p:spTree>
    <p:extLst>
      <p:ext uri="{BB962C8B-B14F-4D97-AF65-F5344CB8AC3E}">
        <p14:creationId xmlns:p14="http://schemas.microsoft.com/office/powerpoint/2010/main" val="2089312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smtClean="0"/>
              <a:t>TAHAPAN OBSERVASI LAPANGAN</a:t>
            </a:r>
            <a:endParaRPr lang="en-US" sz="3600" b="1"/>
          </a:p>
        </p:txBody>
      </p:sp>
      <p:sp>
        <p:nvSpPr>
          <p:cNvPr id="3" name="Content Placeholder 2"/>
          <p:cNvSpPr>
            <a:spLocks noGrp="1"/>
          </p:cNvSpPr>
          <p:nvPr>
            <p:ph idx="1"/>
          </p:nvPr>
        </p:nvSpPr>
        <p:spPr>
          <a:xfrm>
            <a:off x="304800" y="1447800"/>
            <a:ext cx="8413418" cy="4525963"/>
          </a:xfrm>
        </p:spPr>
        <p:txBody>
          <a:bodyPr>
            <a:normAutofit/>
          </a:bodyPr>
          <a:lstStyle/>
          <a:p>
            <a:r>
              <a:rPr lang="en-US" sz="2800" smtClean="0"/>
              <a:t>Observasi bertujuan untuk mengumpulkan data dan informasi dengan pengamatan langsung</a:t>
            </a:r>
          </a:p>
          <a:p>
            <a:r>
              <a:rPr lang="en-US" sz="2800" smtClean="0"/>
              <a:t>Dilakukan juga pengumpulan data sekunder untuk pendukung data primer</a:t>
            </a:r>
          </a:p>
          <a:p>
            <a:r>
              <a:rPr lang="en-US" sz="2800" smtClean="0"/>
              <a:t>Observasi lapangan dilakukan untuk </a:t>
            </a:r>
            <a:r>
              <a:rPr lang="en-US" sz="2800" i="1" smtClean="0"/>
              <a:t>grounc check,</a:t>
            </a:r>
            <a:r>
              <a:rPr lang="en-US" sz="2800" smtClean="0"/>
              <a:t> validasi, dan pengamatan kondisi eksisting</a:t>
            </a:r>
            <a:endParaRPr lang="en-US" sz="2800"/>
          </a:p>
        </p:txBody>
      </p:sp>
    </p:spTree>
    <p:extLst>
      <p:ext uri="{BB962C8B-B14F-4D97-AF65-F5344CB8AC3E}">
        <p14:creationId xmlns:p14="http://schemas.microsoft.com/office/powerpoint/2010/main" val="8539692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smtClean="0"/>
              <a:t>TAHAPAN PENGOLAHAN DATA DAN INFORMASI</a:t>
            </a:r>
            <a:br>
              <a:rPr lang="en-US" sz="2800" b="1" smtClean="0"/>
            </a:br>
            <a:r>
              <a:rPr lang="en-US" sz="2800" b="1" smtClean="0"/>
              <a:t>&amp; PROSES ANALISIS</a:t>
            </a:r>
            <a:endParaRPr lang="en-US" sz="2800" b="1"/>
          </a:p>
        </p:txBody>
      </p:sp>
      <p:sp>
        <p:nvSpPr>
          <p:cNvPr id="3" name="Content Placeholder 2"/>
          <p:cNvSpPr>
            <a:spLocks noGrp="1"/>
          </p:cNvSpPr>
          <p:nvPr>
            <p:ph idx="1"/>
          </p:nvPr>
        </p:nvSpPr>
        <p:spPr>
          <a:xfrm>
            <a:off x="304800" y="1447800"/>
            <a:ext cx="8413418" cy="4525963"/>
          </a:xfrm>
        </p:spPr>
        <p:txBody>
          <a:bodyPr>
            <a:normAutofit/>
          </a:bodyPr>
          <a:lstStyle/>
          <a:p>
            <a:r>
              <a:rPr lang="en-US" sz="2800" smtClean="0"/>
              <a:t>Pengolahan data dan informasi menyesuaikan jenis dan bentuk data yang diperoleh</a:t>
            </a:r>
          </a:p>
          <a:p>
            <a:r>
              <a:rPr lang="en-US" sz="2800" smtClean="0"/>
              <a:t>Pengolahan data dan informasi sesuai dengan alat analisis dan metodologi yang telah ditentukan pada tahapan persiapan Pengelolaan data dan informasi harus dapat menghasilkan output yang dapat digunakan untuk perumusan rekomendasi dan kesimpulan </a:t>
            </a:r>
            <a:endParaRPr lang="en-US" sz="2800"/>
          </a:p>
        </p:txBody>
      </p:sp>
    </p:spTree>
    <p:extLst>
      <p:ext uri="{BB962C8B-B14F-4D97-AF65-F5344CB8AC3E}">
        <p14:creationId xmlns:p14="http://schemas.microsoft.com/office/powerpoint/2010/main" val="172945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p>
            <a:r>
              <a:rPr lang="en-US" sz="2800" b="1" smtClean="0"/>
              <a:t>TAHAPAN PERUMUSAN REKOMENDASI DAN KESIMPULAN</a:t>
            </a:r>
            <a:endParaRPr lang="en-US" sz="2800" b="1"/>
          </a:p>
        </p:txBody>
      </p:sp>
      <p:sp>
        <p:nvSpPr>
          <p:cNvPr id="3" name="Content Placeholder 2"/>
          <p:cNvSpPr>
            <a:spLocks noGrp="1"/>
          </p:cNvSpPr>
          <p:nvPr>
            <p:ph idx="1"/>
          </p:nvPr>
        </p:nvSpPr>
        <p:spPr>
          <a:xfrm>
            <a:off x="304800" y="1447800"/>
            <a:ext cx="8413418" cy="4525963"/>
          </a:xfrm>
        </p:spPr>
        <p:txBody>
          <a:bodyPr>
            <a:normAutofit/>
          </a:bodyPr>
          <a:lstStyle/>
          <a:p>
            <a:r>
              <a:rPr lang="en-US" sz="2800" smtClean="0"/>
              <a:t>Rekomendasi dan kesimpulan harus mampu menjawab tujuan dan sasaran dalam kajian</a:t>
            </a:r>
          </a:p>
          <a:p>
            <a:r>
              <a:rPr lang="en-US" sz="2800" smtClean="0"/>
              <a:t>Rekomendasi dan kesimpulan dapat berupa arahan perencanaan, program prioritas, rencana aksi, dan lain sebagainya</a:t>
            </a:r>
            <a:endParaRPr lang="en-US" sz="2800"/>
          </a:p>
        </p:txBody>
      </p:sp>
    </p:spTree>
    <p:extLst>
      <p:ext uri="{BB962C8B-B14F-4D97-AF65-F5344CB8AC3E}">
        <p14:creationId xmlns:p14="http://schemas.microsoft.com/office/powerpoint/2010/main" val="323537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1355</TotalTime>
  <Words>258</Words>
  <Application>Microsoft Office PowerPoint</Application>
  <PresentationFormat>On-screen Show (4:3)</PresentationFormat>
  <Paragraphs>40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DATA, PROSES ANALISIS, DAN OUTPUT DALAM KAJIAN PERENCANAAN WILAYAH DAN KOTA</vt:lpstr>
      <vt:lpstr>OUTLINE</vt:lpstr>
      <vt:lpstr>TAHAPAN KEGIATAN</vt:lpstr>
      <vt:lpstr>TAHAPAN PERSIAPAN</vt:lpstr>
      <vt:lpstr>TAHAPAN PENENTUAN TEMA</vt:lpstr>
      <vt:lpstr>TAHAPAN IDENTIFIKASI PERMASALAHAN</vt:lpstr>
      <vt:lpstr>TAHAPAN OBSERVASI LAPANGAN</vt:lpstr>
      <vt:lpstr>TAHAPAN PENGOLAHAN DATA DAN INFORMASI &amp; PROSES ANALISIS</vt:lpstr>
      <vt:lpstr>TAHAPAN PERUMUSAN REKOMENDASI DAN KESIMPULAN</vt:lpstr>
      <vt:lpstr>terimakasih</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KIRANA</dc:creator>
  <cp:lastModifiedBy>KIRANA</cp:lastModifiedBy>
  <cp:revision>141</cp:revision>
  <dcterms:created xsi:type="dcterms:W3CDTF">2018-09-04T21:30:41Z</dcterms:created>
  <dcterms:modified xsi:type="dcterms:W3CDTF">2019-06-15T07:47:29Z</dcterms:modified>
</cp:coreProperties>
</file>