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63" r:id="rId3"/>
    <p:sldId id="332" r:id="rId4"/>
    <p:sldId id="350" r:id="rId5"/>
    <p:sldId id="351" r:id="rId6"/>
    <p:sldId id="333" r:id="rId7"/>
    <p:sldId id="334" r:id="rId8"/>
    <p:sldId id="335" r:id="rId9"/>
    <p:sldId id="352" r:id="rId10"/>
    <p:sldId id="353" r:id="rId11"/>
    <p:sldId id="354" r:id="rId12"/>
    <p:sldId id="337" r:id="rId13"/>
    <p:sldId id="338" r:id="rId14"/>
    <p:sldId id="365" r:id="rId15"/>
    <p:sldId id="339" r:id="rId16"/>
    <p:sldId id="340" r:id="rId17"/>
    <p:sldId id="341" r:id="rId18"/>
    <p:sldId id="342" r:id="rId19"/>
    <p:sldId id="344" r:id="rId20"/>
    <p:sldId id="343" r:id="rId21"/>
    <p:sldId id="345" r:id="rId22"/>
    <p:sldId id="346" r:id="rId23"/>
    <p:sldId id="347" r:id="rId24"/>
    <p:sldId id="348" r:id="rId25"/>
    <p:sldId id="349" r:id="rId26"/>
    <p:sldId id="366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96" autoAdjust="0"/>
  </p:normalViewPr>
  <p:slideViewPr>
    <p:cSldViewPr>
      <p:cViewPr>
        <p:scale>
          <a:sx n="60" d="100"/>
          <a:sy n="60" d="100"/>
        </p:scale>
        <p:origin x="-157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A85085-5776-4027-A633-75A9BB48AC9F}" type="doc">
      <dgm:prSet loTypeId="urn:microsoft.com/office/officeart/2005/8/layout/hProcess10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E61CDE-0337-4319-9CF3-D5E9D7F98856}">
      <dgm:prSet phldrT="[Text]" custT="1"/>
      <dgm:spPr/>
      <dgm:t>
        <a:bodyPr/>
        <a:lstStyle/>
        <a:p>
          <a:r>
            <a:rPr lang="en-US" sz="1600" smtClean="0"/>
            <a:t>Dipakai di lingkungan militer</a:t>
          </a:r>
          <a:endParaRPr lang="en-US" sz="1600"/>
        </a:p>
      </dgm:t>
    </dgm:pt>
    <dgm:pt modelId="{C438B296-B861-42EC-9CEA-BD46DEEEBDD7}" type="parTrans" cxnId="{6C18ECD2-CF6B-4506-BDE1-CA5EE409B5DE}">
      <dgm:prSet/>
      <dgm:spPr/>
      <dgm:t>
        <a:bodyPr/>
        <a:lstStyle/>
        <a:p>
          <a:endParaRPr lang="en-US" sz="2400"/>
        </a:p>
      </dgm:t>
    </dgm:pt>
    <dgm:pt modelId="{90F8C5E0-6AFD-43F9-9EBD-A8902021E4C5}" type="sibTrans" cxnId="{6C18ECD2-CF6B-4506-BDE1-CA5EE409B5DE}">
      <dgm:prSet custT="1"/>
      <dgm:spPr/>
      <dgm:t>
        <a:bodyPr/>
        <a:lstStyle/>
        <a:p>
          <a:endParaRPr lang="en-US" sz="1400"/>
        </a:p>
      </dgm:t>
    </dgm:pt>
    <dgm:pt modelId="{846383D1-FC23-48B4-A027-EE5E78C1FD50}">
      <dgm:prSet phldrT="[Text]" custT="1"/>
      <dgm:spPr/>
      <dgm:t>
        <a:bodyPr/>
        <a:lstStyle/>
        <a:p>
          <a:r>
            <a:rPr lang="en-US" sz="1600" smtClean="0"/>
            <a:t>Dipakai di lingkungan bisnis/</a:t>
          </a:r>
        </a:p>
        <a:p>
          <a:r>
            <a:rPr lang="en-US" sz="1600" smtClean="0"/>
            <a:t>perusahaan</a:t>
          </a:r>
          <a:endParaRPr lang="en-US" sz="1600"/>
        </a:p>
      </dgm:t>
    </dgm:pt>
    <dgm:pt modelId="{DBE0A60F-4D50-4AFD-AB5E-2AB5E72DB7BB}" type="parTrans" cxnId="{6A22D14D-C551-44BE-98B6-8DD64C111D3A}">
      <dgm:prSet/>
      <dgm:spPr/>
      <dgm:t>
        <a:bodyPr/>
        <a:lstStyle/>
        <a:p>
          <a:endParaRPr lang="en-US" sz="2400"/>
        </a:p>
      </dgm:t>
    </dgm:pt>
    <dgm:pt modelId="{57D36DBD-3C78-4C04-BDFF-3050983BC050}" type="sibTrans" cxnId="{6A22D14D-C551-44BE-98B6-8DD64C111D3A}">
      <dgm:prSet custT="1"/>
      <dgm:spPr/>
      <dgm:t>
        <a:bodyPr/>
        <a:lstStyle/>
        <a:p>
          <a:endParaRPr lang="en-US" sz="1400"/>
        </a:p>
      </dgm:t>
    </dgm:pt>
    <dgm:pt modelId="{74068817-4B7D-4EC8-84CE-8A6D3D54A6B9}">
      <dgm:prSet phldrT="[Text]" custT="1"/>
      <dgm:spPr/>
      <dgm:t>
        <a:bodyPr/>
        <a:lstStyle/>
        <a:p>
          <a:r>
            <a:rPr lang="en-US" sz="1600" smtClean="0"/>
            <a:t>Dipakai dilingkungan pemerintahan</a:t>
          </a:r>
          <a:endParaRPr lang="en-US" sz="1600"/>
        </a:p>
      </dgm:t>
    </dgm:pt>
    <dgm:pt modelId="{1DF9AFCA-B95E-4F40-8092-3CED7064FFEB}" type="parTrans" cxnId="{C038003C-8AD8-4100-9634-85765084408B}">
      <dgm:prSet/>
      <dgm:spPr/>
      <dgm:t>
        <a:bodyPr/>
        <a:lstStyle/>
        <a:p>
          <a:endParaRPr lang="en-US" sz="2400"/>
        </a:p>
      </dgm:t>
    </dgm:pt>
    <dgm:pt modelId="{75E74366-78FC-47FE-A92D-D00AAA87F935}" type="sibTrans" cxnId="{C038003C-8AD8-4100-9634-85765084408B}">
      <dgm:prSet custT="1"/>
      <dgm:spPr/>
      <dgm:t>
        <a:bodyPr/>
        <a:lstStyle/>
        <a:p>
          <a:endParaRPr lang="en-US" sz="1400"/>
        </a:p>
      </dgm:t>
    </dgm:pt>
    <dgm:pt modelId="{E22980E5-5EC2-4E71-A012-CCC4B943958A}">
      <dgm:prSet custT="1"/>
      <dgm:spPr/>
      <dgm:t>
        <a:bodyPr/>
        <a:lstStyle/>
        <a:p>
          <a:r>
            <a:rPr lang="en-US" sz="1600" smtClean="0"/>
            <a:t>Dipakai untuk perencanaan wilayah dan kota</a:t>
          </a:r>
          <a:endParaRPr lang="en-US" sz="1600"/>
        </a:p>
      </dgm:t>
    </dgm:pt>
    <dgm:pt modelId="{26F6B332-CB91-44DE-9B9E-28A4F1D125B8}" type="parTrans" cxnId="{F8457187-CB20-432B-8681-CA21058CA2AC}">
      <dgm:prSet/>
      <dgm:spPr/>
      <dgm:t>
        <a:bodyPr/>
        <a:lstStyle/>
        <a:p>
          <a:endParaRPr lang="en-US" sz="2400"/>
        </a:p>
      </dgm:t>
    </dgm:pt>
    <dgm:pt modelId="{31386980-F992-428E-925C-8B7000D753C3}" type="sibTrans" cxnId="{F8457187-CB20-432B-8681-CA21058CA2AC}">
      <dgm:prSet/>
      <dgm:spPr/>
      <dgm:t>
        <a:bodyPr/>
        <a:lstStyle/>
        <a:p>
          <a:endParaRPr lang="en-US" sz="2400"/>
        </a:p>
      </dgm:t>
    </dgm:pt>
    <dgm:pt modelId="{DFE6F96B-4B3E-4774-80EF-FF79EC8372C7}" type="pres">
      <dgm:prSet presAssocID="{52A85085-5776-4027-A633-75A9BB48AC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8A5C90-C572-4F25-94EE-717EB0768566}" type="pres">
      <dgm:prSet presAssocID="{A4E61CDE-0337-4319-9CF3-D5E9D7F98856}" presName="composite" presStyleCnt="0"/>
      <dgm:spPr/>
    </dgm:pt>
    <dgm:pt modelId="{D6305F46-C975-4AD8-8719-51D70614AE3D}" type="pres">
      <dgm:prSet presAssocID="{A4E61CDE-0337-4319-9CF3-D5E9D7F98856}" presName="imagSh" presStyleLbl="bgImgPlace1" presStyleIdx="0" presStyleCnt="4"/>
      <dgm:spPr/>
    </dgm:pt>
    <dgm:pt modelId="{960A4D26-1E36-4A6C-A17D-E222D19841F9}" type="pres">
      <dgm:prSet presAssocID="{A4E61CDE-0337-4319-9CF3-D5E9D7F98856}" presName="tx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09EBF-78B9-407E-987F-6F8D2537A7B1}" type="pres">
      <dgm:prSet presAssocID="{90F8C5E0-6AFD-43F9-9EBD-A8902021E4C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A495935-8F62-445D-B9C6-171DF79F2F71}" type="pres">
      <dgm:prSet presAssocID="{90F8C5E0-6AFD-43F9-9EBD-A8902021E4C5}" presName="connTx" presStyleLbl="sibTrans2D1" presStyleIdx="0" presStyleCnt="3"/>
      <dgm:spPr/>
      <dgm:t>
        <a:bodyPr/>
        <a:lstStyle/>
        <a:p>
          <a:endParaRPr lang="en-US"/>
        </a:p>
      </dgm:t>
    </dgm:pt>
    <dgm:pt modelId="{05AC0ADF-3AFA-4EB4-94AC-A9193A269C92}" type="pres">
      <dgm:prSet presAssocID="{846383D1-FC23-48B4-A027-EE5E78C1FD50}" presName="composite" presStyleCnt="0"/>
      <dgm:spPr/>
    </dgm:pt>
    <dgm:pt modelId="{04607C91-CD4C-4FAE-87C8-CA4282188677}" type="pres">
      <dgm:prSet presAssocID="{846383D1-FC23-48B4-A027-EE5E78C1FD50}" presName="imagSh" presStyleLbl="bgImgPlace1" presStyleIdx="1" presStyleCnt="4"/>
      <dgm:spPr/>
    </dgm:pt>
    <dgm:pt modelId="{C7208BA4-3379-4754-B8CD-67526365DA94}" type="pres">
      <dgm:prSet presAssocID="{846383D1-FC23-48B4-A027-EE5E78C1FD50}" presName="tx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455B8-4AFF-44A3-AE90-324BAD2D56C1}" type="pres">
      <dgm:prSet presAssocID="{57D36DBD-3C78-4C04-BDFF-3050983BC05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AE71DAE-9CC8-4588-B07B-669B8B445160}" type="pres">
      <dgm:prSet presAssocID="{57D36DBD-3C78-4C04-BDFF-3050983BC050}" presName="connTx" presStyleLbl="sibTrans2D1" presStyleIdx="1" presStyleCnt="3"/>
      <dgm:spPr/>
      <dgm:t>
        <a:bodyPr/>
        <a:lstStyle/>
        <a:p>
          <a:endParaRPr lang="en-US"/>
        </a:p>
      </dgm:t>
    </dgm:pt>
    <dgm:pt modelId="{6DD2D3B0-AD84-4628-8E20-5514F097A922}" type="pres">
      <dgm:prSet presAssocID="{74068817-4B7D-4EC8-84CE-8A6D3D54A6B9}" presName="composite" presStyleCnt="0"/>
      <dgm:spPr/>
    </dgm:pt>
    <dgm:pt modelId="{86B20B65-09B0-41BC-BF91-681FDCE0F82D}" type="pres">
      <dgm:prSet presAssocID="{74068817-4B7D-4EC8-84CE-8A6D3D54A6B9}" presName="imagSh" presStyleLbl="bgImgPlace1" presStyleIdx="2" presStyleCnt="4"/>
      <dgm:spPr/>
    </dgm:pt>
    <dgm:pt modelId="{F1006C2C-3D0D-4070-8EC3-AA50586261E7}" type="pres">
      <dgm:prSet presAssocID="{74068817-4B7D-4EC8-84CE-8A6D3D54A6B9}" presName="tx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79F46-4771-46C9-95AC-A561EC53EF7B}" type="pres">
      <dgm:prSet presAssocID="{75E74366-78FC-47FE-A92D-D00AAA87F93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38F30A5-5D51-4269-A7AA-8C49B32EF468}" type="pres">
      <dgm:prSet presAssocID="{75E74366-78FC-47FE-A92D-D00AAA87F935}" presName="connTx" presStyleLbl="sibTrans2D1" presStyleIdx="2" presStyleCnt="3"/>
      <dgm:spPr/>
      <dgm:t>
        <a:bodyPr/>
        <a:lstStyle/>
        <a:p>
          <a:endParaRPr lang="en-US"/>
        </a:p>
      </dgm:t>
    </dgm:pt>
    <dgm:pt modelId="{44B2A3A8-3783-4A60-A117-961E7C58A3E0}" type="pres">
      <dgm:prSet presAssocID="{E22980E5-5EC2-4E71-A012-CCC4B943958A}" presName="composite" presStyleCnt="0"/>
      <dgm:spPr/>
    </dgm:pt>
    <dgm:pt modelId="{B326B174-E7FC-4B92-A027-76B75CE022AE}" type="pres">
      <dgm:prSet presAssocID="{E22980E5-5EC2-4E71-A012-CCC4B943958A}" presName="imagSh" presStyleLbl="bgImgPlace1" presStyleIdx="3" presStyleCnt="4"/>
      <dgm:spPr/>
    </dgm:pt>
    <dgm:pt modelId="{5E2F8992-D9A6-4FDD-B2BD-6BCE5DB88A7F}" type="pres">
      <dgm:prSet presAssocID="{E22980E5-5EC2-4E71-A012-CCC4B943958A}" presName="tx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18ECD2-CF6B-4506-BDE1-CA5EE409B5DE}" srcId="{52A85085-5776-4027-A633-75A9BB48AC9F}" destId="{A4E61CDE-0337-4319-9CF3-D5E9D7F98856}" srcOrd="0" destOrd="0" parTransId="{C438B296-B861-42EC-9CEA-BD46DEEEBDD7}" sibTransId="{90F8C5E0-6AFD-43F9-9EBD-A8902021E4C5}"/>
    <dgm:cxn modelId="{200D57A6-7886-4945-8095-AF9ECE618F57}" type="presOf" srcId="{90F8C5E0-6AFD-43F9-9EBD-A8902021E4C5}" destId="{5A495935-8F62-445D-B9C6-171DF79F2F71}" srcOrd="1" destOrd="0" presId="urn:microsoft.com/office/officeart/2005/8/layout/hProcess10"/>
    <dgm:cxn modelId="{5916C145-FE03-4467-AC69-056D1093E776}" type="presOf" srcId="{52A85085-5776-4027-A633-75A9BB48AC9F}" destId="{DFE6F96B-4B3E-4774-80EF-FF79EC8372C7}" srcOrd="0" destOrd="0" presId="urn:microsoft.com/office/officeart/2005/8/layout/hProcess10"/>
    <dgm:cxn modelId="{F8457187-CB20-432B-8681-CA21058CA2AC}" srcId="{52A85085-5776-4027-A633-75A9BB48AC9F}" destId="{E22980E5-5EC2-4E71-A012-CCC4B943958A}" srcOrd="3" destOrd="0" parTransId="{26F6B332-CB91-44DE-9B9E-28A4F1D125B8}" sibTransId="{31386980-F992-428E-925C-8B7000D753C3}"/>
    <dgm:cxn modelId="{E43F6FFE-2F0A-4DC7-974C-8811397F98F2}" type="presOf" srcId="{57D36DBD-3C78-4C04-BDFF-3050983BC050}" destId="{7AE71DAE-9CC8-4588-B07B-669B8B445160}" srcOrd="1" destOrd="0" presId="urn:microsoft.com/office/officeart/2005/8/layout/hProcess10"/>
    <dgm:cxn modelId="{0D79DC1D-12F9-41AF-9F2B-D8079B1C5EFF}" type="presOf" srcId="{846383D1-FC23-48B4-A027-EE5E78C1FD50}" destId="{C7208BA4-3379-4754-B8CD-67526365DA94}" srcOrd="0" destOrd="0" presId="urn:microsoft.com/office/officeart/2005/8/layout/hProcess10"/>
    <dgm:cxn modelId="{6A22D14D-C551-44BE-98B6-8DD64C111D3A}" srcId="{52A85085-5776-4027-A633-75A9BB48AC9F}" destId="{846383D1-FC23-48B4-A027-EE5E78C1FD50}" srcOrd="1" destOrd="0" parTransId="{DBE0A60F-4D50-4AFD-AB5E-2AB5E72DB7BB}" sibTransId="{57D36DBD-3C78-4C04-BDFF-3050983BC050}"/>
    <dgm:cxn modelId="{C67B509C-C7D1-4493-A3D2-B62D434FEDEB}" type="presOf" srcId="{90F8C5E0-6AFD-43F9-9EBD-A8902021E4C5}" destId="{AB009EBF-78B9-407E-987F-6F8D2537A7B1}" srcOrd="0" destOrd="0" presId="urn:microsoft.com/office/officeart/2005/8/layout/hProcess10"/>
    <dgm:cxn modelId="{A5D2D6F5-BDAF-4209-BEED-768C9254CB7B}" type="presOf" srcId="{E22980E5-5EC2-4E71-A012-CCC4B943958A}" destId="{5E2F8992-D9A6-4FDD-B2BD-6BCE5DB88A7F}" srcOrd="0" destOrd="0" presId="urn:microsoft.com/office/officeart/2005/8/layout/hProcess10"/>
    <dgm:cxn modelId="{CA5FA077-0063-4538-9A65-10D6E08D888D}" type="presOf" srcId="{57D36DBD-3C78-4C04-BDFF-3050983BC050}" destId="{A14455B8-4AFF-44A3-AE90-324BAD2D56C1}" srcOrd="0" destOrd="0" presId="urn:microsoft.com/office/officeart/2005/8/layout/hProcess10"/>
    <dgm:cxn modelId="{A5DC1551-4C2C-4444-85B5-AE2C86222866}" type="presOf" srcId="{74068817-4B7D-4EC8-84CE-8A6D3D54A6B9}" destId="{F1006C2C-3D0D-4070-8EC3-AA50586261E7}" srcOrd="0" destOrd="0" presId="urn:microsoft.com/office/officeart/2005/8/layout/hProcess10"/>
    <dgm:cxn modelId="{8EA567EF-F960-41B7-B03D-89B21B9EAA1D}" type="presOf" srcId="{A4E61CDE-0337-4319-9CF3-D5E9D7F98856}" destId="{960A4D26-1E36-4A6C-A17D-E222D19841F9}" srcOrd="0" destOrd="0" presId="urn:microsoft.com/office/officeart/2005/8/layout/hProcess10"/>
    <dgm:cxn modelId="{E3570FC4-BB07-4901-B7FC-19C0024931D9}" type="presOf" srcId="{75E74366-78FC-47FE-A92D-D00AAA87F935}" destId="{538F30A5-5D51-4269-A7AA-8C49B32EF468}" srcOrd="1" destOrd="0" presId="urn:microsoft.com/office/officeart/2005/8/layout/hProcess10"/>
    <dgm:cxn modelId="{F40B7417-3352-492D-81B9-490735C88C8B}" type="presOf" srcId="{75E74366-78FC-47FE-A92D-D00AAA87F935}" destId="{74679F46-4771-46C9-95AC-A561EC53EF7B}" srcOrd="0" destOrd="0" presId="urn:microsoft.com/office/officeart/2005/8/layout/hProcess10"/>
    <dgm:cxn modelId="{C038003C-8AD8-4100-9634-85765084408B}" srcId="{52A85085-5776-4027-A633-75A9BB48AC9F}" destId="{74068817-4B7D-4EC8-84CE-8A6D3D54A6B9}" srcOrd="2" destOrd="0" parTransId="{1DF9AFCA-B95E-4F40-8092-3CED7064FFEB}" sibTransId="{75E74366-78FC-47FE-A92D-D00AAA87F935}"/>
    <dgm:cxn modelId="{420E28EC-D3F7-43E3-A350-794FE0EE4818}" type="presParOf" srcId="{DFE6F96B-4B3E-4774-80EF-FF79EC8372C7}" destId="{EF8A5C90-C572-4F25-94EE-717EB0768566}" srcOrd="0" destOrd="0" presId="urn:microsoft.com/office/officeart/2005/8/layout/hProcess10"/>
    <dgm:cxn modelId="{46D27635-EBBB-447F-B8FC-27A87F7DF333}" type="presParOf" srcId="{EF8A5C90-C572-4F25-94EE-717EB0768566}" destId="{D6305F46-C975-4AD8-8719-51D70614AE3D}" srcOrd="0" destOrd="0" presId="urn:microsoft.com/office/officeart/2005/8/layout/hProcess10"/>
    <dgm:cxn modelId="{E931CD1A-3C2D-4F6D-A032-3C62AF369130}" type="presParOf" srcId="{EF8A5C90-C572-4F25-94EE-717EB0768566}" destId="{960A4D26-1E36-4A6C-A17D-E222D19841F9}" srcOrd="1" destOrd="0" presId="urn:microsoft.com/office/officeart/2005/8/layout/hProcess10"/>
    <dgm:cxn modelId="{252E55F8-AE51-4DD0-B454-146E6BC89775}" type="presParOf" srcId="{DFE6F96B-4B3E-4774-80EF-FF79EC8372C7}" destId="{AB009EBF-78B9-407E-987F-6F8D2537A7B1}" srcOrd="1" destOrd="0" presId="urn:microsoft.com/office/officeart/2005/8/layout/hProcess10"/>
    <dgm:cxn modelId="{2F6972A3-A9B1-4044-AA74-5E5F84FE0C1D}" type="presParOf" srcId="{AB009EBF-78B9-407E-987F-6F8D2537A7B1}" destId="{5A495935-8F62-445D-B9C6-171DF79F2F71}" srcOrd="0" destOrd="0" presId="urn:microsoft.com/office/officeart/2005/8/layout/hProcess10"/>
    <dgm:cxn modelId="{0A5F6C39-461B-4914-A0E2-D54095ABA5C0}" type="presParOf" srcId="{DFE6F96B-4B3E-4774-80EF-FF79EC8372C7}" destId="{05AC0ADF-3AFA-4EB4-94AC-A9193A269C92}" srcOrd="2" destOrd="0" presId="urn:microsoft.com/office/officeart/2005/8/layout/hProcess10"/>
    <dgm:cxn modelId="{05658FCD-A9FD-4B65-9AB0-028F6D84C51B}" type="presParOf" srcId="{05AC0ADF-3AFA-4EB4-94AC-A9193A269C92}" destId="{04607C91-CD4C-4FAE-87C8-CA4282188677}" srcOrd="0" destOrd="0" presId="urn:microsoft.com/office/officeart/2005/8/layout/hProcess10"/>
    <dgm:cxn modelId="{50441CC6-0869-4751-83A6-F44A1F4BB3F1}" type="presParOf" srcId="{05AC0ADF-3AFA-4EB4-94AC-A9193A269C92}" destId="{C7208BA4-3379-4754-B8CD-67526365DA94}" srcOrd="1" destOrd="0" presId="urn:microsoft.com/office/officeart/2005/8/layout/hProcess10"/>
    <dgm:cxn modelId="{829B43FA-A9C0-4912-8D4E-024054B1C7C9}" type="presParOf" srcId="{DFE6F96B-4B3E-4774-80EF-FF79EC8372C7}" destId="{A14455B8-4AFF-44A3-AE90-324BAD2D56C1}" srcOrd="3" destOrd="0" presId="urn:microsoft.com/office/officeart/2005/8/layout/hProcess10"/>
    <dgm:cxn modelId="{D8A949FF-B4F5-42F9-9D7D-959DFA6AAB3F}" type="presParOf" srcId="{A14455B8-4AFF-44A3-AE90-324BAD2D56C1}" destId="{7AE71DAE-9CC8-4588-B07B-669B8B445160}" srcOrd="0" destOrd="0" presId="urn:microsoft.com/office/officeart/2005/8/layout/hProcess10"/>
    <dgm:cxn modelId="{A7617F15-CAED-4EDA-BAA6-31FB3801288E}" type="presParOf" srcId="{DFE6F96B-4B3E-4774-80EF-FF79EC8372C7}" destId="{6DD2D3B0-AD84-4628-8E20-5514F097A922}" srcOrd="4" destOrd="0" presId="urn:microsoft.com/office/officeart/2005/8/layout/hProcess10"/>
    <dgm:cxn modelId="{CC2F3A38-CE65-43AA-87EA-9168FBE46853}" type="presParOf" srcId="{6DD2D3B0-AD84-4628-8E20-5514F097A922}" destId="{86B20B65-09B0-41BC-BF91-681FDCE0F82D}" srcOrd="0" destOrd="0" presId="urn:microsoft.com/office/officeart/2005/8/layout/hProcess10"/>
    <dgm:cxn modelId="{9CBF972C-C9BE-4502-8D18-53BE4157B262}" type="presParOf" srcId="{6DD2D3B0-AD84-4628-8E20-5514F097A922}" destId="{F1006C2C-3D0D-4070-8EC3-AA50586261E7}" srcOrd="1" destOrd="0" presId="urn:microsoft.com/office/officeart/2005/8/layout/hProcess10"/>
    <dgm:cxn modelId="{49B9ADD6-669C-4691-8BEE-F7AD5556C7E0}" type="presParOf" srcId="{DFE6F96B-4B3E-4774-80EF-FF79EC8372C7}" destId="{74679F46-4771-46C9-95AC-A561EC53EF7B}" srcOrd="5" destOrd="0" presId="urn:microsoft.com/office/officeart/2005/8/layout/hProcess10"/>
    <dgm:cxn modelId="{1A5679BB-E889-4388-8299-5497F558F7EE}" type="presParOf" srcId="{74679F46-4771-46C9-95AC-A561EC53EF7B}" destId="{538F30A5-5D51-4269-A7AA-8C49B32EF468}" srcOrd="0" destOrd="0" presId="urn:microsoft.com/office/officeart/2005/8/layout/hProcess10"/>
    <dgm:cxn modelId="{314D0974-F509-456F-9433-35DBABFB762E}" type="presParOf" srcId="{DFE6F96B-4B3E-4774-80EF-FF79EC8372C7}" destId="{44B2A3A8-3783-4A60-A117-961E7C58A3E0}" srcOrd="6" destOrd="0" presId="urn:microsoft.com/office/officeart/2005/8/layout/hProcess10"/>
    <dgm:cxn modelId="{75BC445E-96E0-4AF8-AA04-FEA4047E9785}" type="presParOf" srcId="{44B2A3A8-3783-4A60-A117-961E7C58A3E0}" destId="{B326B174-E7FC-4B92-A027-76B75CE022AE}" srcOrd="0" destOrd="0" presId="urn:microsoft.com/office/officeart/2005/8/layout/hProcess10"/>
    <dgm:cxn modelId="{51BBC869-B705-4BC5-8697-AD66868EB410}" type="presParOf" srcId="{44B2A3A8-3783-4A60-A117-961E7C58A3E0}" destId="{5E2F8992-D9A6-4FDD-B2BD-6BCE5DB88A7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E00BD-FCFF-45C6-A412-978E942E4146}" type="doc">
      <dgm:prSet loTypeId="urn:microsoft.com/office/officeart/2005/8/layout/cycle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D599760-F240-4E47-BECA-C1335D614A66}">
      <dgm:prSet phldrT="[Text]" custT="1"/>
      <dgm:spPr/>
      <dgm:t>
        <a:bodyPr/>
        <a:lstStyle/>
        <a:p>
          <a:r>
            <a:rPr lang="en-US" sz="1400" smtClean="0"/>
            <a:t>Environmental Scan</a:t>
          </a:r>
          <a:endParaRPr lang="en-US" sz="1400"/>
        </a:p>
      </dgm:t>
    </dgm:pt>
    <dgm:pt modelId="{7CD91573-CE9E-4E02-94D9-9F10BD1C9ACB}" type="parTrans" cxnId="{59CD022C-AE18-40B2-BAE4-ADBB82A11C51}">
      <dgm:prSet/>
      <dgm:spPr/>
      <dgm:t>
        <a:bodyPr/>
        <a:lstStyle/>
        <a:p>
          <a:endParaRPr lang="en-US" sz="1400"/>
        </a:p>
      </dgm:t>
    </dgm:pt>
    <dgm:pt modelId="{6D69EDE9-6F2F-4E50-8301-8C54629E5BB6}" type="sibTrans" cxnId="{59CD022C-AE18-40B2-BAE4-ADBB82A11C51}">
      <dgm:prSet/>
      <dgm:spPr/>
      <dgm:t>
        <a:bodyPr/>
        <a:lstStyle/>
        <a:p>
          <a:endParaRPr lang="en-US" sz="1400"/>
        </a:p>
      </dgm:t>
    </dgm:pt>
    <dgm:pt modelId="{555F6181-F223-4F53-A6FA-785FB5BD9785}">
      <dgm:prSet phldrT="[Text]" custT="1"/>
      <dgm:spPr/>
      <dgm:t>
        <a:bodyPr/>
        <a:lstStyle/>
        <a:p>
          <a:r>
            <a:rPr lang="en-US" sz="1400" smtClean="0"/>
            <a:t>Likely Future Events/Trends</a:t>
          </a:r>
          <a:endParaRPr lang="en-US" sz="1400"/>
        </a:p>
      </dgm:t>
    </dgm:pt>
    <dgm:pt modelId="{703EC096-EDDF-47C7-9FEF-E2A831ADAC1B}" type="parTrans" cxnId="{F7E9CD6B-B522-4BD4-9F9C-32F58DAD18D0}">
      <dgm:prSet/>
      <dgm:spPr/>
      <dgm:t>
        <a:bodyPr/>
        <a:lstStyle/>
        <a:p>
          <a:endParaRPr lang="en-US" sz="1400"/>
        </a:p>
      </dgm:t>
    </dgm:pt>
    <dgm:pt modelId="{869F4A00-2427-4B54-99A7-8ABF503CBC88}" type="sibTrans" cxnId="{F7E9CD6B-B522-4BD4-9F9C-32F58DAD18D0}">
      <dgm:prSet/>
      <dgm:spPr/>
      <dgm:t>
        <a:bodyPr/>
        <a:lstStyle/>
        <a:p>
          <a:endParaRPr lang="en-US" sz="1400"/>
        </a:p>
      </dgm:t>
    </dgm:pt>
    <dgm:pt modelId="{592C802C-69ED-4696-9BDE-61BA1B56A373}">
      <dgm:prSet phldrT="[Text]" custT="1"/>
      <dgm:spPr/>
      <dgm:t>
        <a:bodyPr/>
        <a:lstStyle/>
        <a:p>
          <a:r>
            <a:rPr lang="en-US" sz="1400" smtClean="0"/>
            <a:t>Implications for community</a:t>
          </a:r>
          <a:endParaRPr lang="en-US" sz="1400"/>
        </a:p>
      </dgm:t>
    </dgm:pt>
    <dgm:pt modelId="{3E0F25A7-ED24-4EAD-AE0F-58D4269B28AD}" type="parTrans" cxnId="{A986DB90-6C1A-4232-B934-EDE5AA8804CB}">
      <dgm:prSet/>
      <dgm:spPr/>
      <dgm:t>
        <a:bodyPr/>
        <a:lstStyle/>
        <a:p>
          <a:endParaRPr lang="en-US" sz="1400"/>
        </a:p>
      </dgm:t>
    </dgm:pt>
    <dgm:pt modelId="{75371FD4-0891-442A-99AB-398B3ACA0066}" type="sibTrans" cxnId="{A986DB90-6C1A-4232-B934-EDE5AA8804CB}">
      <dgm:prSet/>
      <dgm:spPr/>
      <dgm:t>
        <a:bodyPr/>
        <a:lstStyle/>
        <a:p>
          <a:endParaRPr lang="en-US" sz="1400"/>
        </a:p>
      </dgm:t>
    </dgm:pt>
    <dgm:pt modelId="{90E7DF68-AE3E-45A9-B91D-78682778D77E}">
      <dgm:prSet phldrT="[Text]" custT="1"/>
      <dgm:spPr/>
      <dgm:t>
        <a:bodyPr/>
        <a:lstStyle/>
        <a:p>
          <a:r>
            <a:rPr lang="en-US" sz="1400" smtClean="0"/>
            <a:t>Goals</a:t>
          </a:r>
          <a:endParaRPr lang="en-US" sz="1400"/>
        </a:p>
      </dgm:t>
    </dgm:pt>
    <dgm:pt modelId="{141DD71D-5C71-4BDD-9F64-E5C1C4C52C52}" type="parTrans" cxnId="{0BD1DEFE-4BC4-491D-82B3-41C471D395F2}">
      <dgm:prSet/>
      <dgm:spPr/>
      <dgm:t>
        <a:bodyPr/>
        <a:lstStyle/>
        <a:p>
          <a:endParaRPr lang="en-US" sz="1400"/>
        </a:p>
      </dgm:t>
    </dgm:pt>
    <dgm:pt modelId="{710D130A-7F6C-48FE-98C6-304EE1B29EFD}" type="sibTrans" cxnId="{0BD1DEFE-4BC4-491D-82B3-41C471D395F2}">
      <dgm:prSet/>
      <dgm:spPr/>
      <dgm:t>
        <a:bodyPr/>
        <a:lstStyle/>
        <a:p>
          <a:endParaRPr lang="en-US" sz="1400"/>
        </a:p>
      </dgm:t>
    </dgm:pt>
    <dgm:pt modelId="{D056B278-3D77-4908-958B-4024160A2E45}">
      <dgm:prSet phldrT="[Text]" custT="1"/>
      <dgm:spPr/>
      <dgm:t>
        <a:bodyPr/>
        <a:lstStyle/>
        <a:p>
          <a:r>
            <a:rPr lang="en-US" sz="1400" smtClean="0"/>
            <a:t>Mission </a:t>
          </a:r>
          <a:endParaRPr lang="en-US" sz="1400"/>
        </a:p>
      </dgm:t>
    </dgm:pt>
    <dgm:pt modelId="{8A187F8F-A184-4D51-91C6-C568A09CE291}" type="parTrans" cxnId="{9F0D6DE1-8EC5-4552-9CC3-B0F06F1163A3}">
      <dgm:prSet/>
      <dgm:spPr/>
      <dgm:t>
        <a:bodyPr/>
        <a:lstStyle/>
        <a:p>
          <a:endParaRPr lang="en-US" sz="1400"/>
        </a:p>
      </dgm:t>
    </dgm:pt>
    <dgm:pt modelId="{EB395AE1-8065-43FE-B361-6A90A5E15394}" type="sibTrans" cxnId="{9F0D6DE1-8EC5-4552-9CC3-B0F06F1163A3}">
      <dgm:prSet/>
      <dgm:spPr/>
      <dgm:t>
        <a:bodyPr/>
        <a:lstStyle/>
        <a:p>
          <a:endParaRPr lang="en-US" sz="1400"/>
        </a:p>
      </dgm:t>
    </dgm:pt>
    <dgm:pt modelId="{A09D980E-C7DB-4559-BFE4-15CED9A4781C}">
      <dgm:prSet custT="1"/>
      <dgm:spPr/>
      <dgm:t>
        <a:bodyPr/>
        <a:lstStyle/>
        <a:p>
          <a:endParaRPr lang="en-US" sz="1400"/>
        </a:p>
      </dgm:t>
    </dgm:pt>
    <dgm:pt modelId="{746C4725-AF2E-4535-86F8-B8AF841FD4C6}" type="parTrans" cxnId="{83F143BE-3E0E-4F83-9094-A96A38B87F4A}">
      <dgm:prSet/>
      <dgm:spPr/>
      <dgm:t>
        <a:bodyPr/>
        <a:lstStyle/>
        <a:p>
          <a:endParaRPr lang="en-US" sz="1400"/>
        </a:p>
      </dgm:t>
    </dgm:pt>
    <dgm:pt modelId="{8D8C6A99-8B4F-40A7-B9A3-484BAF71D6E4}" type="sibTrans" cxnId="{83F143BE-3E0E-4F83-9094-A96A38B87F4A}">
      <dgm:prSet/>
      <dgm:spPr/>
      <dgm:t>
        <a:bodyPr/>
        <a:lstStyle/>
        <a:p>
          <a:endParaRPr lang="en-US" sz="1400"/>
        </a:p>
      </dgm:t>
    </dgm:pt>
    <dgm:pt modelId="{F1CDABDD-FBB2-4AB9-80D6-E163AAA81B92}">
      <dgm:prSet custT="1"/>
      <dgm:spPr/>
      <dgm:t>
        <a:bodyPr/>
        <a:lstStyle/>
        <a:p>
          <a:r>
            <a:rPr lang="en-US" sz="1400" smtClean="0"/>
            <a:t>Implementation</a:t>
          </a:r>
          <a:endParaRPr lang="en-US" sz="1400"/>
        </a:p>
      </dgm:t>
    </dgm:pt>
    <dgm:pt modelId="{F7BA9127-604B-4D2D-B56C-0EFAEF1032F1}" type="parTrans" cxnId="{303B96DC-672F-4804-9CF9-64227C8CFA41}">
      <dgm:prSet/>
      <dgm:spPr/>
      <dgm:t>
        <a:bodyPr/>
        <a:lstStyle/>
        <a:p>
          <a:endParaRPr lang="en-US" sz="1400"/>
        </a:p>
      </dgm:t>
    </dgm:pt>
    <dgm:pt modelId="{DEB108DC-8488-498C-9DAB-1FE8ED999DA6}" type="sibTrans" cxnId="{303B96DC-672F-4804-9CF9-64227C8CFA41}">
      <dgm:prSet/>
      <dgm:spPr/>
      <dgm:t>
        <a:bodyPr/>
        <a:lstStyle/>
        <a:p>
          <a:endParaRPr lang="en-US" sz="1400"/>
        </a:p>
      </dgm:t>
    </dgm:pt>
    <dgm:pt modelId="{3EDDAD58-ABFE-4E42-B769-AA9E748F0357}">
      <dgm:prSet custT="1"/>
      <dgm:spPr/>
      <dgm:t>
        <a:bodyPr/>
        <a:lstStyle/>
        <a:p>
          <a:r>
            <a:rPr lang="en-US" sz="1400" smtClean="0"/>
            <a:t>Evaluation</a:t>
          </a:r>
          <a:endParaRPr lang="en-US" sz="1400"/>
        </a:p>
      </dgm:t>
    </dgm:pt>
    <dgm:pt modelId="{FFEDF0E8-9A31-4A41-9211-FB25FC13B22A}" type="parTrans" cxnId="{20975ADD-47AA-4FED-942B-8DCED15E48D9}">
      <dgm:prSet/>
      <dgm:spPr/>
      <dgm:t>
        <a:bodyPr/>
        <a:lstStyle/>
        <a:p>
          <a:endParaRPr lang="en-US" sz="1400"/>
        </a:p>
      </dgm:t>
    </dgm:pt>
    <dgm:pt modelId="{8069CF51-B7E0-40F7-9EC9-11AF1FAA405D}" type="sibTrans" cxnId="{20975ADD-47AA-4FED-942B-8DCED15E48D9}">
      <dgm:prSet/>
      <dgm:spPr/>
      <dgm:t>
        <a:bodyPr/>
        <a:lstStyle/>
        <a:p>
          <a:endParaRPr lang="en-US" sz="1400"/>
        </a:p>
      </dgm:t>
    </dgm:pt>
    <dgm:pt modelId="{C4EC16A3-EA93-4A50-B4E2-1C6165A4EABC}" type="pres">
      <dgm:prSet presAssocID="{311E00BD-FCFF-45C6-A412-978E942E41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E123D2-E6A5-439D-A986-F801F112DE2E}" type="pres">
      <dgm:prSet presAssocID="{0D599760-F240-4E47-BECA-C1335D614A66}" presName="dummy" presStyleCnt="0"/>
      <dgm:spPr/>
    </dgm:pt>
    <dgm:pt modelId="{B43E88E5-89BA-4E4A-9FAA-3A3887E3DC52}" type="pres">
      <dgm:prSet presAssocID="{0D599760-F240-4E47-BECA-C1335D614A66}" presName="node" presStyleLbl="revTx" presStyleIdx="0" presStyleCnt="8" custScaleX="145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BDAAE-CC74-405E-905D-F1A0E50560A7}" type="pres">
      <dgm:prSet presAssocID="{6D69EDE9-6F2F-4E50-8301-8C54629E5BB6}" presName="sibTrans" presStyleLbl="node1" presStyleIdx="0" presStyleCnt="8"/>
      <dgm:spPr/>
      <dgm:t>
        <a:bodyPr/>
        <a:lstStyle/>
        <a:p>
          <a:endParaRPr lang="en-US"/>
        </a:p>
      </dgm:t>
    </dgm:pt>
    <dgm:pt modelId="{276C8BDC-67BD-4A78-B9EC-BC9EDC3A4D15}" type="pres">
      <dgm:prSet presAssocID="{555F6181-F223-4F53-A6FA-785FB5BD9785}" presName="dummy" presStyleCnt="0"/>
      <dgm:spPr/>
    </dgm:pt>
    <dgm:pt modelId="{CD460B90-9693-464D-8F3B-81B345CCF565}" type="pres">
      <dgm:prSet presAssocID="{555F6181-F223-4F53-A6FA-785FB5BD9785}" presName="node" presStyleLbl="revTx" presStyleIdx="1" presStyleCnt="8" custScaleX="164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6464E-C9B1-4AA5-BC16-CCB0F69ECF8F}" type="pres">
      <dgm:prSet presAssocID="{869F4A00-2427-4B54-99A7-8ABF503CBC88}" presName="sibTrans" presStyleLbl="node1" presStyleIdx="1" presStyleCnt="8"/>
      <dgm:spPr/>
      <dgm:t>
        <a:bodyPr/>
        <a:lstStyle/>
        <a:p>
          <a:endParaRPr lang="en-US"/>
        </a:p>
      </dgm:t>
    </dgm:pt>
    <dgm:pt modelId="{432C1FDA-950D-4DC6-B2EC-4615A6A507F3}" type="pres">
      <dgm:prSet presAssocID="{592C802C-69ED-4696-9BDE-61BA1B56A373}" presName="dummy" presStyleCnt="0"/>
      <dgm:spPr/>
    </dgm:pt>
    <dgm:pt modelId="{D38EF411-91DA-43E1-BAB5-1C7E14AA1C74}" type="pres">
      <dgm:prSet presAssocID="{592C802C-69ED-4696-9BDE-61BA1B56A373}" presName="node" presStyleLbl="revTx" presStyleIdx="2" presStyleCnt="8" custScaleX="157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3AD60-FF8C-41BB-99EE-7C8D05D7D0BB}" type="pres">
      <dgm:prSet presAssocID="{75371FD4-0891-442A-99AB-398B3ACA0066}" presName="sibTrans" presStyleLbl="node1" presStyleIdx="2" presStyleCnt="8"/>
      <dgm:spPr/>
      <dgm:t>
        <a:bodyPr/>
        <a:lstStyle/>
        <a:p>
          <a:endParaRPr lang="en-US"/>
        </a:p>
      </dgm:t>
    </dgm:pt>
    <dgm:pt modelId="{EFDB91E3-8A37-469D-8CF7-ABD2AF9D29E7}" type="pres">
      <dgm:prSet presAssocID="{90E7DF68-AE3E-45A9-B91D-78682778D77E}" presName="dummy" presStyleCnt="0"/>
      <dgm:spPr/>
    </dgm:pt>
    <dgm:pt modelId="{EB2DEEEE-60FC-484C-8140-DD19708AAD2F}" type="pres">
      <dgm:prSet presAssocID="{90E7DF68-AE3E-45A9-B91D-78682778D77E}" presName="node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D4D8A-65DA-4D6A-8881-0AB25D4C6904}" type="pres">
      <dgm:prSet presAssocID="{710D130A-7F6C-48FE-98C6-304EE1B29EFD}" presName="sibTrans" presStyleLbl="node1" presStyleIdx="3" presStyleCnt="8"/>
      <dgm:spPr/>
      <dgm:t>
        <a:bodyPr/>
        <a:lstStyle/>
        <a:p>
          <a:endParaRPr lang="en-US"/>
        </a:p>
      </dgm:t>
    </dgm:pt>
    <dgm:pt modelId="{8B927273-EBAE-473F-ACD5-B02CAA93F7A9}" type="pres">
      <dgm:prSet presAssocID="{A09D980E-C7DB-4559-BFE4-15CED9A4781C}" presName="dummy" presStyleCnt="0"/>
      <dgm:spPr/>
    </dgm:pt>
    <dgm:pt modelId="{143BDDCC-22BE-477E-91E8-5008334C848F}" type="pres">
      <dgm:prSet presAssocID="{A09D980E-C7DB-4559-BFE4-15CED9A4781C}" presName="node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28D8F-5E40-47D7-8ACC-DF58429DFB87}" type="pres">
      <dgm:prSet presAssocID="{8D8C6A99-8B4F-40A7-B9A3-484BAF71D6E4}" presName="sibTrans" presStyleLbl="node1" presStyleIdx="4" presStyleCnt="8"/>
      <dgm:spPr/>
      <dgm:t>
        <a:bodyPr/>
        <a:lstStyle/>
        <a:p>
          <a:endParaRPr lang="en-US"/>
        </a:p>
      </dgm:t>
    </dgm:pt>
    <dgm:pt modelId="{BEC4010C-69ED-434A-A97C-0A8C46181B8C}" type="pres">
      <dgm:prSet presAssocID="{F1CDABDD-FBB2-4AB9-80D6-E163AAA81B92}" presName="dummy" presStyleCnt="0"/>
      <dgm:spPr/>
    </dgm:pt>
    <dgm:pt modelId="{1126F614-73D0-4E0E-99DE-3ABDA6700504}" type="pres">
      <dgm:prSet presAssocID="{F1CDABDD-FBB2-4AB9-80D6-E163AAA81B92}" presName="node" presStyleLbl="revTx" presStyleIdx="5" presStyleCnt="8" custScaleX="178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F1A9E-D360-40C9-AB5E-18482B25BF85}" type="pres">
      <dgm:prSet presAssocID="{DEB108DC-8488-498C-9DAB-1FE8ED999DA6}" presName="sibTrans" presStyleLbl="node1" presStyleIdx="5" presStyleCnt="8"/>
      <dgm:spPr/>
      <dgm:t>
        <a:bodyPr/>
        <a:lstStyle/>
        <a:p>
          <a:endParaRPr lang="en-US"/>
        </a:p>
      </dgm:t>
    </dgm:pt>
    <dgm:pt modelId="{7B0AA156-C476-4C1D-BE3C-C71E7A8EE988}" type="pres">
      <dgm:prSet presAssocID="{3EDDAD58-ABFE-4E42-B769-AA9E748F0357}" presName="dummy" presStyleCnt="0"/>
      <dgm:spPr/>
    </dgm:pt>
    <dgm:pt modelId="{737E855B-07BE-408A-84E9-484BA15A8AFE}" type="pres">
      <dgm:prSet presAssocID="{3EDDAD58-ABFE-4E42-B769-AA9E748F0357}" presName="node" presStyleLbl="revTx" presStyleIdx="6" presStyleCnt="8" custScaleX="151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7D394-753D-4F3C-BCD3-DD09D204EEF6}" type="pres">
      <dgm:prSet presAssocID="{8069CF51-B7E0-40F7-9EC9-11AF1FAA405D}" presName="sibTrans" presStyleLbl="node1" presStyleIdx="6" presStyleCnt="8"/>
      <dgm:spPr/>
      <dgm:t>
        <a:bodyPr/>
        <a:lstStyle/>
        <a:p>
          <a:endParaRPr lang="en-US"/>
        </a:p>
      </dgm:t>
    </dgm:pt>
    <dgm:pt modelId="{0AF200C7-3A51-41E5-969D-34CC6A512A58}" type="pres">
      <dgm:prSet presAssocID="{D056B278-3D77-4908-958B-4024160A2E45}" presName="dummy" presStyleCnt="0"/>
      <dgm:spPr/>
    </dgm:pt>
    <dgm:pt modelId="{2B241EA0-4A2B-4CD8-BAA1-F49BADF7ADB2}" type="pres">
      <dgm:prSet presAssocID="{D056B278-3D77-4908-958B-4024160A2E45}" presName="node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146AE-55DF-42E6-AA27-AD2E631342F2}" type="pres">
      <dgm:prSet presAssocID="{EB395AE1-8065-43FE-B361-6A90A5E15394}" presName="sibTrans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674ADF31-A46F-4752-BA19-4C85B5386163}" type="presOf" srcId="{DEB108DC-8488-498C-9DAB-1FE8ED999DA6}" destId="{0E9F1A9E-D360-40C9-AB5E-18482B25BF85}" srcOrd="0" destOrd="0" presId="urn:microsoft.com/office/officeart/2005/8/layout/cycle1"/>
    <dgm:cxn modelId="{531F150E-17A6-4630-9F37-F103F6DD4B39}" type="presOf" srcId="{EB395AE1-8065-43FE-B361-6A90A5E15394}" destId="{9DC146AE-55DF-42E6-AA27-AD2E631342F2}" srcOrd="0" destOrd="0" presId="urn:microsoft.com/office/officeart/2005/8/layout/cycle1"/>
    <dgm:cxn modelId="{20975ADD-47AA-4FED-942B-8DCED15E48D9}" srcId="{311E00BD-FCFF-45C6-A412-978E942E4146}" destId="{3EDDAD58-ABFE-4E42-B769-AA9E748F0357}" srcOrd="6" destOrd="0" parTransId="{FFEDF0E8-9A31-4A41-9211-FB25FC13B22A}" sibTransId="{8069CF51-B7E0-40F7-9EC9-11AF1FAA405D}"/>
    <dgm:cxn modelId="{211FB6BD-1E19-41B6-B64E-2856FC283D17}" type="presOf" srcId="{869F4A00-2427-4B54-99A7-8ABF503CBC88}" destId="{4CF6464E-C9B1-4AA5-BC16-CCB0F69ECF8F}" srcOrd="0" destOrd="0" presId="urn:microsoft.com/office/officeart/2005/8/layout/cycle1"/>
    <dgm:cxn modelId="{D6E0BE81-7CAD-411B-889C-A95EBF9D47FC}" type="presOf" srcId="{90E7DF68-AE3E-45A9-B91D-78682778D77E}" destId="{EB2DEEEE-60FC-484C-8140-DD19708AAD2F}" srcOrd="0" destOrd="0" presId="urn:microsoft.com/office/officeart/2005/8/layout/cycle1"/>
    <dgm:cxn modelId="{9A76452B-9EAD-4002-A0C0-020EE437385A}" type="presOf" srcId="{710D130A-7F6C-48FE-98C6-304EE1B29EFD}" destId="{1D7D4D8A-65DA-4D6A-8881-0AB25D4C6904}" srcOrd="0" destOrd="0" presId="urn:microsoft.com/office/officeart/2005/8/layout/cycle1"/>
    <dgm:cxn modelId="{59CD022C-AE18-40B2-BAE4-ADBB82A11C51}" srcId="{311E00BD-FCFF-45C6-A412-978E942E4146}" destId="{0D599760-F240-4E47-BECA-C1335D614A66}" srcOrd="0" destOrd="0" parTransId="{7CD91573-CE9E-4E02-94D9-9F10BD1C9ACB}" sibTransId="{6D69EDE9-6F2F-4E50-8301-8C54629E5BB6}"/>
    <dgm:cxn modelId="{F7E9CD6B-B522-4BD4-9F9C-32F58DAD18D0}" srcId="{311E00BD-FCFF-45C6-A412-978E942E4146}" destId="{555F6181-F223-4F53-A6FA-785FB5BD9785}" srcOrd="1" destOrd="0" parTransId="{703EC096-EDDF-47C7-9FEF-E2A831ADAC1B}" sibTransId="{869F4A00-2427-4B54-99A7-8ABF503CBC88}"/>
    <dgm:cxn modelId="{7A52C8D8-037E-4A62-AF15-829947CE3B7D}" type="presOf" srcId="{8069CF51-B7E0-40F7-9EC9-11AF1FAA405D}" destId="{FC07D394-753D-4F3C-BCD3-DD09D204EEF6}" srcOrd="0" destOrd="0" presId="urn:microsoft.com/office/officeart/2005/8/layout/cycle1"/>
    <dgm:cxn modelId="{E9A3972C-029C-4D75-AE03-0B1FFA8E1D87}" type="presOf" srcId="{592C802C-69ED-4696-9BDE-61BA1B56A373}" destId="{D38EF411-91DA-43E1-BAB5-1C7E14AA1C74}" srcOrd="0" destOrd="0" presId="urn:microsoft.com/office/officeart/2005/8/layout/cycle1"/>
    <dgm:cxn modelId="{A986DB90-6C1A-4232-B934-EDE5AA8804CB}" srcId="{311E00BD-FCFF-45C6-A412-978E942E4146}" destId="{592C802C-69ED-4696-9BDE-61BA1B56A373}" srcOrd="2" destOrd="0" parTransId="{3E0F25A7-ED24-4EAD-AE0F-58D4269B28AD}" sibTransId="{75371FD4-0891-442A-99AB-398B3ACA0066}"/>
    <dgm:cxn modelId="{83F143BE-3E0E-4F83-9094-A96A38B87F4A}" srcId="{311E00BD-FCFF-45C6-A412-978E942E4146}" destId="{A09D980E-C7DB-4559-BFE4-15CED9A4781C}" srcOrd="4" destOrd="0" parTransId="{746C4725-AF2E-4535-86F8-B8AF841FD4C6}" sibTransId="{8D8C6A99-8B4F-40A7-B9A3-484BAF71D6E4}"/>
    <dgm:cxn modelId="{53F25664-99D2-4637-8D81-EEFB8C1D0CEB}" type="presOf" srcId="{8D8C6A99-8B4F-40A7-B9A3-484BAF71D6E4}" destId="{EED28D8F-5E40-47D7-8ACC-DF58429DFB87}" srcOrd="0" destOrd="0" presId="urn:microsoft.com/office/officeart/2005/8/layout/cycle1"/>
    <dgm:cxn modelId="{8F5D65BC-1EB5-4751-BE57-1A7D1AFB4283}" type="presOf" srcId="{6D69EDE9-6F2F-4E50-8301-8C54629E5BB6}" destId="{34DBDAAE-CC74-405E-905D-F1A0E50560A7}" srcOrd="0" destOrd="0" presId="urn:microsoft.com/office/officeart/2005/8/layout/cycle1"/>
    <dgm:cxn modelId="{0C0E13BE-ACE2-4DD8-8657-9BDFDF1B1715}" type="presOf" srcId="{A09D980E-C7DB-4559-BFE4-15CED9A4781C}" destId="{143BDDCC-22BE-477E-91E8-5008334C848F}" srcOrd="0" destOrd="0" presId="urn:microsoft.com/office/officeart/2005/8/layout/cycle1"/>
    <dgm:cxn modelId="{9F0D6DE1-8EC5-4552-9CC3-B0F06F1163A3}" srcId="{311E00BD-FCFF-45C6-A412-978E942E4146}" destId="{D056B278-3D77-4908-958B-4024160A2E45}" srcOrd="7" destOrd="0" parTransId="{8A187F8F-A184-4D51-91C6-C568A09CE291}" sibTransId="{EB395AE1-8065-43FE-B361-6A90A5E15394}"/>
    <dgm:cxn modelId="{303B96DC-672F-4804-9CF9-64227C8CFA41}" srcId="{311E00BD-FCFF-45C6-A412-978E942E4146}" destId="{F1CDABDD-FBB2-4AB9-80D6-E163AAA81B92}" srcOrd="5" destOrd="0" parTransId="{F7BA9127-604B-4D2D-B56C-0EFAEF1032F1}" sibTransId="{DEB108DC-8488-498C-9DAB-1FE8ED999DA6}"/>
    <dgm:cxn modelId="{30BBAF6E-3A44-4846-8BC4-9BBE2725F5D2}" type="presOf" srcId="{311E00BD-FCFF-45C6-A412-978E942E4146}" destId="{C4EC16A3-EA93-4A50-B4E2-1C6165A4EABC}" srcOrd="0" destOrd="0" presId="urn:microsoft.com/office/officeart/2005/8/layout/cycle1"/>
    <dgm:cxn modelId="{53413974-BE22-44D7-9DC3-5BF8605EB89F}" type="presOf" srcId="{0D599760-F240-4E47-BECA-C1335D614A66}" destId="{B43E88E5-89BA-4E4A-9FAA-3A3887E3DC52}" srcOrd="0" destOrd="0" presId="urn:microsoft.com/office/officeart/2005/8/layout/cycle1"/>
    <dgm:cxn modelId="{A38BFDFA-3E6C-4952-8A9C-C0297F3533F1}" type="presOf" srcId="{75371FD4-0891-442A-99AB-398B3ACA0066}" destId="{6AB3AD60-FF8C-41BB-99EE-7C8D05D7D0BB}" srcOrd="0" destOrd="0" presId="urn:microsoft.com/office/officeart/2005/8/layout/cycle1"/>
    <dgm:cxn modelId="{8141C752-0ADF-47F0-93B1-542631946E9D}" type="presOf" srcId="{3EDDAD58-ABFE-4E42-B769-AA9E748F0357}" destId="{737E855B-07BE-408A-84E9-484BA15A8AFE}" srcOrd="0" destOrd="0" presId="urn:microsoft.com/office/officeart/2005/8/layout/cycle1"/>
    <dgm:cxn modelId="{0BD1DEFE-4BC4-491D-82B3-41C471D395F2}" srcId="{311E00BD-FCFF-45C6-A412-978E942E4146}" destId="{90E7DF68-AE3E-45A9-B91D-78682778D77E}" srcOrd="3" destOrd="0" parTransId="{141DD71D-5C71-4BDD-9F64-E5C1C4C52C52}" sibTransId="{710D130A-7F6C-48FE-98C6-304EE1B29EFD}"/>
    <dgm:cxn modelId="{9D2529E5-2C7C-431E-8EA2-F9D2F20D83A9}" type="presOf" srcId="{555F6181-F223-4F53-A6FA-785FB5BD9785}" destId="{CD460B90-9693-464D-8F3B-81B345CCF565}" srcOrd="0" destOrd="0" presId="urn:microsoft.com/office/officeart/2005/8/layout/cycle1"/>
    <dgm:cxn modelId="{F4EAA038-B957-465B-AE83-2D1EBEE880BA}" type="presOf" srcId="{D056B278-3D77-4908-958B-4024160A2E45}" destId="{2B241EA0-4A2B-4CD8-BAA1-F49BADF7ADB2}" srcOrd="0" destOrd="0" presId="urn:microsoft.com/office/officeart/2005/8/layout/cycle1"/>
    <dgm:cxn modelId="{B63B7B11-FCC1-41A0-BFA8-A8A5532C464C}" type="presOf" srcId="{F1CDABDD-FBB2-4AB9-80D6-E163AAA81B92}" destId="{1126F614-73D0-4E0E-99DE-3ABDA6700504}" srcOrd="0" destOrd="0" presId="urn:microsoft.com/office/officeart/2005/8/layout/cycle1"/>
    <dgm:cxn modelId="{49DE3599-8B1C-4556-B35F-C53DD838348A}" type="presParOf" srcId="{C4EC16A3-EA93-4A50-B4E2-1C6165A4EABC}" destId="{43E123D2-E6A5-439D-A986-F801F112DE2E}" srcOrd="0" destOrd="0" presId="urn:microsoft.com/office/officeart/2005/8/layout/cycle1"/>
    <dgm:cxn modelId="{485D9B0E-7D7D-4030-BA52-B33B7F329657}" type="presParOf" srcId="{C4EC16A3-EA93-4A50-B4E2-1C6165A4EABC}" destId="{B43E88E5-89BA-4E4A-9FAA-3A3887E3DC52}" srcOrd="1" destOrd="0" presId="urn:microsoft.com/office/officeart/2005/8/layout/cycle1"/>
    <dgm:cxn modelId="{6487EF5A-6824-48ED-9AED-CCB3FB5F1934}" type="presParOf" srcId="{C4EC16A3-EA93-4A50-B4E2-1C6165A4EABC}" destId="{34DBDAAE-CC74-405E-905D-F1A0E50560A7}" srcOrd="2" destOrd="0" presId="urn:microsoft.com/office/officeart/2005/8/layout/cycle1"/>
    <dgm:cxn modelId="{79DB567C-7D77-4B52-9F30-979BC1B95A46}" type="presParOf" srcId="{C4EC16A3-EA93-4A50-B4E2-1C6165A4EABC}" destId="{276C8BDC-67BD-4A78-B9EC-BC9EDC3A4D15}" srcOrd="3" destOrd="0" presId="urn:microsoft.com/office/officeart/2005/8/layout/cycle1"/>
    <dgm:cxn modelId="{EBCD203A-4769-4897-8911-CFDB22065C7B}" type="presParOf" srcId="{C4EC16A3-EA93-4A50-B4E2-1C6165A4EABC}" destId="{CD460B90-9693-464D-8F3B-81B345CCF565}" srcOrd="4" destOrd="0" presId="urn:microsoft.com/office/officeart/2005/8/layout/cycle1"/>
    <dgm:cxn modelId="{70928689-79AC-41CA-A176-8649CA13B2EE}" type="presParOf" srcId="{C4EC16A3-EA93-4A50-B4E2-1C6165A4EABC}" destId="{4CF6464E-C9B1-4AA5-BC16-CCB0F69ECF8F}" srcOrd="5" destOrd="0" presId="urn:microsoft.com/office/officeart/2005/8/layout/cycle1"/>
    <dgm:cxn modelId="{0F0FA156-0946-4AC8-9E97-D48D2BC392EC}" type="presParOf" srcId="{C4EC16A3-EA93-4A50-B4E2-1C6165A4EABC}" destId="{432C1FDA-950D-4DC6-B2EC-4615A6A507F3}" srcOrd="6" destOrd="0" presId="urn:microsoft.com/office/officeart/2005/8/layout/cycle1"/>
    <dgm:cxn modelId="{F0E7E477-FD14-406A-BFD4-169CB487C5CF}" type="presParOf" srcId="{C4EC16A3-EA93-4A50-B4E2-1C6165A4EABC}" destId="{D38EF411-91DA-43E1-BAB5-1C7E14AA1C74}" srcOrd="7" destOrd="0" presId="urn:microsoft.com/office/officeart/2005/8/layout/cycle1"/>
    <dgm:cxn modelId="{4A44231C-BD32-4107-9788-E6856F5E982D}" type="presParOf" srcId="{C4EC16A3-EA93-4A50-B4E2-1C6165A4EABC}" destId="{6AB3AD60-FF8C-41BB-99EE-7C8D05D7D0BB}" srcOrd="8" destOrd="0" presId="urn:microsoft.com/office/officeart/2005/8/layout/cycle1"/>
    <dgm:cxn modelId="{198326B3-9F85-48AE-B4BA-B367DB4FE67B}" type="presParOf" srcId="{C4EC16A3-EA93-4A50-B4E2-1C6165A4EABC}" destId="{EFDB91E3-8A37-469D-8CF7-ABD2AF9D29E7}" srcOrd="9" destOrd="0" presId="urn:microsoft.com/office/officeart/2005/8/layout/cycle1"/>
    <dgm:cxn modelId="{6950FEE5-B50D-4D32-9E60-53D040FE3E9B}" type="presParOf" srcId="{C4EC16A3-EA93-4A50-B4E2-1C6165A4EABC}" destId="{EB2DEEEE-60FC-484C-8140-DD19708AAD2F}" srcOrd="10" destOrd="0" presId="urn:microsoft.com/office/officeart/2005/8/layout/cycle1"/>
    <dgm:cxn modelId="{6605B261-BACB-4EAC-87F0-31745025C731}" type="presParOf" srcId="{C4EC16A3-EA93-4A50-B4E2-1C6165A4EABC}" destId="{1D7D4D8A-65DA-4D6A-8881-0AB25D4C6904}" srcOrd="11" destOrd="0" presId="urn:microsoft.com/office/officeart/2005/8/layout/cycle1"/>
    <dgm:cxn modelId="{D91387A7-6F70-4891-A204-19EF1C2152DF}" type="presParOf" srcId="{C4EC16A3-EA93-4A50-B4E2-1C6165A4EABC}" destId="{8B927273-EBAE-473F-ACD5-B02CAA93F7A9}" srcOrd="12" destOrd="0" presId="urn:microsoft.com/office/officeart/2005/8/layout/cycle1"/>
    <dgm:cxn modelId="{EA7570D7-ACF2-440F-BDE7-6DF7034ED0AF}" type="presParOf" srcId="{C4EC16A3-EA93-4A50-B4E2-1C6165A4EABC}" destId="{143BDDCC-22BE-477E-91E8-5008334C848F}" srcOrd="13" destOrd="0" presId="urn:microsoft.com/office/officeart/2005/8/layout/cycle1"/>
    <dgm:cxn modelId="{5D083F38-36C1-4EC8-80DA-81B4BAEC19CE}" type="presParOf" srcId="{C4EC16A3-EA93-4A50-B4E2-1C6165A4EABC}" destId="{EED28D8F-5E40-47D7-8ACC-DF58429DFB87}" srcOrd="14" destOrd="0" presId="urn:microsoft.com/office/officeart/2005/8/layout/cycle1"/>
    <dgm:cxn modelId="{5089DF0C-6754-4E95-97D5-0EA312118F92}" type="presParOf" srcId="{C4EC16A3-EA93-4A50-B4E2-1C6165A4EABC}" destId="{BEC4010C-69ED-434A-A97C-0A8C46181B8C}" srcOrd="15" destOrd="0" presId="urn:microsoft.com/office/officeart/2005/8/layout/cycle1"/>
    <dgm:cxn modelId="{0E4647EA-E459-4995-BD83-798F2169390B}" type="presParOf" srcId="{C4EC16A3-EA93-4A50-B4E2-1C6165A4EABC}" destId="{1126F614-73D0-4E0E-99DE-3ABDA6700504}" srcOrd="16" destOrd="0" presId="urn:microsoft.com/office/officeart/2005/8/layout/cycle1"/>
    <dgm:cxn modelId="{19993CB1-D82B-4CFC-A5C3-8D02652099C4}" type="presParOf" srcId="{C4EC16A3-EA93-4A50-B4E2-1C6165A4EABC}" destId="{0E9F1A9E-D360-40C9-AB5E-18482B25BF85}" srcOrd="17" destOrd="0" presId="urn:microsoft.com/office/officeart/2005/8/layout/cycle1"/>
    <dgm:cxn modelId="{4284B15E-8A39-4921-A195-6E7636FE5A29}" type="presParOf" srcId="{C4EC16A3-EA93-4A50-B4E2-1C6165A4EABC}" destId="{7B0AA156-C476-4C1D-BE3C-C71E7A8EE988}" srcOrd="18" destOrd="0" presId="urn:microsoft.com/office/officeart/2005/8/layout/cycle1"/>
    <dgm:cxn modelId="{14C6148F-7FCD-4EDC-B82B-A63C9E502A6F}" type="presParOf" srcId="{C4EC16A3-EA93-4A50-B4E2-1C6165A4EABC}" destId="{737E855B-07BE-408A-84E9-484BA15A8AFE}" srcOrd="19" destOrd="0" presId="urn:microsoft.com/office/officeart/2005/8/layout/cycle1"/>
    <dgm:cxn modelId="{85A3871C-2A39-4B0A-8546-B6785462E5F7}" type="presParOf" srcId="{C4EC16A3-EA93-4A50-B4E2-1C6165A4EABC}" destId="{FC07D394-753D-4F3C-BCD3-DD09D204EEF6}" srcOrd="20" destOrd="0" presId="urn:microsoft.com/office/officeart/2005/8/layout/cycle1"/>
    <dgm:cxn modelId="{A25FF76A-F304-4010-91B1-ADDFB6C22BE7}" type="presParOf" srcId="{C4EC16A3-EA93-4A50-B4E2-1C6165A4EABC}" destId="{0AF200C7-3A51-41E5-969D-34CC6A512A58}" srcOrd="21" destOrd="0" presId="urn:microsoft.com/office/officeart/2005/8/layout/cycle1"/>
    <dgm:cxn modelId="{7C85C275-CE95-49F2-B7E4-F9821298367B}" type="presParOf" srcId="{C4EC16A3-EA93-4A50-B4E2-1C6165A4EABC}" destId="{2B241EA0-4A2B-4CD8-BAA1-F49BADF7ADB2}" srcOrd="22" destOrd="0" presId="urn:microsoft.com/office/officeart/2005/8/layout/cycle1"/>
    <dgm:cxn modelId="{B750C7F6-8165-4396-A4DC-1ADD8A57D416}" type="presParOf" srcId="{C4EC16A3-EA93-4A50-B4E2-1C6165A4EABC}" destId="{9DC146AE-55DF-42E6-AA27-AD2E631342F2}" srcOrd="23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D409B6-A1C3-4A3E-B5FE-5952D51514BC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1B290EC-64D7-4D94-BF63-1DF0D283DE3E}">
      <dgm:prSet phldrT="[Text]"/>
      <dgm:spPr/>
      <dgm:t>
        <a:bodyPr/>
        <a:lstStyle/>
        <a:p>
          <a:r>
            <a:rPr lang="en-US" smtClean="0"/>
            <a:t>Internal/Eksternal Assessment</a:t>
          </a:r>
          <a:endParaRPr lang="en-US"/>
        </a:p>
      </dgm:t>
    </dgm:pt>
    <dgm:pt modelId="{1D978673-538E-4E3B-856F-B188D6627638}" type="parTrans" cxnId="{0493A001-3907-4B60-813C-BBF2ACC56016}">
      <dgm:prSet/>
      <dgm:spPr/>
      <dgm:t>
        <a:bodyPr/>
        <a:lstStyle/>
        <a:p>
          <a:endParaRPr lang="en-US"/>
        </a:p>
      </dgm:t>
    </dgm:pt>
    <dgm:pt modelId="{998D9467-E126-433B-BC3A-DA3EDC6065EC}" type="sibTrans" cxnId="{0493A001-3907-4B60-813C-BBF2ACC56016}">
      <dgm:prSet/>
      <dgm:spPr/>
      <dgm:t>
        <a:bodyPr/>
        <a:lstStyle/>
        <a:p>
          <a:endParaRPr lang="en-US"/>
        </a:p>
      </dgm:t>
    </dgm:pt>
    <dgm:pt modelId="{CCC79B61-ECA3-4F8C-83A3-583EC5220734}">
      <dgm:prSet phldrT="[Text]"/>
      <dgm:spPr/>
      <dgm:t>
        <a:bodyPr/>
        <a:lstStyle/>
        <a:p>
          <a:r>
            <a:rPr lang="en-US" smtClean="0"/>
            <a:t>Mission</a:t>
          </a:r>
          <a:endParaRPr lang="en-US"/>
        </a:p>
      </dgm:t>
    </dgm:pt>
    <dgm:pt modelId="{E42A8EB7-AC34-4FCC-940D-47DBA67FA3F5}" type="parTrans" cxnId="{DE254EF0-39BA-4347-905F-CB64080DF1D5}">
      <dgm:prSet/>
      <dgm:spPr/>
      <dgm:t>
        <a:bodyPr/>
        <a:lstStyle/>
        <a:p>
          <a:endParaRPr lang="en-US"/>
        </a:p>
      </dgm:t>
    </dgm:pt>
    <dgm:pt modelId="{E266C87F-EBEC-47AC-9123-04DA5EEC4537}" type="sibTrans" cxnId="{DE254EF0-39BA-4347-905F-CB64080DF1D5}">
      <dgm:prSet/>
      <dgm:spPr/>
      <dgm:t>
        <a:bodyPr/>
        <a:lstStyle/>
        <a:p>
          <a:endParaRPr lang="en-US"/>
        </a:p>
      </dgm:t>
    </dgm:pt>
    <dgm:pt modelId="{31E8BE95-7185-445D-B386-A2276FEA5EA8}">
      <dgm:prSet phldrT="[Text]"/>
      <dgm:spPr/>
      <dgm:t>
        <a:bodyPr/>
        <a:lstStyle/>
        <a:p>
          <a:r>
            <a:rPr lang="en-US" smtClean="0"/>
            <a:t>Vision</a:t>
          </a:r>
          <a:endParaRPr lang="en-US"/>
        </a:p>
      </dgm:t>
    </dgm:pt>
    <dgm:pt modelId="{BFEA8FA0-050E-48BB-9683-2F92327A0884}" type="parTrans" cxnId="{CE2E5324-43D2-473B-B216-6D807C4BCA5B}">
      <dgm:prSet/>
      <dgm:spPr/>
      <dgm:t>
        <a:bodyPr/>
        <a:lstStyle/>
        <a:p>
          <a:endParaRPr lang="en-US"/>
        </a:p>
      </dgm:t>
    </dgm:pt>
    <dgm:pt modelId="{BD2EA795-4D68-4F06-A482-5CE9285548E9}" type="sibTrans" cxnId="{CE2E5324-43D2-473B-B216-6D807C4BCA5B}">
      <dgm:prSet/>
      <dgm:spPr/>
      <dgm:t>
        <a:bodyPr/>
        <a:lstStyle/>
        <a:p>
          <a:endParaRPr lang="en-US"/>
        </a:p>
      </dgm:t>
    </dgm:pt>
    <dgm:pt modelId="{9C7DC010-35E6-4B25-B6EB-6CA88A6F31D2}">
      <dgm:prSet phldrT="[Text]"/>
      <dgm:spPr/>
      <dgm:t>
        <a:bodyPr/>
        <a:lstStyle/>
        <a:p>
          <a:r>
            <a:rPr lang="en-US" smtClean="0"/>
            <a:t>Values</a:t>
          </a:r>
          <a:endParaRPr lang="en-US"/>
        </a:p>
      </dgm:t>
    </dgm:pt>
    <dgm:pt modelId="{8025F883-C6E3-4533-B456-3DD13C566753}" type="parTrans" cxnId="{DB962DB5-F228-4D57-9AD0-CA89459BDF70}">
      <dgm:prSet/>
      <dgm:spPr/>
      <dgm:t>
        <a:bodyPr/>
        <a:lstStyle/>
        <a:p>
          <a:endParaRPr lang="en-US"/>
        </a:p>
      </dgm:t>
    </dgm:pt>
    <dgm:pt modelId="{E1BE86E7-A4EF-4048-88FE-8055FE544DCB}" type="sibTrans" cxnId="{DB962DB5-F228-4D57-9AD0-CA89459BDF70}">
      <dgm:prSet/>
      <dgm:spPr/>
      <dgm:t>
        <a:bodyPr/>
        <a:lstStyle/>
        <a:p>
          <a:endParaRPr lang="en-US"/>
        </a:p>
      </dgm:t>
    </dgm:pt>
    <dgm:pt modelId="{573DA031-9FE7-46AD-A26F-43C9B6DA267D}">
      <dgm:prSet phldrT="[Text]"/>
      <dgm:spPr/>
      <dgm:t>
        <a:bodyPr/>
        <a:lstStyle/>
        <a:p>
          <a:r>
            <a:rPr lang="en-US" smtClean="0"/>
            <a:t>Goals</a:t>
          </a:r>
          <a:endParaRPr lang="en-US"/>
        </a:p>
      </dgm:t>
    </dgm:pt>
    <dgm:pt modelId="{44376D37-BDE5-457A-AD6E-E81FD9EB8B6D}" type="parTrans" cxnId="{DC70AD7E-0FE6-48CA-A8A9-C11FEABD63A0}">
      <dgm:prSet/>
      <dgm:spPr/>
      <dgm:t>
        <a:bodyPr/>
        <a:lstStyle/>
        <a:p>
          <a:endParaRPr lang="en-US"/>
        </a:p>
      </dgm:t>
    </dgm:pt>
    <dgm:pt modelId="{D2D36767-AEB9-4061-8FE6-539A59CB9765}" type="sibTrans" cxnId="{DC70AD7E-0FE6-48CA-A8A9-C11FEABD63A0}">
      <dgm:prSet/>
      <dgm:spPr/>
      <dgm:t>
        <a:bodyPr/>
        <a:lstStyle/>
        <a:p>
          <a:endParaRPr lang="en-US"/>
        </a:p>
      </dgm:t>
    </dgm:pt>
    <dgm:pt modelId="{683BA241-ED31-4E2C-959F-0A1DF81CA33E}">
      <dgm:prSet phldrT="[Text]"/>
      <dgm:spPr/>
      <dgm:t>
        <a:bodyPr/>
        <a:lstStyle/>
        <a:p>
          <a:r>
            <a:rPr lang="en-US" smtClean="0"/>
            <a:t>Objectives</a:t>
          </a:r>
          <a:endParaRPr lang="en-US"/>
        </a:p>
      </dgm:t>
    </dgm:pt>
    <dgm:pt modelId="{1BD744E7-5EEF-4BCD-9136-2FDD58A42F4D}" type="parTrans" cxnId="{01232B2F-E507-4A4A-B5AE-E611A9C2AF5C}">
      <dgm:prSet/>
      <dgm:spPr/>
      <dgm:t>
        <a:bodyPr/>
        <a:lstStyle/>
        <a:p>
          <a:endParaRPr lang="en-US"/>
        </a:p>
      </dgm:t>
    </dgm:pt>
    <dgm:pt modelId="{FE23508C-9A8D-44D9-A9D2-64B7DE9E4D2D}" type="sibTrans" cxnId="{01232B2F-E507-4A4A-B5AE-E611A9C2AF5C}">
      <dgm:prSet/>
      <dgm:spPr/>
      <dgm:t>
        <a:bodyPr/>
        <a:lstStyle/>
        <a:p>
          <a:endParaRPr lang="en-US"/>
        </a:p>
      </dgm:t>
    </dgm:pt>
    <dgm:pt modelId="{7637ECAF-7791-4B01-95E3-593D3316A4F4}">
      <dgm:prSet phldrT="[Text]"/>
      <dgm:spPr/>
      <dgm:t>
        <a:bodyPr/>
        <a:lstStyle/>
        <a:p>
          <a:r>
            <a:rPr lang="en-US" smtClean="0"/>
            <a:t>Strategies</a:t>
          </a:r>
          <a:endParaRPr lang="en-US"/>
        </a:p>
      </dgm:t>
    </dgm:pt>
    <dgm:pt modelId="{6AD47782-6097-4F19-A35B-B41FE4913418}" type="parTrans" cxnId="{7951C0BC-DB6F-4798-8079-CDB3E10F30E0}">
      <dgm:prSet/>
      <dgm:spPr/>
      <dgm:t>
        <a:bodyPr/>
        <a:lstStyle/>
        <a:p>
          <a:endParaRPr lang="en-US"/>
        </a:p>
      </dgm:t>
    </dgm:pt>
    <dgm:pt modelId="{69FDE9A2-9377-49DF-AB9C-60B6396BE91F}" type="sibTrans" cxnId="{7951C0BC-DB6F-4798-8079-CDB3E10F30E0}">
      <dgm:prSet/>
      <dgm:spPr/>
      <dgm:t>
        <a:bodyPr/>
        <a:lstStyle/>
        <a:p>
          <a:endParaRPr lang="en-US"/>
        </a:p>
      </dgm:t>
    </dgm:pt>
    <dgm:pt modelId="{89755EDC-52B0-41F2-A3C6-7BAC022F50C1}">
      <dgm:prSet phldrT="[Text]"/>
      <dgm:spPr/>
      <dgm:t>
        <a:bodyPr/>
        <a:lstStyle/>
        <a:p>
          <a:r>
            <a:rPr lang="en-US" smtClean="0"/>
            <a:t>Performance Measures</a:t>
          </a:r>
          <a:endParaRPr lang="en-US"/>
        </a:p>
      </dgm:t>
    </dgm:pt>
    <dgm:pt modelId="{02F11717-9F87-42D6-B575-7814EF331F43}" type="parTrans" cxnId="{7A0D7CAA-A199-49F7-BB28-6A54B9A2C8BF}">
      <dgm:prSet/>
      <dgm:spPr/>
      <dgm:t>
        <a:bodyPr/>
        <a:lstStyle/>
        <a:p>
          <a:endParaRPr lang="en-US"/>
        </a:p>
      </dgm:t>
    </dgm:pt>
    <dgm:pt modelId="{68C6F4A7-96E4-47E2-9006-9FA302D16735}" type="sibTrans" cxnId="{7A0D7CAA-A199-49F7-BB28-6A54B9A2C8BF}">
      <dgm:prSet/>
      <dgm:spPr/>
      <dgm:t>
        <a:bodyPr/>
        <a:lstStyle/>
        <a:p>
          <a:endParaRPr lang="en-US"/>
        </a:p>
      </dgm:t>
    </dgm:pt>
    <dgm:pt modelId="{78EE7254-07C4-4A88-9D31-6834D6E36B18}">
      <dgm:prSet phldrT="[Text]"/>
      <dgm:spPr/>
      <dgm:t>
        <a:bodyPr/>
        <a:lstStyle/>
        <a:p>
          <a:r>
            <a:rPr lang="en-US" smtClean="0"/>
            <a:t>Action Plans</a:t>
          </a:r>
          <a:endParaRPr lang="en-US"/>
        </a:p>
      </dgm:t>
    </dgm:pt>
    <dgm:pt modelId="{C9459499-8245-4CD1-B0A2-A950DA114F96}" type="parTrans" cxnId="{411BE752-65F6-4862-8630-A1C57B487974}">
      <dgm:prSet/>
      <dgm:spPr/>
      <dgm:t>
        <a:bodyPr/>
        <a:lstStyle/>
        <a:p>
          <a:endParaRPr lang="en-US"/>
        </a:p>
      </dgm:t>
    </dgm:pt>
    <dgm:pt modelId="{B8EFEBA4-E6D5-45AE-AACA-2CC272BBBCD4}" type="sibTrans" cxnId="{411BE752-65F6-4862-8630-A1C57B487974}">
      <dgm:prSet/>
      <dgm:spPr/>
      <dgm:t>
        <a:bodyPr/>
        <a:lstStyle/>
        <a:p>
          <a:endParaRPr lang="en-US"/>
        </a:p>
      </dgm:t>
    </dgm:pt>
    <dgm:pt modelId="{7D8CAE96-AFCF-468F-A6CA-56A29A6A13B3}">
      <dgm:prSet/>
      <dgm:spPr/>
      <dgm:t>
        <a:bodyPr/>
        <a:lstStyle/>
        <a:p>
          <a:r>
            <a:rPr lang="en-US" smtClean="0"/>
            <a:t>Monitoring Evaluation</a:t>
          </a:r>
          <a:endParaRPr lang="en-US"/>
        </a:p>
      </dgm:t>
    </dgm:pt>
    <dgm:pt modelId="{39C0D0D5-0DC1-4199-AEE8-0CF5AAB5ECDD}" type="parTrans" cxnId="{AD489238-7FB3-44A5-B0E3-93E8D4C590C8}">
      <dgm:prSet/>
      <dgm:spPr/>
      <dgm:t>
        <a:bodyPr/>
        <a:lstStyle/>
        <a:p>
          <a:endParaRPr lang="en-US"/>
        </a:p>
      </dgm:t>
    </dgm:pt>
    <dgm:pt modelId="{16FCE8A5-168A-4669-8953-EA67F42109DD}" type="sibTrans" cxnId="{AD489238-7FB3-44A5-B0E3-93E8D4C590C8}">
      <dgm:prSet/>
      <dgm:spPr/>
      <dgm:t>
        <a:bodyPr/>
        <a:lstStyle/>
        <a:p>
          <a:endParaRPr lang="en-US"/>
        </a:p>
      </dgm:t>
    </dgm:pt>
    <dgm:pt modelId="{F1B21118-AB8E-469A-B18C-ED59A15FB0C9}" type="pres">
      <dgm:prSet presAssocID="{E6D409B6-A1C3-4A3E-B5FE-5952D51514B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2E76EA2-5CCB-4714-8ECA-B6CD7ADD6D64}" type="pres">
      <dgm:prSet presAssocID="{11B290EC-64D7-4D94-BF63-1DF0D283DE3E}" presName="compNode" presStyleCnt="0"/>
      <dgm:spPr/>
    </dgm:pt>
    <dgm:pt modelId="{033ED8C2-A663-4058-8FF0-E98E1A23E30C}" type="pres">
      <dgm:prSet presAssocID="{11B290EC-64D7-4D94-BF63-1DF0D283DE3E}" presName="dummyConnPt" presStyleCnt="0"/>
      <dgm:spPr/>
    </dgm:pt>
    <dgm:pt modelId="{AA9B0C2E-6918-402A-A498-96AA44DC24BA}" type="pres">
      <dgm:prSet presAssocID="{11B290EC-64D7-4D94-BF63-1DF0D283DE3E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95EF3-3540-4AA9-B4DF-1DB560E28F91}" type="pres">
      <dgm:prSet presAssocID="{998D9467-E126-433B-BC3A-DA3EDC6065EC}" presName="sibTrans" presStyleLbl="bgSibTrans2D1" presStyleIdx="0" presStyleCnt="9"/>
      <dgm:spPr/>
      <dgm:t>
        <a:bodyPr/>
        <a:lstStyle/>
        <a:p>
          <a:endParaRPr lang="en-US"/>
        </a:p>
      </dgm:t>
    </dgm:pt>
    <dgm:pt modelId="{B96BAA8B-5462-49AD-9B75-819C6F876159}" type="pres">
      <dgm:prSet presAssocID="{CCC79B61-ECA3-4F8C-83A3-583EC5220734}" presName="compNode" presStyleCnt="0"/>
      <dgm:spPr/>
    </dgm:pt>
    <dgm:pt modelId="{1F4E09DF-1747-435C-A9E9-ABD1028D2815}" type="pres">
      <dgm:prSet presAssocID="{CCC79B61-ECA3-4F8C-83A3-583EC5220734}" presName="dummyConnPt" presStyleCnt="0"/>
      <dgm:spPr/>
    </dgm:pt>
    <dgm:pt modelId="{B4697390-6967-440E-AA5C-B4175EA78963}" type="pres">
      <dgm:prSet presAssocID="{CCC79B61-ECA3-4F8C-83A3-583EC5220734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2832A6-412F-4008-B739-D5985439F879}" type="pres">
      <dgm:prSet presAssocID="{E266C87F-EBEC-47AC-9123-04DA5EEC4537}" presName="sibTrans" presStyleLbl="bgSibTrans2D1" presStyleIdx="1" presStyleCnt="9"/>
      <dgm:spPr/>
      <dgm:t>
        <a:bodyPr/>
        <a:lstStyle/>
        <a:p>
          <a:endParaRPr lang="en-US"/>
        </a:p>
      </dgm:t>
    </dgm:pt>
    <dgm:pt modelId="{EE645176-C6F4-47D4-89CA-1C73026F51A1}" type="pres">
      <dgm:prSet presAssocID="{31E8BE95-7185-445D-B386-A2276FEA5EA8}" presName="compNode" presStyleCnt="0"/>
      <dgm:spPr/>
    </dgm:pt>
    <dgm:pt modelId="{D24CCCD0-ED9A-4BEA-AE9F-5BAF18361951}" type="pres">
      <dgm:prSet presAssocID="{31E8BE95-7185-445D-B386-A2276FEA5EA8}" presName="dummyConnPt" presStyleCnt="0"/>
      <dgm:spPr/>
    </dgm:pt>
    <dgm:pt modelId="{518AAFDA-64A4-4E82-BC88-9EAC9975037E}" type="pres">
      <dgm:prSet presAssocID="{31E8BE95-7185-445D-B386-A2276FEA5EA8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DB71C-FD48-4833-989C-8ED3DCA99136}" type="pres">
      <dgm:prSet presAssocID="{BD2EA795-4D68-4F06-A482-5CE9285548E9}" presName="sibTrans" presStyleLbl="bgSibTrans2D1" presStyleIdx="2" presStyleCnt="9"/>
      <dgm:spPr/>
      <dgm:t>
        <a:bodyPr/>
        <a:lstStyle/>
        <a:p>
          <a:endParaRPr lang="en-US"/>
        </a:p>
      </dgm:t>
    </dgm:pt>
    <dgm:pt modelId="{8D1D05B8-47FF-4346-9836-AE1C039C3508}" type="pres">
      <dgm:prSet presAssocID="{9C7DC010-35E6-4B25-B6EB-6CA88A6F31D2}" presName="compNode" presStyleCnt="0"/>
      <dgm:spPr/>
    </dgm:pt>
    <dgm:pt modelId="{8CB15537-0594-4176-87F6-743B1A2C90D2}" type="pres">
      <dgm:prSet presAssocID="{9C7DC010-35E6-4B25-B6EB-6CA88A6F31D2}" presName="dummyConnPt" presStyleCnt="0"/>
      <dgm:spPr/>
    </dgm:pt>
    <dgm:pt modelId="{674F6123-93D4-4C2E-8350-7DFB39773C76}" type="pres">
      <dgm:prSet presAssocID="{9C7DC010-35E6-4B25-B6EB-6CA88A6F31D2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EDBA9-68B7-4099-9933-CA2586D408D4}" type="pres">
      <dgm:prSet presAssocID="{E1BE86E7-A4EF-4048-88FE-8055FE544DCB}" presName="sibTrans" presStyleLbl="bgSibTrans2D1" presStyleIdx="3" presStyleCnt="9"/>
      <dgm:spPr/>
      <dgm:t>
        <a:bodyPr/>
        <a:lstStyle/>
        <a:p>
          <a:endParaRPr lang="en-US"/>
        </a:p>
      </dgm:t>
    </dgm:pt>
    <dgm:pt modelId="{B6970D69-43F6-448B-81D7-1C810B68F70E}" type="pres">
      <dgm:prSet presAssocID="{573DA031-9FE7-46AD-A26F-43C9B6DA267D}" presName="compNode" presStyleCnt="0"/>
      <dgm:spPr/>
    </dgm:pt>
    <dgm:pt modelId="{323F855F-6D96-485B-AA04-330F911B5B85}" type="pres">
      <dgm:prSet presAssocID="{573DA031-9FE7-46AD-A26F-43C9B6DA267D}" presName="dummyConnPt" presStyleCnt="0"/>
      <dgm:spPr/>
    </dgm:pt>
    <dgm:pt modelId="{5923AA76-5DD4-48EA-8AB6-DD914831E2AD}" type="pres">
      <dgm:prSet presAssocID="{573DA031-9FE7-46AD-A26F-43C9B6DA267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7F8F1-1263-4FFE-86CD-EAA304BF3888}" type="pres">
      <dgm:prSet presAssocID="{D2D36767-AEB9-4061-8FE6-539A59CB9765}" presName="sibTrans" presStyleLbl="bgSibTrans2D1" presStyleIdx="4" presStyleCnt="9"/>
      <dgm:spPr/>
      <dgm:t>
        <a:bodyPr/>
        <a:lstStyle/>
        <a:p>
          <a:endParaRPr lang="en-US"/>
        </a:p>
      </dgm:t>
    </dgm:pt>
    <dgm:pt modelId="{6FC814EE-77B8-4E40-A188-BD1355B9F38F}" type="pres">
      <dgm:prSet presAssocID="{683BA241-ED31-4E2C-959F-0A1DF81CA33E}" presName="compNode" presStyleCnt="0"/>
      <dgm:spPr/>
    </dgm:pt>
    <dgm:pt modelId="{3A95B96F-C36B-48B4-8066-4B1E4AF17295}" type="pres">
      <dgm:prSet presAssocID="{683BA241-ED31-4E2C-959F-0A1DF81CA33E}" presName="dummyConnPt" presStyleCnt="0"/>
      <dgm:spPr/>
    </dgm:pt>
    <dgm:pt modelId="{AAF26DA0-B61C-4FDA-A054-3FF762F3525D}" type="pres">
      <dgm:prSet presAssocID="{683BA241-ED31-4E2C-959F-0A1DF81CA33E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B3381-2116-4BB8-A13F-A5E659044D39}" type="pres">
      <dgm:prSet presAssocID="{FE23508C-9A8D-44D9-A9D2-64B7DE9E4D2D}" presName="sibTrans" presStyleLbl="bgSibTrans2D1" presStyleIdx="5" presStyleCnt="9"/>
      <dgm:spPr/>
      <dgm:t>
        <a:bodyPr/>
        <a:lstStyle/>
        <a:p>
          <a:endParaRPr lang="en-US"/>
        </a:p>
      </dgm:t>
    </dgm:pt>
    <dgm:pt modelId="{9B6FE7EF-BD79-4E43-94D5-0D6982DF2D33}" type="pres">
      <dgm:prSet presAssocID="{7637ECAF-7791-4B01-95E3-593D3316A4F4}" presName="compNode" presStyleCnt="0"/>
      <dgm:spPr/>
    </dgm:pt>
    <dgm:pt modelId="{8CBC1E70-0E21-44AF-9590-5B3F63433400}" type="pres">
      <dgm:prSet presAssocID="{7637ECAF-7791-4B01-95E3-593D3316A4F4}" presName="dummyConnPt" presStyleCnt="0"/>
      <dgm:spPr/>
    </dgm:pt>
    <dgm:pt modelId="{96406A45-8AB9-4C31-A4F3-4041A7056BE8}" type="pres">
      <dgm:prSet presAssocID="{7637ECAF-7791-4B01-95E3-593D3316A4F4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014B1-92BE-483A-A60B-998E03C7B2B7}" type="pres">
      <dgm:prSet presAssocID="{69FDE9A2-9377-49DF-AB9C-60B6396BE91F}" presName="sibTrans" presStyleLbl="bgSibTrans2D1" presStyleIdx="6" presStyleCnt="9"/>
      <dgm:spPr/>
      <dgm:t>
        <a:bodyPr/>
        <a:lstStyle/>
        <a:p>
          <a:endParaRPr lang="en-US"/>
        </a:p>
      </dgm:t>
    </dgm:pt>
    <dgm:pt modelId="{C3B7F14B-D615-4719-BB12-85E7D2ACD502}" type="pres">
      <dgm:prSet presAssocID="{89755EDC-52B0-41F2-A3C6-7BAC022F50C1}" presName="compNode" presStyleCnt="0"/>
      <dgm:spPr/>
    </dgm:pt>
    <dgm:pt modelId="{8AB2DE06-C525-4665-B635-93E252D46641}" type="pres">
      <dgm:prSet presAssocID="{89755EDC-52B0-41F2-A3C6-7BAC022F50C1}" presName="dummyConnPt" presStyleCnt="0"/>
      <dgm:spPr/>
    </dgm:pt>
    <dgm:pt modelId="{CE44CD25-C39E-4B2D-A774-97B2C7C1B1D7}" type="pres">
      <dgm:prSet presAssocID="{89755EDC-52B0-41F2-A3C6-7BAC022F50C1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B0F1D-9091-42C4-8C63-B9F0D1C88470}" type="pres">
      <dgm:prSet presAssocID="{68C6F4A7-96E4-47E2-9006-9FA302D16735}" presName="sibTrans" presStyleLbl="bgSibTrans2D1" presStyleIdx="7" presStyleCnt="9"/>
      <dgm:spPr/>
      <dgm:t>
        <a:bodyPr/>
        <a:lstStyle/>
        <a:p>
          <a:endParaRPr lang="en-US"/>
        </a:p>
      </dgm:t>
    </dgm:pt>
    <dgm:pt modelId="{A416730B-F525-402C-A466-F9803E1B037D}" type="pres">
      <dgm:prSet presAssocID="{78EE7254-07C4-4A88-9D31-6834D6E36B18}" presName="compNode" presStyleCnt="0"/>
      <dgm:spPr/>
    </dgm:pt>
    <dgm:pt modelId="{3A8CB61F-E13A-42EF-BCE1-09D573393282}" type="pres">
      <dgm:prSet presAssocID="{78EE7254-07C4-4A88-9D31-6834D6E36B18}" presName="dummyConnPt" presStyleCnt="0"/>
      <dgm:spPr/>
    </dgm:pt>
    <dgm:pt modelId="{7748CBD9-F9E2-4CE5-B6AC-2AAB25B79B6C}" type="pres">
      <dgm:prSet presAssocID="{78EE7254-07C4-4A88-9D31-6834D6E36B18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D09C7-745E-4A20-8382-7DB7F9B80282}" type="pres">
      <dgm:prSet presAssocID="{B8EFEBA4-E6D5-45AE-AACA-2CC272BBBCD4}" presName="sibTrans" presStyleLbl="bgSibTrans2D1" presStyleIdx="8" presStyleCnt="9"/>
      <dgm:spPr/>
      <dgm:t>
        <a:bodyPr/>
        <a:lstStyle/>
        <a:p>
          <a:endParaRPr lang="en-US"/>
        </a:p>
      </dgm:t>
    </dgm:pt>
    <dgm:pt modelId="{DC006850-89E6-498F-A4A8-93962C2564AA}" type="pres">
      <dgm:prSet presAssocID="{7D8CAE96-AFCF-468F-A6CA-56A29A6A13B3}" presName="compNode" presStyleCnt="0"/>
      <dgm:spPr/>
    </dgm:pt>
    <dgm:pt modelId="{943CA3AA-780A-4347-A90F-0AB8B8AF160D}" type="pres">
      <dgm:prSet presAssocID="{7D8CAE96-AFCF-468F-A6CA-56A29A6A13B3}" presName="dummyConnPt" presStyleCnt="0"/>
      <dgm:spPr/>
    </dgm:pt>
    <dgm:pt modelId="{D09098F4-C223-4974-8E31-8D5D3E0E6AB1}" type="pres">
      <dgm:prSet presAssocID="{7D8CAE96-AFCF-468F-A6CA-56A29A6A13B3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07AAE0-B7D5-477C-8C34-A96DEA7D3AA9}" type="presOf" srcId="{69FDE9A2-9377-49DF-AB9C-60B6396BE91F}" destId="{819014B1-92BE-483A-A60B-998E03C7B2B7}" srcOrd="0" destOrd="0" presId="urn:microsoft.com/office/officeart/2005/8/layout/bProcess4"/>
    <dgm:cxn modelId="{2428C7D0-7856-4576-832D-DD9EC3A692FC}" type="presOf" srcId="{68C6F4A7-96E4-47E2-9006-9FA302D16735}" destId="{6C4B0F1D-9091-42C4-8C63-B9F0D1C88470}" srcOrd="0" destOrd="0" presId="urn:microsoft.com/office/officeart/2005/8/layout/bProcess4"/>
    <dgm:cxn modelId="{0493A001-3907-4B60-813C-BBF2ACC56016}" srcId="{E6D409B6-A1C3-4A3E-B5FE-5952D51514BC}" destId="{11B290EC-64D7-4D94-BF63-1DF0D283DE3E}" srcOrd="0" destOrd="0" parTransId="{1D978673-538E-4E3B-856F-B188D6627638}" sibTransId="{998D9467-E126-433B-BC3A-DA3EDC6065EC}"/>
    <dgm:cxn modelId="{411BE752-65F6-4862-8630-A1C57B487974}" srcId="{E6D409B6-A1C3-4A3E-B5FE-5952D51514BC}" destId="{78EE7254-07C4-4A88-9D31-6834D6E36B18}" srcOrd="8" destOrd="0" parTransId="{C9459499-8245-4CD1-B0A2-A950DA114F96}" sibTransId="{B8EFEBA4-E6D5-45AE-AACA-2CC272BBBCD4}"/>
    <dgm:cxn modelId="{FF833F5C-6910-4C38-B517-B786C422C800}" type="presOf" srcId="{D2D36767-AEB9-4061-8FE6-539A59CB9765}" destId="{C967F8F1-1263-4FFE-86CD-EAA304BF3888}" srcOrd="0" destOrd="0" presId="urn:microsoft.com/office/officeart/2005/8/layout/bProcess4"/>
    <dgm:cxn modelId="{2CAA52ED-9D62-4236-809D-0A220C295D5F}" type="presOf" srcId="{998D9467-E126-433B-BC3A-DA3EDC6065EC}" destId="{FA595EF3-3540-4AA9-B4DF-1DB560E28F91}" srcOrd="0" destOrd="0" presId="urn:microsoft.com/office/officeart/2005/8/layout/bProcess4"/>
    <dgm:cxn modelId="{72C1A7C3-CAAC-44BE-B4B5-C47B8CDDD214}" type="presOf" srcId="{89755EDC-52B0-41F2-A3C6-7BAC022F50C1}" destId="{CE44CD25-C39E-4B2D-A774-97B2C7C1B1D7}" srcOrd="0" destOrd="0" presId="urn:microsoft.com/office/officeart/2005/8/layout/bProcess4"/>
    <dgm:cxn modelId="{7951C0BC-DB6F-4798-8079-CDB3E10F30E0}" srcId="{E6D409B6-A1C3-4A3E-B5FE-5952D51514BC}" destId="{7637ECAF-7791-4B01-95E3-593D3316A4F4}" srcOrd="6" destOrd="0" parTransId="{6AD47782-6097-4F19-A35B-B41FE4913418}" sibTransId="{69FDE9A2-9377-49DF-AB9C-60B6396BE91F}"/>
    <dgm:cxn modelId="{A18BA2F9-D3ED-4F25-822A-3B45DE31A528}" type="presOf" srcId="{E266C87F-EBEC-47AC-9123-04DA5EEC4537}" destId="{7B2832A6-412F-4008-B739-D5985439F879}" srcOrd="0" destOrd="0" presId="urn:microsoft.com/office/officeart/2005/8/layout/bProcess4"/>
    <dgm:cxn modelId="{D54FFAE0-7F9A-4E09-B23C-05E18138AC5C}" type="presOf" srcId="{FE23508C-9A8D-44D9-A9D2-64B7DE9E4D2D}" destId="{CEAB3381-2116-4BB8-A13F-A5E659044D39}" srcOrd="0" destOrd="0" presId="urn:microsoft.com/office/officeart/2005/8/layout/bProcess4"/>
    <dgm:cxn modelId="{DB73BEB0-AD5C-4344-8F07-FCC846321822}" type="presOf" srcId="{CCC79B61-ECA3-4F8C-83A3-583EC5220734}" destId="{B4697390-6967-440E-AA5C-B4175EA78963}" srcOrd="0" destOrd="0" presId="urn:microsoft.com/office/officeart/2005/8/layout/bProcess4"/>
    <dgm:cxn modelId="{F8565276-3A3B-410D-BD3E-7B7E5BF4872D}" type="presOf" srcId="{BD2EA795-4D68-4F06-A482-5CE9285548E9}" destId="{1B9DB71C-FD48-4833-989C-8ED3DCA99136}" srcOrd="0" destOrd="0" presId="urn:microsoft.com/office/officeart/2005/8/layout/bProcess4"/>
    <dgm:cxn modelId="{7A0D7CAA-A199-49F7-BB28-6A54B9A2C8BF}" srcId="{E6D409B6-A1C3-4A3E-B5FE-5952D51514BC}" destId="{89755EDC-52B0-41F2-A3C6-7BAC022F50C1}" srcOrd="7" destOrd="0" parTransId="{02F11717-9F87-42D6-B575-7814EF331F43}" sibTransId="{68C6F4A7-96E4-47E2-9006-9FA302D16735}"/>
    <dgm:cxn modelId="{E76C5CF0-C239-48DE-B2BC-4A385E1FB4E8}" type="presOf" srcId="{683BA241-ED31-4E2C-959F-0A1DF81CA33E}" destId="{AAF26DA0-B61C-4FDA-A054-3FF762F3525D}" srcOrd="0" destOrd="0" presId="urn:microsoft.com/office/officeart/2005/8/layout/bProcess4"/>
    <dgm:cxn modelId="{B1783693-B5E0-430D-BAC1-D00FBE5CC561}" type="presOf" srcId="{E1BE86E7-A4EF-4048-88FE-8055FE544DCB}" destId="{619EDBA9-68B7-4099-9933-CA2586D408D4}" srcOrd="0" destOrd="0" presId="urn:microsoft.com/office/officeart/2005/8/layout/bProcess4"/>
    <dgm:cxn modelId="{DC70AD7E-0FE6-48CA-A8A9-C11FEABD63A0}" srcId="{E6D409B6-A1C3-4A3E-B5FE-5952D51514BC}" destId="{573DA031-9FE7-46AD-A26F-43C9B6DA267D}" srcOrd="4" destOrd="0" parTransId="{44376D37-BDE5-457A-AD6E-E81FD9EB8B6D}" sibTransId="{D2D36767-AEB9-4061-8FE6-539A59CB9765}"/>
    <dgm:cxn modelId="{39871B46-44F6-4728-8775-0FC9E67CDAD6}" type="presOf" srcId="{7D8CAE96-AFCF-468F-A6CA-56A29A6A13B3}" destId="{D09098F4-C223-4974-8E31-8D5D3E0E6AB1}" srcOrd="0" destOrd="0" presId="urn:microsoft.com/office/officeart/2005/8/layout/bProcess4"/>
    <dgm:cxn modelId="{01232B2F-E507-4A4A-B5AE-E611A9C2AF5C}" srcId="{E6D409B6-A1C3-4A3E-B5FE-5952D51514BC}" destId="{683BA241-ED31-4E2C-959F-0A1DF81CA33E}" srcOrd="5" destOrd="0" parTransId="{1BD744E7-5EEF-4BCD-9136-2FDD58A42F4D}" sibTransId="{FE23508C-9A8D-44D9-A9D2-64B7DE9E4D2D}"/>
    <dgm:cxn modelId="{86FF8857-EE2D-4FC2-B4D2-F3A12222D377}" type="presOf" srcId="{11B290EC-64D7-4D94-BF63-1DF0D283DE3E}" destId="{AA9B0C2E-6918-402A-A498-96AA44DC24BA}" srcOrd="0" destOrd="0" presId="urn:microsoft.com/office/officeart/2005/8/layout/bProcess4"/>
    <dgm:cxn modelId="{9342BCF3-8DD2-4F13-83A7-C724B797BE24}" type="presOf" srcId="{E6D409B6-A1C3-4A3E-B5FE-5952D51514BC}" destId="{F1B21118-AB8E-469A-B18C-ED59A15FB0C9}" srcOrd="0" destOrd="0" presId="urn:microsoft.com/office/officeart/2005/8/layout/bProcess4"/>
    <dgm:cxn modelId="{DB962DB5-F228-4D57-9AD0-CA89459BDF70}" srcId="{E6D409B6-A1C3-4A3E-B5FE-5952D51514BC}" destId="{9C7DC010-35E6-4B25-B6EB-6CA88A6F31D2}" srcOrd="3" destOrd="0" parTransId="{8025F883-C6E3-4533-B456-3DD13C566753}" sibTransId="{E1BE86E7-A4EF-4048-88FE-8055FE544DCB}"/>
    <dgm:cxn modelId="{7AA8DB09-A9E5-4243-A2EE-D73C7B432B82}" type="presOf" srcId="{7637ECAF-7791-4B01-95E3-593D3316A4F4}" destId="{96406A45-8AB9-4C31-A4F3-4041A7056BE8}" srcOrd="0" destOrd="0" presId="urn:microsoft.com/office/officeart/2005/8/layout/bProcess4"/>
    <dgm:cxn modelId="{A9665C9C-27A3-4D74-B9AF-9A33B5F9D320}" type="presOf" srcId="{9C7DC010-35E6-4B25-B6EB-6CA88A6F31D2}" destId="{674F6123-93D4-4C2E-8350-7DFB39773C76}" srcOrd="0" destOrd="0" presId="urn:microsoft.com/office/officeart/2005/8/layout/bProcess4"/>
    <dgm:cxn modelId="{DE254EF0-39BA-4347-905F-CB64080DF1D5}" srcId="{E6D409B6-A1C3-4A3E-B5FE-5952D51514BC}" destId="{CCC79B61-ECA3-4F8C-83A3-583EC5220734}" srcOrd="1" destOrd="0" parTransId="{E42A8EB7-AC34-4FCC-940D-47DBA67FA3F5}" sibTransId="{E266C87F-EBEC-47AC-9123-04DA5EEC4537}"/>
    <dgm:cxn modelId="{D89A55EA-BFBC-434F-A155-55F1B6EAD0DE}" type="presOf" srcId="{78EE7254-07C4-4A88-9D31-6834D6E36B18}" destId="{7748CBD9-F9E2-4CE5-B6AC-2AAB25B79B6C}" srcOrd="0" destOrd="0" presId="urn:microsoft.com/office/officeart/2005/8/layout/bProcess4"/>
    <dgm:cxn modelId="{0DFEE799-568E-4FBF-92BC-FCDF66C2FECA}" type="presOf" srcId="{573DA031-9FE7-46AD-A26F-43C9B6DA267D}" destId="{5923AA76-5DD4-48EA-8AB6-DD914831E2AD}" srcOrd="0" destOrd="0" presId="urn:microsoft.com/office/officeart/2005/8/layout/bProcess4"/>
    <dgm:cxn modelId="{CA9607D7-D3C8-4708-97C1-7E4868B7035E}" type="presOf" srcId="{31E8BE95-7185-445D-B386-A2276FEA5EA8}" destId="{518AAFDA-64A4-4E82-BC88-9EAC9975037E}" srcOrd="0" destOrd="0" presId="urn:microsoft.com/office/officeart/2005/8/layout/bProcess4"/>
    <dgm:cxn modelId="{B4BBCC40-A1CB-4A04-9853-5376101FC2AF}" type="presOf" srcId="{B8EFEBA4-E6D5-45AE-AACA-2CC272BBBCD4}" destId="{F22D09C7-745E-4A20-8382-7DB7F9B80282}" srcOrd="0" destOrd="0" presId="urn:microsoft.com/office/officeart/2005/8/layout/bProcess4"/>
    <dgm:cxn modelId="{CE2E5324-43D2-473B-B216-6D807C4BCA5B}" srcId="{E6D409B6-A1C3-4A3E-B5FE-5952D51514BC}" destId="{31E8BE95-7185-445D-B386-A2276FEA5EA8}" srcOrd="2" destOrd="0" parTransId="{BFEA8FA0-050E-48BB-9683-2F92327A0884}" sibTransId="{BD2EA795-4D68-4F06-A482-5CE9285548E9}"/>
    <dgm:cxn modelId="{AD489238-7FB3-44A5-B0E3-93E8D4C590C8}" srcId="{E6D409B6-A1C3-4A3E-B5FE-5952D51514BC}" destId="{7D8CAE96-AFCF-468F-A6CA-56A29A6A13B3}" srcOrd="9" destOrd="0" parTransId="{39C0D0D5-0DC1-4199-AEE8-0CF5AAB5ECDD}" sibTransId="{16FCE8A5-168A-4669-8953-EA67F42109DD}"/>
    <dgm:cxn modelId="{822A5190-D09D-405C-84F4-1F37D888850A}" type="presParOf" srcId="{F1B21118-AB8E-469A-B18C-ED59A15FB0C9}" destId="{92E76EA2-5CCB-4714-8ECA-B6CD7ADD6D64}" srcOrd="0" destOrd="0" presId="urn:microsoft.com/office/officeart/2005/8/layout/bProcess4"/>
    <dgm:cxn modelId="{0B506B8B-557F-4E2A-ACD3-AAFED748DDBA}" type="presParOf" srcId="{92E76EA2-5CCB-4714-8ECA-B6CD7ADD6D64}" destId="{033ED8C2-A663-4058-8FF0-E98E1A23E30C}" srcOrd="0" destOrd="0" presId="urn:microsoft.com/office/officeart/2005/8/layout/bProcess4"/>
    <dgm:cxn modelId="{446348D9-D7A6-43B4-9BE7-1D06233D2D8C}" type="presParOf" srcId="{92E76EA2-5CCB-4714-8ECA-B6CD7ADD6D64}" destId="{AA9B0C2E-6918-402A-A498-96AA44DC24BA}" srcOrd="1" destOrd="0" presId="urn:microsoft.com/office/officeart/2005/8/layout/bProcess4"/>
    <dgm:cxn modelId="{E462614B-18AA-47E0-9EDE-1116C2B7A620}" type="presParOf" srcId="{F1B21118-AB8E-469A-B18C-ED59A15FB0C9}" destId="{FA595EF3-3540-4AA9-B4DF-1DB560E28F91}" srcOrd="1" destOrd="0" presId="urn:microsoft.com/office/officeart/2005/8/layout/bProcess4"/>
    <dgm:cxn modelId="{3D9F9ACD-9FF5-495C-AB52-B3D82985E29B}" type="presParOf" srcId="{F1B21118-AB8E-469A-B18C-ED59A15FB0C9}" destId="{B96BAA8B-5462-49AD-9B75-819C6F876159}" srcOrd="2" destOrd="0" presId="urn:microsoft.com/office/officeart/2005/8/layout/bProcess4"/>
    <dgm:cxn modelId="{0BF67AEF-E40D-4DDA-9FF3-02BA16E51377}" type="presParOf" srcId="{B96BAA8B-5462-49AD-9B75-819C6F876159}" destId="{1F4E09DF-1747-435C-A9E9-ABD1028D2815}" srcOrd="0" destOrd="0" presId="urn:microsoft.com/office/officeart/2005/8/layout/bProcess4"/>
    <dgm:cxn modelId="{78C5B8DC-D4B3-4913-A702-24B550580554}" type="presParOf" srcId="{B96BAA8B-5462-49AD-9B75-819C6F876159}" destId="{B4697390-6967-440E-AA5C-B4175EA78963}" srcOrd="1" destOrd="0" presId="urn:microsoft.com/office/officeart/2005/8/layout/bProcess4"/>
    <dgm:cxn modelId="{9B00B8BF-6327-4567-BD38-6F493FFC43C1}" type="presParOf" srcId="{F1B21118-AB8E-469A-B18C-ED59A15FB0C9}" destId="{7B2832A6-412F-4008-B739-D5985439F879}" srcOrd="3" destOrd="0" presId="urn:microsoft.com/office/officeart/2005/8/layout/bProcess4"/>
    <dgm:cxn modelId="{BBF7A2BF-7F28-45ED-9B73-6EA8BBC381CB}" type="presParOf" srcId="{F1B21118-AB8E-469A-B18C-ED59A15FB0C9}" destId="{EE645176-C6F4-47D4-89CA-1C73026F51A1}" srcOrd="4" destOrd="0" presId="urn:microsoft.com/office/officeart/2005/8/layout/bProcess4"/>
    <dgm:cxn modelId="{B839AB4C-02B2-4594-BEB9-240A01086311}" type="presParOf" srcId="{EE645176-C6F4-47D4-89CA-1C73026F51A1}" destId="{D24CCCD0-ED9A-4BEA-AE9F-5BAF18361951}" srcOrd="0" destOrd="0" presId="urn:microsoft.com/office/officeart/2005/8/layout/bProcess4"/>
    <dgm:cxn modelId="{A8EF3703-3DB2-4AEC-B9B6-691D5FFB0B82}" type="presParOf" srcId="{EE645176-C6F4-47D4-89CA-1C73026F51A1}" destId="{518AAFDA-64A4-4E82-BC88-9EAC9975037E}" srcOrd="1" destOrd="0" presId="urn:microsoft.com/office/officeart/2005/8/layout/bProcess4"/>
    <dgm:cxn modelId="{14372858-333D-492B-ABEB-3E3ED1B5A948}" type="presParOf" srcId="{F1B21118-AB8E-469A-B18C-ED59A15FB0C9}" destId="{1B9DB71C-FD48-4833-989C-8ED3DCA99136}" srcOrd="5" destOrd="0" presId="urn:microsoft.com/office/officeart/2005/8/layout/bProcess4"/>
    <dgm:cxn modelId="{74CED533-F897-4243-9C2A-9F407A8570DE}" type="presParOf" srcId="{F1B21118-AB8E-469A-B18C-ED59A15FB0C9}" destId="{8D1D05B8-47FF-4346-9836-AE1C039C3508}" srcOrd="6" destOrd="0" presId="urn:microsoft.com/office/officeart/2005/8/layout/bProcess4"/>
    <dgm:cxn modelId="{0F79BE89-4181-4DBA-9A19-ECF735FEF258}" type="presParOf" srcId="{8D1D05B8-47FF-4346-9836-AE1C039C3508}" destId="{8CB15537-0594-4176-87F6-743B1A2C90D2}" srcOrd="0" destOrd="0" presId="urn:microsoft.com/office/officeart/2005/8/layout/bProcess4"/>
    <dgm:cxn modelId="{FB2EE82D-BACC-432C-A4E1-92B5922ED020}" type="presParOf" srcId="{8D1D05B8-47FF-4346-9836-AE1C039C3508}" destId="{674F6123-93D4-4C2E-8350-7DFB39773C76}" srcOrd="1" destOrd="0" presId="urn:microsoft.com/office/officeart/2005/8/layout/bProcess4"/>
    <dgm:cxn modelId="{F6F72EAD-6DD3-4ECE-A4FA-86C188177C63}" type="presParOf" srcId="{F1B21118-AB8E-469A-B18C-ED59A15FB0C9}" destId="{619EDBA9-68B7-4099-9933-CA2586D408D4}" srcOrd="7" destOrd="0" presId="urn:microsoft.com/office/officeart/2005/8/layout/bProcess4"/>
    <dgm:cxn modelId="{D6A2E511-F7CF-4518-A02C-7588FB7253EF}" type="presParOf" srcId="{F1B21118-AB8E-469A-B18C-ED59A15FB0C9}" destId="{B6970D69-43F6-448B-81D7-1C810B68F70E}" srcOrd="8" destOrd="0" presId="urn:microsoft.com/office/officeart/2005/8/layout/bProcess4"/>
    <dgm:cxn modelId="{C2E25681-FF9D-4A0B-BAFF-A54C85DFA7B7}" type="presParOf" srcId="{B6970D69-43F6-448B-81D7-1C810B68F70E}" destId="{323F855F-6D96-485B-AA04-330F911B5B85}" srcOrd="0" destOrd="0" presId="urn:microsoft.com/office/officeart/2005/8/layout/bProcess4"/>
    <dgm:cxn modelId="{8EA2CB77-172F-4427-9670-216288FE58F7}" type="presParOf" srcId="{B6970D69-43F6-448B-81D7-1C810B68F70E}" destId="{5923AA76-5DD4-48EA-8AB6-DD914831E2AD}" srcOrd="1" destOrd="0" presId="urn:microsoft.com/office/officeart/2005/8/layout/bProcess4"/>
    <dgm:cxn modelId="{B038B81F-A3A1-4CF7-A3C7-A04D04C9C106}" type="presParOf" srcId="{F1B21118-AB8E-469A-B18C-ED59A15FB0C9}" destId="{C967F8F1-1263-4FFE-86CD-EAA304BF3888}" srcOrd="9" destOrd="0" presId="urn:microsoft.com/office/officeart/2005/8/layout/bProcess4"/>
    <dgm:cxn modelId="{3EA55CF1-FC39-4FC9-8CFD-04B76C08BEB4}" type="presParOf" srcId="{F1B21118-AB8E-469A-B18C-ED59A15FB0C9}" destId="{6FC814EE-77B8-4E40-A188-BD1355B9F38F}" srcOrd="10" destOrd="0" presId="urn:microsoft.com/office/officeart/2005/8/layout/bProcess4"/>
    <dgm:cxn modelId="{EB849ED1-DB12-44A0-87FC-C4BBC0964D83}" type="presParOf" srcId="{6FC814EE-77B8-4E40-A188-BD1355B9F38F}" destId="{3A95B96F-C36B-48B4-8066-4B1E4AF17295}" srcOrd="0" destOrd="0" presId="urn:microsoft.com/office/officeart/2005/8/layout/bProcess4"/>
    <dgm:cxn modelId="{C4BA7DCB-D575-4782-A7A3-20109784B5DB}" type="presParOf" srcId="{6FC814EE-77B8-4E40-A188-BD1355B9F38F}" destId="{AAF26DA0-B61C-4FDA-A054-3FF762F3525D}" srcOrd="1" destOrd="0" presId="urn:microsoft.com/office/officeart/2005/8/layout/bProcess4"/>
    <dgm:cxn modelId="{3E3E2985-E23F-4B56-B96B-EDCDB839D67C}" type="presParOf" srcId="{F1B21118-AB8E-469A-B18C-ED59A15FB0C9}" destId="{CEAB3381-2116-4BB8-A13F-A5E659044D39}" srcOrd="11" destOrd="0" presId="urn:microsoft.com/office/officeart/2005/8/layout/bProcess4"/>
    <dgm:cxn modelId="{BDACDE92-92ED-4666-8EC4-686AD9C6E8FF}" type="presParOf" srcId="{F1B21118-AB8E-469A-B18C-ED59A15FB0C9}" destId="{9B6FE7EF-BD79-4E43-94D5-0D6982DF2D33}" srcOrd="12" destOrd="0" presId="urn:microsoft.com/office/officeart/2005/8/layout/bProcess4"/>
    <dgm:cxn modelId="{5B62F998-3F98-49FD-913B-96506CF80D2A}" type="presParOf" srcId="{9B6FE7EF-BD79-4E43-94D5-0D6982DF2D33}" destId="{8CBC1E70-0E21-44AF-9590-5B3F63433400}" srcOrd="0" destOrd="0" presId="urn:microsoft.com/office/officeart/2005/8/layout/bProcess4"/>
    <dgm:cxn modelId="{D0B7DC78-A39A-4C42-A084-23DE12BE5792}" type="presParOf" srcId="{9B6FE7EF-BD79-4E43-94D5-0D6982DF2D33}" destId="{96406A45-8AB9-4C31-A4F3-4041A7056BE8}" srcOrd="1" destOrd="0" presId="urn:microsoft.com/office/officeart/2005/8/layout/bProcess4"/>
    <dgm:cxn modelId="{DB480F3A-DE96-49AD-9E5B-1F75755774EB}" type="presParOf" srcId="{F1B21118-AB8E-469A-B18C-ED59A15FB0C9}" destId="{819014B1-92BE-483A-A60B-998E03C7B2B7}" srcOrd="13" destOrd="0" presId="urn:microsoft.com/office/officeart/2005/8/layout/bProcess4"/>
    <dgm:cxn modelId="{4F006825-72E2-492F-8942-15B3F165D646}" type="presParOf" srcId="{F1B21118-AB8E-469A-B18C-ED59A15FB0C9}" destId="{C3B7F14B-D615-4719-BB12-85E7D2ACD502}" srcOrd="14" destOrd="0" presId="urn:microsoft.com/office/officeart/2005/8/layout/bProcess4"/>
    <dgm:cxn modelId="{178A57C8-75D3-460A-B925-160DDCB420E3}" type="presParOf" srcId="{C3B7F14B-D615-4719-BB12-85E7D2ACD502}" destId="{8AB2DE06-C525-4665-B635-93E252D46641}" srcOrd="0" destOrd="0" presId="urn:microsoft.com/office/officeart/2005/8/layout/bProcess4"/>
    <dgm:cxn modelId="{2D948874-4A01-4055-9006-DB18FDA7AA75}" type="presParOf" srcId="{C3B7F14B-D615-4719-BB12-85E7D2ACD502}" destId="{CE44CD25-C39E-4B2D-A774-97B2C7C1B1D7}" srcOrd="1" destOrd="0" presId="urn:microsoft.com/office/officeart/2005/8/layout/bProcess4"/>
    <dgm:cxn modelId="{E56317FF-0212-48EF-9C02-C584658ABEF1}" type="presParOf" srcId="{F1B21118-AB8E-469A-B18C-ED59A15FB0C9}" destId="{6C4B0F1D-9091-42C4-8C63-B9F0D1C88470}" srcOrd="15" destOrd="0" presId="urn:microsoft.com/office/officeart/2005/8/layout/bProcess4"/>
    <dgm:cxn modelId="{86B2C31C-75F5-44F3-80B4-C51E7A9D3D44}" type="presParOf" srcId="{F1B21118-AB8E-469A-B18C-ED59A15FB0C9}" destId="{A416730B-F525-402C-A466-F9803E1B037D}" srcOrd="16" destOrd="0" presId="urn:microsoft.com/office/officeart/2005/8/layout/bProcess4"/>
    <dgm:cxn modelId="{6FCA40FC-1411-4B72-8D6C-2C3693B0838C}" type="presParOf" srcId="{A416730B-F525-402C-A466-F9803E1B037D}" destId="{3A8CB61F-E13A-42EF-BCE1-09D573393282}" srcOrd="0" destOrd="0" presId="urn:microsoft.com/office/officeart/2005/8/layout/bProcess4"/>
    <dgm:cxn modelId="{2255A971-7595-4954-93B7-A3F0F4CB4790}" type="presParOf" srcId="{A416730B-F525-402C-A466-F9803E1B037D}" destId="{7748CBD9-F9E2-4CE5-B6AC-2AAB25B79B6C}" srcOrd="1" destOrd="0" presId="urn:microsoft.com/office/officeart/2005/8/layout/bProcess4"/>
    <dgm:cxn modelId="{D40E9070-4B39-4D99-99C1-A19A3D48536A}" type="presParOf" srcId="{F1B21118-AB8E-469A-B18C-ED59A15FB0C9}" destId="{F22D09C7-745E-4A20-8382-7DB7F9B80282}" srcOrd="17" destOrd="0" presId="urn:microsoft.com/office/officeart/2005/8/layout/bProcess4"/>
    <dgm:cxn modelId="{ABA12E95-B8C6-4F6A-987E-2CBAAC0D2E8A}" type="presParOf" srcId="{F1B21118-AB8E-469A-B18C-ED59A15FB0C9}" destId="{DC006850-89E6-498F-A4A8-93962C2564AA}" srcOrd="18" destOrd="0" presId="urn:microsoft.com/office/officeart/2005/8/layout/bProcess4"/>
    <dgm:cxn modelId="{6CCFA909-51B3-4DA9-B8C8-946876B1AA5A}" type="presParOf" srcId="{DC006850-89E6-498F-A4A8-93962C2564AA}" destId="{943CA3AA-780A-4347-A90F-0AB8B8AF160D}" srcOrd="0" destOrd="0" presId="urn:microsoft.com/office/officeart/2005/8/layout/bProcess4"/>
    <dgm:cxn modelId="{069371A2-568D-4DD5-A41B-CB128C93FE8E}" type="presParOf" srcId="{DC006850-89E6-498F-A4A8-93962C2564AA}" destId="{D09098F4-C223-4974-8E31-8D5D3E0E6AB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589229-AD4A-45C8-B638-A4976A4CECC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D4EE410-1FA9-4EBC-80F7-D1122388BE39}">
      <dgm:prSet phldrT="[Text]"/>
      <dgm:spPr/>
      <dgm:t>
        <a:bodyPr/>
        <a:lstStyle/>
        <a:p>
          <a:r>
            <a:rPr lang="en-US" smtClean="0"/>
            <a:t>Penetapan visi dan misi</a:t>
          </a:r>
          <a:endParaRPr lang="en-US"/>
        </a:p>
      </dgm:t>
    </dgm:pt>
    <dgm:pt modelId="{531E6AF5-5120-4F14-AC43-C9DDD648BF82}" type="parTrans" cxnId="{7AED54EB-98BE-4761-BA06-208AE546909C}">
      <dgm:prSet/>
      <dgm:spPr/>
      <dgm:t>
        <a:bodyPr/>
        <a:lstStyle/>
        <a:p>
          <a:endParaRPr lang="en-US"/>
        </a:p>
      </dgm:t>
    </dgm:pt>
    <dgm:pt modelId="{DCC8A7A5-9B1E-452B-930E-068C1C3D7DA0}" type="sibTrans" cxnId="{7AED54EB-98BE-4761-BA06-208AE546909C}">
      <dgm:prSet/>
      <dgm:spPr/>
      <dgm:t>
        <a:bodyPr/>
        <a:lstStyle/>
        <a:p>
          <a:endParaRPr lang="en-US"/>
        </a:p>
      </dgm:t>
    </dgm:pt>
    <dgm:pt modelId="{1F126FB1-7125-4B85-9DAA-6F838A96B157}">
      <dgm:prSet phldrT="[Text]"/>
      <dgm:spPr/>
      <dgm:t>
        <a:bodyPr/>
        <a:lstStyle/>
        <a:p>
          <a:r>
            <a:rPr lang="en-US" smtClean="0"/>
            <a:t>Penetapan isu strategis</a:t>
          </a:r>
          <a:endParaRPr lang="en-US"/>
        </a:p>
      </dgm:t>
    </dgm:pt>
    <dgm:pt modelId="{4C991039-CA3F-4E40-8799-569F80C22389}" type="parTrans" cxnId="{F9C8225C-91CA-46D5-94D9-E6209A34BC95}">
      <dgm:prSet/>
      <dgm:spPr/>
      <dgm:t>
        <a:bodyPr/>
        <a:lstStyle/>
        <a:p>
          <a:endParaRPr lang="en-US"/>
        </a:p>
      </dgm:t>
    </dgm:pt>
    <dgm:pt modelId="{B0E59419-F4DF-4AB2-B698-24E7C0ADE3EF}" type="sibTrans" cxnId="{F9C8225C-91CA-46D5-94D9-E6209A34BC95}">
      <dgm:prSet/>
      <dgm:spPr/>
      <dgm:t>
        <a:bodyPr/>
        <a:lstStyle/>
        <a:p>
          <a:endParaRPr lang="en-US"/>
        </a:p>
      </dgm:t>
    </dgm:pt>
    <dgm:pt modelId="{120B9FAB-EA8F-4998-8A0B-9FA1EC686147}">
      <dgm:prSet phldrT="[Text]"/>
      <dgm:spPr/>
      <dgm:t>
        <a:bodyPr/>
        <a:lstStyle/>
        <a:p>
          <a:r>
            <a:rPr lang="en-US" smtClean="0"/>
            <a:t>Perumusan tujuan, sasaran, dan strategi</a:t>
          </a:r>
          <a:endParaRPr lang="en-US"/>
        </a:p>
      </dgm:t>
    </dgm:pt>
    <dgm:pt modelId="{5653F1E8-503B-4204-AA30-FCAEA5D34B99}" type="parTrans" cxnId="{B53CFC83-206A-41CA-85C4-E08331CDF173}">
      <dgm:prSet/>
      <dgm:spPr/>
      <dgm:t>
        <a:bodyPr/>
        <a:lstStyle/>
        <a:p>
          <a:endParaRPr lang="en-US"/>
        </a:p>
      </dgm:t>
    </dgm:pt>
    <dgm:pt modelId="{B6F61E63-6BA3-478A-886C-0C62C16DCD43}" type="sibTrans" cxnId="{B53CFC83-206A-41CA-85C4-E08331CDF173}">
      <dgm:prSet/>
      <dgm:spPr/>
      <dgm:t>
        <a:bodyPr/>
        <a:lstStyle/>
        <a:p>
          <a:endParaRPr lang="en-US"/>
        </a:p>
      </dgm:t>
    </dgm:pt>
    <dgm:pt modelId="{E78679E7-5720-4E68-8D23-40947EDF3899}">
      <dgm:prSet/>
      <dgm:spPr/>
      <dgm:t>
        <a:bodyPr/>
        <a:lstStyle/>
        <a:p>
          <a:r>
            <a:rPr lang="en-US" smtClean="0"/>
            <a:t>Penyusunan program</a:t>
          </a:r>
          <a:endParaRPr lang="en-US"/>
        </a:p>
      </dgm:t>
    </dgm:pt>
    <dgm:pt modelId="{4F0496C9-2C9A-4ED8-9D91-FDE6186AFF29}" type="parTrans" cxnId="{4C28764A-995C-4DDE-9678-A163C2C8C85C}">
      <dgm:prSet/>
      <dgm:spPr/>
      <dgm:t>
        <a:bodyPr/>
        <a:lstStyle/>
        <a:p>
          <a:endParaRPr lang="en-US"/>
        </a:p>
      </dgm:t>
    </dgm:pt>
    <dgm:pt modelId="{2B345469-6B3C-42DA-B216-D29DD42D1C73}" type="sibTrans" cxnId="{4C28764A-995C-4DDE-9678-A163C2C8C85C}">
      <dgm:prSet/>
      <dgm:spPr/>
      <dgm:t>
        <a:bodyPr/>
        <a:lstStyle/>
        <a:p>
          <a:endParaRPr lang="en-US"/>
        </a:p>
      </dgm:t>
    </dgm:pt>
    <dgm:pt modelId="{F37B4956-77D4-4318-B50A-FA9452BEBC1F}">
      <dgm:prSet/>
      <dgm:spPr/>
      <dgm:t>
        <a:bodyPr/>
        <a:lstStyle/>
        <a:p>
          <a:r>
            <a:rPr lang="en-US" smtClean="0"/>
            <a:t>Perencanaan kegiatan dan anggaran</a:t>
          </a:r>
          <a:endParaRPr lang="en-US"/>
        </a:p>
      </dgm:t>
    </dgm:pt>
    <dgm:pt modelId="{0007E40E-1247-4E30-8C33-14C1D1D6A8A2}" type="parTrans" cxnId="{7A873553-A82A-4B9C-A232-EBB3D0578F79}">
      <dgm:prSet/>
      <dgm:spPr/>
      <dgm:t>
        <a:bodyPr/>
        <a:lstStyle/>
        <a:p>
          <a:endParaRPr lang="en-US"/>
        </a:p>
      </dgm:t>
    </dgm:pt>
    <dgm:pt modelId="{FCCEEAC4-22A7-47AA-937A-1F7E544A4BEE}" type="sibTrans" cxnId="{7A873553-A82A-4B9C-A232-EBB3D0578F79}">
      <dgm:prSet/>
      <dgm:spPr/>
      <dgm:t>
        <a:bodyPr/>
        <a:lstStyle/>
        <a:p>
          <a:endParaRPr lang="en-US"/>
        </a:p>
      </dgm:t>
    </dgm:pt>
    <dgm:pt modelId="{42AB7AB5-4571-4F37-9C93-EC36575B9976}" type="pres">
      <dgm:prSet presAssocID="{C8589229-AD4A-45C8-B638-A4976A4CECC7}" presName="linearFlow" presStyleCnt="0">
        <dgm:presLayoutVars>
          <dgm:resizeHandles val="exact"/>
        </dgm:presLayoutVars>
      </dgm:prSet>
      <dgm:spPr/>
    </dgm:pt>
    <dgm:pt modelId="{CCCA5D03-D56C-4AA0-9202-5F07472EFE5C}" type="pres">
      <dgm:prSet presAssocID="{7D4EE410-1FA9-4EBC-80F7-D1122388BE39}" presName="node" presStyleLbl="node1" presStyleIdx="0" presStyleCnt="5" custScaleX="353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93D38-A156-4CD3-A1EB-5982EC8760C7}" type="pres">
      <dgm:prSet presAssocID="{DCC8A7A5-9B1E-452B-930E-068C1C3D7DA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EEB9955-0851-457D-B69A-7C4007A6C6B7}" type="pres">
      <dgm:prSet presAssocID="{DCC8A7A5-9B1E-452B-930E-068C1C3D7DA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F3BF016-A843-428D-8E4B-F8E2070172DE}" type="pres">
      <dgm:prSet presAssocID="{1F126FB1-7125-4B85-9DAA-6F838A96B157}" presName="node" presStyleLbl="node1" presStyleIdx="1" presStyleCnt="5" custScaleX="353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5AF8A-B4A1-48C3-9A71-12C87CBBAAAB}" type="pres">
      <dgm:prSet presAssocID="{B0E59419-F4DF-4AB2-B698-24E7C0ADE3E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E4BCB75-B441-4FF5-898E-0A484B597F41}" type="pres">
      <dgm:prSet presAssocID="{B0E59419-F4DF-4AB2-B698-24E7C0ADE3E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5960D43-ACAF-47D7-B221-6D45FCAAF896}" type="pres">
      <dgm:prSet presAssocID="{120B9FAB-EA8F-4998-8A0B-9FA1EC686147}" presName="node" presStyleLbl="node1" presStyleIdx="2" presStyleCnt="5" custScaleX="353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89125-1293-4B72-902A-9E6AF3199030}" type="pres">
      <dgm:prSet presAssocID="{B6F61E63-6BA3-478A-886C-0C62C16DCD4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53D32F9-9D2B-474C-BE0A-74562876CC0B}" type="pres">
      <dgm:prSet presAssocID="{B6F61E63-6BA3-478A-886C-0C62C16DCD4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31BD221-5073-4C84-A48D-CE4302434296}" type="pres">
      <dgm:prSet presAssocID="{E78679E7-5720-4E68-8D23-40947EDF3899}" presName="node" presStyleLbl="node1" presStyleIdx="3" presStyleCnt="5" custScaleX="340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3DFB0-6A45-4E9B-9CC7-401E025B073E}" type="pres">
      <dgm:prSet presAssocID="{2B345469-6B3C-42DA-B216-D29DD42D1C7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76EF427-EA4D-4139-AAE6-A5A480E997FC}" type="pres">
      <dgm:prSet presAssocID="{2B345469-6B3C-42DA-B216-D29DD42D1C7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DC2C980A-7674-4A2A-9912-F6BCAD7E8F6C}" type="pres">
      <dgm:prSet presAssocID="{F37B4956-77D4-4318-B50A-FA9452BEBC1F}" presName="node" presStyleLbl="node1" presStyleIdx="4" presStyleCnt="5" custScaleX="340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D21338-97B5-4A8F-9D19-7A54DD8A0ACF}" type="presOf" srcId="{2B345469-6B3C-42DA-B216-D29DD42D1C73}" destId="{276EF427-EA4D-4139-AAE6-A5A480E997FC}" srcOrd="1" destOrd="0" presId="urn:microsoft.com/office/officeart/2005/8/layout/process2"/>
    <dgm:cxn modelId="{BB6EFC99-E6DB-47D3-867F-F4876BCB1D0A}" type="presOf" srcId="{DCC8A7A5-9B1E-452B-930E-068C1C3D7DA0}" destId="{D1D93D38-A156-4CD3-A1EB-5982EC8760C7}" srcOrd="0" destOrd="0" presId="urn:microsoft.com/office/officeart/2005/8/layout/process2"/>
    <dgm:cxn modelId="{92E766BE-C30B-4FAB-8951-14303F06E94C}" type="presOf" srcId="{B6F61E63-6BA3-478A-886C-0C62C16DCD43}" destId="{FE889125-1293-4B72-902A-9E6AF3199030}" srcOrd="0" destOrd="0" presId="urn:microsoft.com/office/officeart/2005/8/layout/process2"/>
    <dgm:cxn modelId="{4C28764A-995C-4DDE-9678-A163C2C8C85C}" srcId="{C8589229-AD4A-45C8-B638-A4976A4CECC7}" destId="{E78679E7-5720-4E68-8D23-40947EDF3899}" srcOrd="3" destOrd="0" parTransId="{4F0496C9-2C9A-4ED8-9D91-FDE6186AFF29}" sibTransId="{2B345469-6B3C-42DA-B216-D29DD42D1C73}"/>
    <dgm:cxn modelId="{EBBD2DE7-90FB-4447-809F-BD45C841F782}" type="presOf" srcId="{DCC8A7A5-9B1E-452B-930E-068C1C3D7DA0}" destId="{0EEB9955-0851-457D-B69A-7C4007A6C6B7}" srcOrd="1" destOrd="0" presId="urn:microsoft.com/office/officeart/2005/8/layout/process2"/>
    <dgm:cxn modelId="{7AED54EB-98BE-4761-BA06-208AE546909C}" srcId="{C8589229-AD4A-45C8-B638-A4976A4CECC7}" destId="{7D4EE410-1FA9-4EBC-80F7-D1122388BE39}" srcOrd="0" destOrd="0" parTransId="{531E6AF5-5120-4F14-AC43-C9DDD648BF82}" sibTransId="{DCC8A7A5-9B1E-452B-930E-068C1C3D7DA0}"/>
    <dgm:cxn modelId="{EC832C5C-CAD6-4E89-AD54-A77BC6548C76}" type="presOf" srcId="{2B345469-6B3C-42DA-B216-D29DD42D1C73}" destId="{7DE3DFB0-6A45-4E9B-9CC7-401E025B073E}" srcOrd="0" destOrd="0" presId="urn:microsoft.com/office/officeart/2005/8/layout/process2"/>
    <dgm:cxn modelId="{6BDD1EB8-B06F-47B2-86D7-489321CFCDCB}" type="presOf" srcId="{C8589229-AD4A-45C8-B638-A4976A4CECC7}" destId="{42AB7AB5-4571-4F37-9C93-EC36575B9976}" srcOrd="0" destOrd="0" presId="urn:microsoft.com/office/officeart/2005/8/layout/process2"/>
    <dgm:cxn modelId="{ABACDBFD-FE1E-4CA7-96DC-FDA754EC87FB}" type="presOf" srcId="{F37B4956-77D4-4318-B50A-FA9452BEBC1F}" destId="{DC2C980A-7674-4A2A-9912-F6BCAD7E8F6C}" srcOrd="0" destOrd="0" presId="urn:microsoft.com/office/officeart/2005/8/layout/process2"/>
    <dgm:cxn modelId="{92B6EE65-C6C8-445D-8D1E-EFD70300E263}" type="presOf" srcId="{B0E59419-F4DF-4AB2-B698-24E7C0ADE3EF}" destId="{B8C5AF8A-B4A1-48C3-9A71-12C87CBBAAAB}" srcOrd="0" destOrd="0" presId="urn:microsoft.com/office/officeart/2005/8/layout/process2"/>
    <dgm:cxn modelId="{73A71165-87BD-4D2E-99E5-2C1F0D5D769E}" type="presOf" srcId="{1F126FB1-7125-4B85-9DAA-6F838A96B157}" destId="{2F3BF016-A843-428D-8E4B-F8E2070172DE}" srcOrd="0" destOrd="0" presId="urn:microsoft.com/office/officeart/2005/8/layout/process2"/>
    <dgm:cxn modelId="{4974516D-DE5D-4259-9F5B-75868D5DDFEE}" type="presOf" srcId="{B0E59419-F4DF-4AB2-B698-24E7C0ADE3EF}" destId="{7E4BCB75-B441-4FF5-898E-0A484B597F41}" srcOrd="1" destOrd="0" presId="urn:microsoft.com/office/officeart/2005/8/layout/process2"/>
    <dgm:cxn modelId="{D6177CD0-07B3-48AF-8E92-2BFC5F11E065}" type="presOf" srcId="{E78679E7-5720-4E68-8D23-40947EDF3899}" destId="{E31BD221-5073-4C84-A48D-CE4302434296}" srcOrd="0" destOrd="0" presId="urn:microsoft.com/office/officeart/2005/8/layout/process2"/>
    <dgm:cxn modelId="{0DA6AFB8-48A9-4EC6-A4CD-A6FCD51C4236}" type="presOf" srcId="{120B9FAB-EA8F-4998-8A0B-9FA1EC686147}" destId="{35960D43-ACAF-47D7-B221-6D45FCAAF896}" srcOrd="0" destOrd="0" presId="urn:microsoft.com/office/officeart/2005/8/layout/process2"/>
    <dgm:cxn modelId="{F9C8225C-91CA-46D5-94D9-E6209A34BC95}" srcId="{C8589229-AD4A-45C8-B638-A4976A4CECC7}" destId="{1F126FB1-7125-4B85-9DAA-6F838A96B157}" srcOrd="1" destOrd="0" parTransId="{4C991039-CA3F-4E40-8799-569F80C22389}" sibTransId="{B0E59419-F4DF-4AB2-B698-24E7C0ADE3EF}"/>
    <dgm:cxn modelId="{B53CFC83-206A-41CA-85C4-E08331CDF173}" srcId="{C8589229-AD4A-45C8-B638-A4976A4CECC7}" destId="{120B9FAB-EA8F-4998-8A0B-9FA1EC686147}" srcOrd="2" destOrd="0" parTransId="{5653F1E8-503B-4204-AA30-FCAEA5D34B99}" sibTransId="{B6F61E63-6BA3-478A-886C-0C62C16DCD43}"/>
    <dgm:cxn modelId="{7A873553-A82A-4B9C-A232-EBB3D0578F79}" srcId="{C8589229-AD4A-45C8-B638-A4976A4CECC7}" destId="{F37B4956-77D4-4318-B50A-FA9452BEBC1F}" srcOrd="4" destOrd="0" parTransId="{0007E40E-1247-4E30-8C33-14C1D1D6A8A2}" sibTransId="{FCCEEAC4-22A7-47AA-937A-1F7E544A4BEE}"/>
    <dgm:cxn modelId="{7B56749F-61E9-4FDC-B803-9F9D50A5CB5E}" type="presOf" srcId="{7D4EE410-1FA9-4EBC-80F7-D1122388BE39}" destId="{CCCA5D03-D56C-4AA0-9202-5F07472EFE5C}" srcOrd="0" destOrd="0" presId="urn:microsoft.com/office/officeart/2005/8/layout/process2"/>
    <dgm:cxn modelId="{779E3FD1-51F2-4A93-B00B-C2A6F5DDC4FD}" type="presOf" srcId="{B6F61E63-6BA3-478A-886C-0C62C16DCD43}" destId="{253D32F9-9D2B-474C-BE0A-74562876CC0B}" srcOrd="1" destOrd="0" presId="urn:microsoft.com/office/officeart/2005/8/layout/process2"/>
    <dgm:cxn modelId="{7EA7396D-C3DE-4C08-98D7-9C94E657E192}" type="presParOf" srcId="{42AB7AB5-4571-4F37-9C93-EC36575B9976}" destId="{CCCA5D03-D56C-4AA0-9202-5F07472EFE5C}" srcOrd="0" destOrd="0" presId="urn:microsoft.com/office/officeart/2005/8/layout/process2"/>
    <dgm:cxn modelId="{294C0610-2BFE-4011-A648-A8E569393746}" type="presParOf" srcId="{42AB7AB5-4571-4F37-9C93-EC36575B9976}" destId="{D1D93D38-A156-4CD3-A1EB-5982EC8760C7}" srcOrd="1" destOrd="0" presId="urn:microsoft.com/office/officeart/2005/8/layout/process2"/>
    <dgm:cxn modelId="{942863D6-2E27-4582-BE28-F494FF69779E}" type="presParOf" srcId="{D1D93D38-A156-4CD3-A1EB-5982EC8760C7}" destId="{0EEB9955-0851-457D-B69A-7C4007A6C6B7}" srcOrd="0" destOrd="0" presId="urn:microsoft.com/office/officeart/2005/8/layout/process2"/>
    <dgm:cxn modelId="{2908B872-4716-4868-B218-AB4DAB868EDA}" type="presParOf" srcId="{42AB7AB5-4571-4F37-9C93-EC36575B9976}" destId="{2F3BF016-A843-428D-8E4B-F8E2070172DE}" srcOrd="2" destOrd="0" presId="urn:microsoft.com/office/officeart/2005/8/layout/process2"/>
    <dgm:cxn modelId="{E442A8CE-F3C1-454A-A542-7D6C0E46923D}" type="presParOf" srcId="{42AB7AB5-4571-4F37-9C93-EC36575B9976}" destId="{B8C5AF8A-B4A1-48C3-9A71-12C87CBBAAAB}" srcOrd="3" destOrd="0" presId="urn:microsoft.com/office/officeart/2005/8/layout/process2"/>
    <dgm:cxn modelId="{C898369C-524A-41A4-A213-111C56EE33BE}" type="presParOf" srcId="{B8C5AF8A-B4A1-48C3-9A71-12C87CBBAAAB}" destId="{7E4BCB75-B441-4FF5-898E-0A484B597F41}" srcOrd="0" destOrd="0" presId="urn:microsoft.com/office/officeart/2005/8/layout/process2"/>
    <dgm:cxn modelId="{0FCCD360-660A-43E9-8224-DE7D0C78B73F}" type="presParOf" srcId="{42AB7AB5-4571-4F37-9C93-EC36575B9976}" destId="{35960D43-ACAF-47D7-B221-6D45FCAAF896}" srcOrd="4" destOrd="0" presId="urn:microsoft.com/office/officeart/2005/8/layout/process2"/>
    <dgm:cxn modelId="{58745DF9-F765-4E22-8825-FC336F51F11D}" type="presParOf" srcId="{42AB7AB5-4571-4F37-9C93-EC36575B9976}" destId="{FE889125-1293-4B72-902A-9E6AF3199030}" srcOrd="5" destOrd="0" presId="urn:microsoft.com/office/officeart/2005/8/layout/process2"/>
    <dgm:cxn modelId="{B4F4388A-A5D7-4D0C-8D4E-A171B7DC622E}" type="presParOf" srcId="{FE889125-1293-4B72-902A-9E6AF3199030}" destId="{253D32F9-9D2B-474C-BE0A-74562876CC0B}" srcOrd="0" destOrd="0" presId="urn:microsoft.com/office/officeart/2005/8/layout/process2"/>
    <dgm:cxn modelId="{E6AB63DE-9676-44F0-A400-77C37E288333}" type="presParOf" srcId="{42AB7AB5-4571-4F37-9C93-EC36575B9976}" destId="{E31BD221-5073-4C84-A48D-CE4302434296}" srcOrd="6" destOrd="0" presId="urn:microsoft.com/office/officeart/2005/8/layout/process2"/>
    <dgm:cxn modelId="{E64F6961-30A4-4673-B11E-C40D7FA8F82E}" type="presParOf" srcId="{42AB7AB5-4571-4F37-9C93-EC36575B9976}" destId="{7DE3DFB0-6A45-4E9B-9CC7-401E025B073E}" srcOrd="7" destOrd="0" presId="urn:microsoft.com/office/officeart/2005/8/layout/process2"/>
    <dgm:cxn modelId="{4785A061-9314-49CC-8180-BDF21DD9B918}" type="presParOf" srcId="{7DE3DFB0-6A45-4E9B-9CC7-401E025B073E}" destId="{276EF427-EA4D-4139-AAE6-A5A480E997FC}" srcOrd="0" destOrd="0" presId="urn:microsoft.com/office/officeart/2005/8/layout/process2"/>
    <dgm:cxn modelId="{50D4917C-0CC0-4F8B-873A-8EB1EDBA08FB}" type="presParOf" srcId="{42AB7AB5-4571-4F37-9C93-EC36575B9976}" destId="{DC2C980A-7674-4A2A-9912-F6BCAD7E8F6C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05F46-C975-4AD8-8719-51D70614AE3D}">
      <dsp:nvSpPr>
        <dsp:cNvPr id="0" name=""/>
        <dsp:cNvSpPr/>
      </dsp:nvSpPr>
      <dsp:spPr>
        <a:xfrm>
          <a:off x="1086" y="1130865"/>
          <a:ext cx="1415145" cy="1415145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0A4D26-1E36-4A6C-A17D-E222D19841F9}">
      <dsp:nvSpPr>
        <dsp:cNvPr id="0" name=""/>
        <dsp:cNvSpPr/>
      </dsp:nvSpPr>
      <dsp:spPr>
        <a:xfrm>
          <a:off x="231459" y="1979952"/>
          <a:ext cx="1415145" cy="14151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Dipakai di lingkungan militer</a:t>
          </a:r>
          <a:endParaRPr lang="en-US" sz="1600" kern="1200"/>
        </a:p>
      </dsp:txBody>
      <dsp:txXfrm>
        <a:off x="272907" y="2021400"/>
        <a:ext cx="1332249" cy="1332249"/>
      </dsp:txXfrm>
    </dsp:sp>
    <dsp:sp modelId="{AB009EBF-78B9-407E-987F-6F8D2537A7B1}">
      <dsp:nvSpPr>
        <dsp:cNvPr id="0" name=""/>
        <dsp:cNvSpPr/>
      </dsp:nvSpPr>
      <dsp:spPr>
        <a:xfrm>
          <a:off x="1688820" y="1668417"/>
          <a:ext cx="272588" cy="340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688820" y="1736425"/>
        <a:ext cx="190812" cy="204023"/>
      </dsp:txXfrm>
    </dsp:sp>
    <dsp:sp modelId="{04607C91-CD4C-4FAE-87C8-CA4282188677}">
      <dsp:nvSpPr>
        <dsp:cNvPr id="0" name=""/>
        <dsp:cNvSpPr/>
      </dsp:nvSpPr>
      <dsp:spPr>
        <a:xfrm>
          <a:off x="2195056" y="1130865"/>
          <a:ext cx="1415145" cy="1415145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3591615"/>
            <a:satOff val="15458"/>
            <a:lumOff val="41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08BA4-3379-4754-B8CD-67526365DA94}">
      <dsp:nvSpPr>
        <dsp:cNvPr id="0" name=""/>
        <dsp:cNvSpPr/>
      </dsp:nvSpPr>
      <dsp:spPr>
        <a:xfrm>
          <a:off x="2425428" y="1979952"/>
          <a:ext cx="1415145" cy="1415145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Dipakai di lingkungan bisnis/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perusahaan</a:t>
          </a:r>
          <a:endParaRPr lang="en-US" sz="1600" kern="1200"/>
        </a:p>
      </dsp:txBody>
      <dsp:txXfrm>
        <a:off x="2466876" y="2021400"/>
        <a:ext cx="1332249" cy="1332249"/>
      </dsp:txXfrm>
    </dsp:sp>
    <dsp:sp modelId="{A14455B8-4AFF-44A3-AE90-324BAD2D56C1}">
      <dsp:nvSpPr>
        <dsp:cNvPr id="0" name=""/>
        <dsp:cNvSpPr/>
      </dsp:nvSpPr>
      <dsp:spPr>
        <a:xfrm>
          <a:off x="3882790" y="1668417"/>
          <a:ext cx="272588" cy="340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882790" y="1736425"/>
        <a:ext cx="190812" cy="204023"/>
      </dsp:txXfrm>
    </dsp:sp>
    <dsp:sp modelId="{86B20B65-09B0-41BC-BF91-681FDCE0F82D}">
      <dsp:nvSpPr>
        <dsp:cNvPr id="0" name=""/>
        <dsp:cNvSpPr/>
      </dsp:nvSpPr>
      <dsp:spPr>
        <a:xfrm>
          <a:off x="4389025" y="1130865"/>
          <a:ext cx="1415145" cy="1415145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7183231"/>
            <a:satOff val="30917"/>
            <a:lumOff val="83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06C2C-3D0D-4070-8EC3-AA50586261E7}">
      <dsp:nvSpPr>
        <dsp:cNvPr id="0" name=""/>
        <dsp:cNvSpPr/>
      </dsp:nvSpPr>
      <dsp:spPr>
        <a:xfrm>
          <a:off x="4619398" y="1979952"/>
          <a:ext cx="1415145" cy="1415145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Dipakai dilingkungan pemerintahan</a:t>
          </a:r>
          <a:endParaRPr lang="en-US" sz="1600" kern="1200"/>
        </a:p>
      </dsp:txBody>
      <dsp:txXfrm>
        <a:off x="4660846" y="2021400"/>
        <a:ext cx="1332249" cy="1332249"/>
      </dsp:txXfrm>
    </dsp:sp>
    <dsp:sp modelId="{74679F46-4771-46C9-95AC-A561EC53EF7B}">
      <dsp:nvSpPr>
        <dsp:cNvPr id="0" name=""/>
        <dsp:cNvSpPr/>
      </dsp:nvSpPr>
      <dsp:spPr>
        <a:xfrm>
          <a:off x="6076759" y="1668417"/>
          <a:ext cx="272588" cy="340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076759" y="1736425"/>
        <a:ext cx="190812" cy="204023"/>
      </dsp:txXfrm>
    </dsp:sp>
    <dsp:sp modelId="{B326B174-E7FC-4B92-A027-76B75CE022AE}">
      <dsp:nvSpPr>
        <dsp:cNvPr id="0" name=""/>
        <dsp:cNvSpPr/>
      </dsp:nvSpPr>
      <dsp:spPr>
        <a:xfrm>
          <a:off x="6582994" y="1130865"/>
          <a:ext cx="1415145" cy="1415145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10774846"/>
            <a:satOff val="46375"/>
            <a:lumOff val="125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F8992-D9A6-4FDD-B2BD-6BCE5DB88A7F}">
      <dsp:nvSpPr>
        <dsp:cNvPr id="0" name=""/>
        <dsp:cNvSpPr/>
      </dsp:nvSpPr>
      <dsp:spPr>
        <a:xfrm>
          <a:off x="6813367" y="1979952"/>
          <a:ext cx="1415145" cy="1415145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Dipakai untuk perencanaan wilayah dan kota</a:t>
          </a:r>
          <a:endParaRPr lang="en-US" sz="1600" kern="1200"/>
        </a:p>
      </dsp:txBody>
      <dsp:txXfrm>
        <a:off x="6854815" y="2021400"/>
        <a:ext cx="1332249" cy="1332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E88E5-89BA-4E4A-9FAA-3A3887E3DC52}">
      <dsp:nvSpPr>
        <dsp:cNvPr id="0" name=""/>
        <dsp:cNvSpPr/>
      </dsp:nvSpPr>
      <dsp:spPr>
        <a:xfrm>
          <a:off x="4345144" y="1525"/>
          <a:ext cx="1141256" cy="78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Environmental Scan</a:t>
          </a:r>
          <a:endParaRPr lang="en-US" sz="1400" kern="1200"/>
        </a:p>
      </dsp:txBody>
      <dsp:txXfrm>
        <a:off x="4345144" y="1525"/>
        <a:ext cx="1141256" cy="785589"/>
      </dsp:txXfrm>
    </dsp:sp>
    <dsp:sp modelId="{34DBDAAE-CC74-405E-905D-F1A0E50560A7}">
      <dsp:nvSpPr>
        <dsp:cNvPr id="0" name=""/>
        <dsp:cNvSpPr/>
      </dsp:nvSpPr>
      <dsp:spPr>
        <a:xfrm>
          <a:off x="1953167" y="74401"/>
          <a:ext cx="4377160" cy="4377160"/>
        </a:xfrm>
        <a:prstGeom prst="circularArrow">
          <a:avLst>
            <a:gd name="adj1" fmla="val 3500"/>
            <a:gd name="adj2" fmla="val 217010"/>
            <a:gd name="adj3" fmla="val 19269090"/>
            <a:gd name="adj4" fmla="val 18700048"/>
            <a:gd name="adj5" fmla="val 408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60B90-9693-464D-8F3B-81B345CCF565}">
      <dsp:nvSpPr>
        <dsp:cNvPr id="0" name=""/>
        <dsp:cNvSpPr/>
      </dsp:nvSpPr>
      <dsp:spPr>
        <a:xfrm>
          <a:off x="5364470" y="1096161"/>
          <a:ext cx="1291877" cy="78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Likely Future Events/Trends</a:t>
          </a:r>
          <a:endParaRPr lang="en-US" sz="1400" kern="1200"/>
        </a:p>
      </dsp:txBody>
      <dsp:txXfrm>
        <a:off x="5364470" y="1096161"/>
        <a:ext cx="1291877" cy="785589"/>
      </dsp:txXfrm>
    </dsp:sp>
    <dsp:sp modelId="{4CF6464E-C9B1-4AA5-BC16-CCB0F69ECF8F}">
      <dsp:nvSpPr>
        <dsp:cNvPr id="0" name=""/>
        <dsp:cNvSpPr/>
      </dsp:nvSpPr>
      <dsp:spPr>
        <a:xfrm>
          <a:off x="1953167" y="74401"/>
          <a:ext cx="4377160" cy="4377160"/>
        </a:xfrm>
        <a:prstGeom prst="circularArrow">
          <a:avLst>
            <a:gd name="adj1" fmla="val 3500"/>
            <a:gd name="adj2" fmla="val 217010"/>
            <a:gd name="adj3" fmla="val 434846"/>
            <a:gd name="adj4" fmla="val 20948144"/>
            <a:gd name="adj5" fmla="val 408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EF411-91DA-43E1-BAB5-1C7E14AA1C74}">
      <dsp:nvSpPr>
        <dsp:cNvPr id="0" name=""/>
        <dsp:cNvSpPr/>
      </dsp:nvSpPr>
      <dsp:spPr>
        <a:xfrm>
          <a:off x="5390296" y="2644211"/>
          <a:ext cx="1240225" cy="78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Implications for community</a:t>
          </a:r>
          <a:endParaRPr lang="en-US" sz="1400" kern="1200"/>
        </a:p>
      </dsp:txBody>
      <dsp:txXfrm>
        <a:off x="5390296" y="2644211"/>
        <a:ext cx="1240225" cy="785589"/>
      </dsp:txXfrm>
    </dsp:sp>
    <dsp:sp modelId="{6AB3AD60-FF8C-41BB-99EE-7C8D05D7D0BB}">
      <dsp:nvSpPr>
        <dsp:cNvPr id="0" name=""/>
        <dsp:cNvSpPr/>
      </dsp:nvSpPr>
      <dsp:spPr>
        <a:xfrm>
          <a:off x="1953167" y="74401"/>
          <a:ext cx="4377160" cy="4377160"/>
        </a:xfrm>
        <a:prstGeom prst="circularArrow">
          <a:avLst>
            <a:gd name="adj1" fmla="val 3500"/>
            <a:gd name="adj2" fmla="val 217010"/>
            <a:gd name="adj3" fmla="val 3069090"/>
            <a:gd name="adj4" fmla="val 2113900"/>
            <a:gd name="adj5" fmla="val 408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EEEE-60FC-484C-8140-DD19708AAD2F}">
      <dsp:nvSpPr>
        <dsp:cNvPr id="0" name=""/>
        <dsp:cNvSpPr/>
      </dsp:nvSpPr>
      <dsp:spPr>
        <a:xfrm>
          <a:off x="4522978" y="3738848"/>
          <a:ext cx="785589" cy="78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Goals</a:t>
          </a:r>
          <a:endParaRPr lang="en-US" sz="1400" kern="1200"/>
        </a:p>
      </dsp:txBody>
      <dsp:txXfrm>
        <a:off x="4522978" y="3738848"/>
        <a:ext cx="785589" cy="785589"/>
      </dsp:txXfrm>
    </dsp:sp>
    <dsp:sp modelId="{1D7D4D8A-65DA-4D6A-8881-0AB25D4C6904}">
      <dsp:nvSpPr>
        <dsp:cNvPr id="0" name=""/>
        <dsp:cNvSpPr/>
      </dsp:nvSpPr>
      <dsp:spPr>
        <a:xfrm>
          <a:off x="1953167" y="74401"/>
          <a:ext cx="4377160" cy="4377160"/>
        </a:xfrm>
        <a:prstGeom prst="circularArrow">
          <a:avLst>
            <a:gd name="adj1" fmla="val 3500"/>
            <a:gd name="adj2" fmla="val 217010"/>
            <a:gd name="adj3" fmla="val 5834846"/>
            <a:gd name="adj4" fmla="val 4748144"/>
            <a:gd name="adj5" fmla="val 408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BDDCC-22BE-477E-91E8-5008334C848F}">
      <dsp:nvSpPr>
        <dsp:cNvPr id="0" name=""/>
        <dsp:cNvSpPr/>
      </dsp:nvSpPr>
      <dsp:spPr>
        <a:xfrm>
          <a:off x="2974928" y="3738848"/>
          <a:ext cx="785589" cy="78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974928" y="3738848"/>
        <a:ext cx="785589" cy="785589"/>
      </dsp:txXfrm>
    </dsp:sp>
    <dsp:sp modelId="{EED28D8F-5E40-47D7-8ACC-DF58429DFB87}">
      <dsp:nvSpPr>
        <dsp:cNvPr id="0" name=""/>
        <dsp:cNvSpPr/>
      </dsp:nvSpPr>
      <dsp:spPr>
        <a:xfrm>
          <a:off x="1953167" y="74401"/>
          <a:ext cx="4377160" cy="4377160"/>
        </a:xfrm>
        <a:prstGeom prst="circularArrow">
          <a:avLst>
            <a:gd name="adj1" fmla="val 3500"/>
            <a:gd name="adj2" fmla="val 217010"/>
            <a:gd name="adj3" fmla="val 8469090"/>
            <a:gd name="adj4" fmla="val 7513900"/>
            <a:gd name="adj5" fmla="val 408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6F614-73D0-4E0E-99DE-3ABDA6700504}">
      <dsp:nvSpPr>
        <dsp:cNvPr id="0" name=""/>
        <dsp:cNvSpPr/>
      </dsp:nvSpPr>
      <dsp:spPr>
        <a:xfrm>
          <a:off x="1573251" y="2644211"/>
          <a:ext cx="1399668" cy="78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Implementation</a:t>
          </a:r>
          <a:endParaRPr lang="en-US" sz="1400" kern="1200"/>
        </a:p>
      </dsp:txBody>
      <dsp:txXfrm>
        <a:off x="1573251" y="2644211"/>
        <a:ext cx="1399668" cy="785589"/>
      </dsp:txXfrm>
    </dsp:sp>
    <dsp:sp modelId="{0E9F1A9E-D360-40C9-AB5E-18482B25BF85}">
      <dsp:nvSpPr>
        <dsp:cNvPr id="0" name=""/>
        <dsp:cNvSpPr/>
      </dsp:nvSpPr>
      <dsp:spPr>
        <a:xfrm>
          <a:off x="1953167" y="74401"/>
          <a:ext cx="4377160" cy="4377160"/>
        </a:xfrm>
        <a:prstGeom prst="circularArrow">
          <a:avLst>
            <a:gd name="adj1" fmla="val 3500"/>
            <a:gd name="adj2" fmla="val 217010"/>
            <a:gd name="adj3" fmla="val 11234846"/>
            <a:gd name="adj4" fmla="val 10148144"/>
            <a:gd name="adj5" fmla="val 408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E855B-07BE-408A-84E9-484BA15A8AFE}">
      <dsp:nvSpPr>
        <dsp:cNvPr id="0" name=""/>
        <dsp:cNvSpPr/>
      </dsp:nvSpPr>
      <dsp:spPr>
        <a:xfrm>
          <a:off x="1676399" y="1096161"/>
          <a:ext cx="1193372" cy="78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Evaluation</a:t>
          </a:r>
          <a:endParaRPr lang="en-US" sz="1400" kern="1200"/>
        </a:p>
      </dsp:txBody>
      <dsp:txXfrm>
        <a:off x="1676399" y="1096161"/>
        <a:ext cx="1193372" cy="785589"/>
      </dsp:txXfrm>
    </dsp:sp>
    <dsp:sp modelId="{FC07D394-753D-4F3C-BCD3-DD09D204EEF6}">
      <dsp:nvSpPr>
        <dsp:cNvPr id="0" name=""/>
        <dsp:cNvSpPr/>
      </dsp:nvSpPr>
      <dsp:spPr>
        <a:xfrm>
          <a:off x="1953167" y="74401"/>
          <a:ext cx="4377160" cy="4377160"/>
        </a:xfrm>
        <a:prstGeom prst="circularArrow">
          <a:avLst>
            <a:gd name="adj1" fmla="val 3500"/>
            <a:gd name="adj2" fmla="val 217010"/>
            <a:gd name="adj3" fmla="val 13869090"/>
            <a:gd name="adj4" fmla="val 12913900"/>
            <a:gd name="adj5" fmla="val 408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41EA0-4A2B-4CD8-BAA1-F49BADF7ADB2}">
      <dsp:nvSpPr>
        <dsp:cNvPr id="0" name=""/>
        <dsp:cNvSpPr/>
      </dsp:nvSpPr>
      <dsp:spPr>
        <a:xfrm>
          <a:off x="2974928" y="1525"/>
          <a:ext cx="785589" cy="785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Mission </a:t>
          </a:r>
          <a:endParaRPr lang="en-US" sz="1400" kern="1200"/>
        </a:p>
      </dsp:txBody>
      <dsp:txXfrm>
        <a:off x="2974928" y="1525"/>
        <a:ext cx="785589" cy="785589"/>
      </dsp:txXfrm>
    </dsp:sp>
    <dsp:sp modelId="{9DC146AE-55DF-42E6-AA27-AD2E631342F2}">
      <dsp:nvSpPr>
        <dsp:cNvPr id="0" name=""/>
        <dsp:cNvSpPr/>
      </dsp:nvSpPr>
      <dsp:spPr>
        <a:xfrm>
          <a:off x="1953167" y="74401"/>
          <a:ext cx="4377160" cy="4377160"/>
        </a:xfrm>
        <a:prstGeom prst="circularArrow">
          <a:avLst>
            <a:gd name="adj1" fmla="val 3500"/>
            <a:gd name="adj2" fmla="val 217010"/>
            <a:gd name="adj3" fmla="val 16329278"/>
            <a:gd name="adj4" fmla="val 15548144"/>
            <a:gd name="adj5" fmla="val 408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95EF3-3540-4AA9-B4DF-1DB560E28F91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B0C2E-6918-402A-A498-96AA44DC24BA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Internal/Eksternal Assessment</a:t>
          </a:r>
          <a:endParaRPr lang="en-US" sz="1500" kern="1200"/>
        </a:p>
      </dsp:txBody>
      <dsp:txXfrm>
        <a:off x="1238021" y="29040"/>
        <a:ext cx="1531465" cy="896565"/>
      </dsp:txXfrm>
    </dsp:sp>
    <dsp:sp modelId="{7B2832A6-412F-4008-B739-D5985439F879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7390-6967-440E-AA5C-B4175EA78963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1103764"/>
            <a:satOff val="4423"/>
            <a:lumOff val="9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Mission</a:t>
          </a:r>
          <a:endParaRPr lang="en-US" sz="1500" kern="1200"/>
        </a:p>
      </dsp:txBody>
      <dsp:txXfrm>
        <a:off x="1238021" y="1219479"/>
        <a:ext cx="1531465" cy="896565"/>
      </dsp:txXfrm>
    </dsp:sp>
    <dsp:sp modelId="{1B9DB71C-FD48-4833-989C-8ED3DCA99136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AAFDA-64A4-4E82-BC88-9EAC9975037E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2207528"/>
            <a:satOff val="8847"/>
            <a:lumOff val="19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Vision</a:t>
          </a:r>
          <a:endParaRPr lang="en-US" sz="1500" kern="1200"/>
        </a:p>
      </dsp:txBody>
      <dsp:txXfrm>
        <a:off x="1238021" y="2409918"/>
        <a:ext cx="1531465" cy="896565"/>
      </dsp:txXfrm>
    </dsp:sp>
    <dsp:sp modelId="{619EDBA9-68B7-4099-9933-CA2586D408D4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F6123-93D4-4C2E-8350-7DFB39773C76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Values</a:t>
          </a:r>
          <a:endParaRPr lang="en-US" sz="1500" kern="1200"/>
        </a:p>
      </dsp:txBody>
      <dsp:txXfrm>
        <a:off x="1238021" y="3600357"/>
        <a:ext cx="1531465" cy="896565"/>
      </dsp:txXfrm>
    </dsp:sp>
    <dsp:sp modelId="{C967F8F1-1263-4FFE-86CD-EAA304BF3888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3AA76-5DD4-48EA-8AB6-DD914831E2AD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4415056"/>
            <a:satOff val="17694"/>
            <a:lumOff val="38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Goals</a:t>
          </a:r>
          <a:endParaRPr lang="en-US" sz="1500" kern="1200"/>
        </a:p>
      </dsp:txBody>
      <dsp:txXfrm>
        <a:off x="3349067" y="3600357"/>
        <a:ext cx="1531465" cy="896565"/>
      </dsp:txXfrm>
    </dsp:sp>
    <dsp:sp modelId="{CEAB3381-2116-4BB8-A13F-A5E659044D39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26DA0-B61C-4FDA-A054-3FF762F3525D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5518820"/>
            <a:satOff val="22117"/>
            <a:lumOff val="47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Objectives</a:t>
          </a:r>
          <a:endParaRPr lang="en-US" sz="1500" kern="1200"/>
        </a:p>
      </dsp:txBody>
      <dsp:txXfrm>
        <a:off x="3349067" y="2409918"/>
        <a:ext cx="1531465" cy="896565"/>
      </dsp:txXfrm>
    </dsp:sp>
    <dsp:sp modelId="{819014B1-92BE-483A-A60B-998E03C7B2B7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06A45-8AB9-4C31-A4F3-4041A7056BE8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Strategies</a:t>
          </a:r>
          <a:endParaRPr lang="en-US" sz="1500" kern="1200"/>
        </a:p>
      </dsp:txBody>
      <dsp:txXfrm>
        <a:off x="3349067" y="1219479"/>
        <a:ext cx="1531465" cy="896565"/>
      </dsp:txXfrm>
    </dsp:sp>
    <dsp:sp modelId="{6C4B0F1D-9091-42C4-8C63-B9F0D1C88470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4CD25-C39E-4B2D-A774-97B2C7C1B1D7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7726349"/>
            <a:satOff val="30964"/>
            <a:lumOff val="67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Performance Measures</a:t>
          </a:r>
          <a:endParaRPr lang="en-US" sz="1500" kern="1200"/>
        </a:p>
      </dsp:txBody>
      <dsp:txXfrm>
        <a:off x="3349067" y="29040"/>
        <a:ext cx="1531465" cy="896565"/>
      </dsp:txXfrm>
    </dsp:sp>
    <dsp:sp modelId="{F22D09C7-745E-4A20-8382-7DB7F9B80282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8CBD9-F9E2-4CE5-B6AC-2AAB25B79B6C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8830112"/>
            <a:satOff val="35388"/>
            <a:lumOff val="76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Action Plans</a:t>
          </a:r>
          <a:endParaRPr lang="en-US" sz="1500" kern="1200"/>
        </a:p>
      </dsp:txBody>
      <dsp:txXfrm>
        <a:off x="5460112" y="29040"/>
        <a:ext cx="1531465" cy="896565"/>
      </dsp:txXfrm>
    </dsp:sp>
    <dsp:sp modelId="{D09098F4-C223-4974-8E31-8D5D3E0E6AB1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Monitoring Evaluation</a:t>
          </a:r>
          <a:endParaRPr lang="en-US" sz="1500" kern="1200"/>
        </a:p>
      </dsp:txBody>
      <dsp:txXfrm>
        <a:off x="5460112" y="1219479"/>
        <a:ext cx="1531465" cy="8965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A5D03-D56C-4AA0-9202-5F07472EFE5C}">
      <dsp:nvSpPr>
        <dsp:cNvPr id="0" name=""/>
        <dsp:cNvSpPr/>
      </dsp:nvSpPr>
      <dsp:spPr>
        <a:xfrm>
          <a:off x="2057396" y="552"/>
          <a:ext cx="4114806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Penetapan visi dan misi</a:t>
          </a:r>
          <a:endParaRPr lang="en-US" sz="1700" kern="1200"/>
        </a:p>
      </dsp:txBody>
      <dsp:txXfrm>
        <a:off x="2076329" y="19485"/>
        <a:ext cx="4076940" cy="608542"/>
      </dsp:txXfrm>
    </dsp:sp>
    <dsp:sp modelId="{D1D93D38-A156-4CD3-A1EB-5982EC8760C7}">
      <dsp:nvSpPr>
        <dsp:cNvPr id="0" name=""/>
        <dsp:cNvSpPr/>
      </dsp:nvSpPr>
      <dsp:spPr>
        <a:xfrm rot="5400000">
          <a:off x="3993598" y="663120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4027536" y="687360"/>
        <a:ext cx="174529" cy="169682"/>
      </dsp:txXfrm>
    </dsp:sp>
    <dsp:sp modelId="{2F3BF016-A843-428D-8E4B-F8E2070172DE}">
      <dsp:nvSpPr>
        <dsp:cNvPr id="0" name=""/>
        <dsp:cNvSpPr/>
      </dsp:nvSpPr>
      <dsp:spPr>
        <a:xfrm>
          <a:off x="2057396" y="970164"/>
          <a:ext cx="4114806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Penetapan isu strategis</a:t>
          </a:r>
          <a:endParaRPr lang="en-US" sz="1700" kern="1200"/>
        </a:p>
      </dsp:txBody>
      <dsp:txXfrm>
        <a:off x="2076329" y="989097"/>
        <a:ext cx="4076940" cy="608542"/>
      </dsp:txXfrm>
    </dsp:sp>
    <dsp:sp modelId="{B8C5AF8A-B4A1-48C3-9A71-12C87CBBAAAB}">
      <dsp:nvSpPr>
        <dsp:cNvPr id="0" name=""/>
        <dsp:cNvSpPr/>
      </dsp:nvSpPr>
      <dsp:spPr>
        <a:xfrm rot="5400000">
          <a:off x="3993598" y="1632733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4027536" y="1656973"/>
        <a:ext cx="174529" cy="169682"/>
      </dsp:txXfrm>
    </dsp:sp>
    <dsp:sp modelId="{35960D43-ACAF-47D7-B221-6D45FCAAF896}">
      <dsp:nvSpPr>
        <dsp:cNvPr id="0" name=""/>
        <dsp:cNvSpPr/>
      </dsp:nvSpPr>
      <dsp:spPr>
        <a:xfrm>
          <a:off x="2057396" y="1939777"/>
          <a:ext cx="4114806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Perumusan tujuan, sasaran, dan strategi</a:t>
          </a:r>
          <a:endParaRPr lang="en-US" sz="1700" kern="1200"/>
        </a:p>
      </dsp:txBody>
      <dsp:txXfrm>
        <a:off x="2076329" y="1958710"/>
        <a:ext cx="4076940" cy="608542"/>
      </dsp:txXfrm>
    </dsp:sp>
    <dsp:sp modelId="{FE889125-1293-4B72-902A-9E6AF3199030}">
      <dsp:nvSpPr>
        <dsp:cNvPr id="0" name=""/>
        <dsp:cNvSpPr/>
      </dsp:nvSpPr>
      <dsp:spPr>
        <a:xfrm rot="5400000">
          <a:off x="3993598" y="2602345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4027536" y="2626585"/>
        <a:ext cx="174529" cy="169682"/>
      </dsp:txXfrm>
    </dsp:sp>
    <dsp:sp modelId="{E31BD221-5073-4C84-A48D-CE4302434296}">
      <dsp:nvSpPr>
        <dsp:cNvPr id="0" name=""/>
        <dsp:cNvSpPr/>
      </dsp:nvSpPr>
      <dsp:spPr>
        <a:xfrm>
          <a:off x="2133596" y="2909389"/>
          <a:ext cx="3962406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Penyusunan program</a:t>
          </a:r>
          <a:endParaRPr lang="en-US" sz="1700" kern="1200"/>
        </a:p>
      </dsp:txBody>
      <dsp:txXfrm>
        <a:off x="2152529" y="2928322"/>
        <a:ext cx="3924540" cy="608542"/>
      </dsp:txXfrm>
    </dsp:sp>
    <dsp:sp modelId="{7DE3DFB0-6A45-4E9B-9CC7-401E025B073E}">
      <dsp:nvSpPr>
        <dsp:cNvPr id="0" name=""/>
        <dsp:cNvSpPr/>
      </dsp:nvSpPr>
      <dsp:spPr>
        <a:xfrm rot="5400000">
          <a:off x="3993598" y="3571958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4027536" y="3596198"/>
        <a:ext cx="174529" cy="169682"/>
      </dsp:txXfrm>
    </dsp:sp>
    <dsp:sp modelId="{DC2C980A-7674-4A2A-9912-F6BCAD7E8F6C}">
      <dsp:nvSpPr>
        <dsp:cNvPr id="0" name=""/>
        <dsp:cNvSpPr/>
      </dsp:nvSpPr>
      <dsp:spPr>
        <a:xfrm>
          <a:off x="2133596" y="3879002"/>
          <a:ext cx="3962406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Perencanaan kegiatan dan anggaran</a:t>
          </a:r>
          <a:endParaRPr lang="en-US" sz="1700" kern="1200"/>
        </a:p>
      </dsp:txBody>
      <dsp:txXfrm>
        <a:off x="2152529" y="3897935"/>
        <a:ext cx="3924540" cy="608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8357D-B75A-487D-9E20-EE77BB6700B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4C149-8033-4640-94FC-6EC7736F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8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5BC7B4-4680-4550-AA35-8A974470BEB3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5BC7B4-4680-4550-AA35-8A974470BEB3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D5F71D-BA93-4090-B0DC-95C577ECCD82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D5F71D-BA93-4090-B0DC-95C577ECCD82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17F3FC-BFC4-4B0B-8815-D8B4D043F5A0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5390BE-2FAB-4EAE-9C15-EA4F5882871C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B25710-6B5D-4C3E-83D0-4D1657F44D64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D5F71D-BA93-4090-B0DC-95C577ECCD8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D5F71D-BA93-4090-B0DC-95C577ECCD8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D5F71D-BA93-4090-B0DC-95C577ECCD82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B08D-11C1-405B-B966-F5633425A9A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051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409759"/>
            <a:ext cx="60198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smtClean="0"/>
              <a:t>TIPE PERENCANAAN DI INDONESIA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0313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b="1" i="1" smtClean="0">
                <a:latin typeface="Arial" charset="0"/>
              </a:rPr>
              <a:t>Master Planning</a:t>
            </a:r>
            <a:r>
              <a:rPr lang="id-ID" b="1" i="1" smtClean="0">
                <a:latin typeface="Arial" charset="0"/>
              </a:rPr>
              <a:t>: </a:t>
            </a:r>
            <a:r>
              <a:rPr lang="id-ID" b="1" smtClean="0">
                <a:latin typeface="Arial" charset="0"/>
              </a:rPr>
              <a:t>Analisis Fisik</a:t>
            </a:r>
            <a:endParaRPr lang="en-GB" b="1" smtClean="0">
              <a:latin typeface="Arial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357188" y="1498600"/>
            <a:ext cx="2071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 b="1"/>
              <a:t>Analisis Fisik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2428875" y="1357313"/>
            <a:ext cx="6429375" cy="15700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id-ID" sz="2400"/>
              <a:t>Pemrograman </a:t>
            </a:r>
            <a:r>
              <a:rPr lang="id-ID" sz="2400" i="1"/>
              <a:t>(programming): </a:t>
            </a:r>
            <a:r>
              <a:rPr lang="id-ID" sz="2400"/>
              <a:t>analisis</a:t>
            </a:r>
            <a:r>
              <a:rPr lang="id-ID" sz="2400" i="1"/>
              <a:t> </a:t>
            </a:r>
            <a:r>
              <a:rPr lang="id-ID" sz="2400"/>
              <a:t>pewadahan hasil analisis ke ruang fisik secara alokatif (macam ruang, interaksi antar ruang, dan rencana volume tiap ruang)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28625" y="2928934"/>
            <a:ext cx="87153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>
              <a:spcAft>
                <a:spcPts val="0"/>
              </a:spcAft>
            </a:pPr>
            <a:r>
              <a:rPr lang="id-ID" sz="2400"/>
              <a:t>Kebutuhan data mencakup, antara lain: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1.	Peraturan terkait lokasi/tapak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2.	Guna lahan sekitarnya dan nilainya, serta prediksinya ke masa depan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3.	Fasilitas yang ada dan layanan teknik yg tersedia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4.	Kepemilikan lahan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5.	Transportasi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6.	Iklim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7.	Geologi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8.	Ancaman bencana ke lokasi/tapak.</a:t>
            </a:r>
          </a:p>
          <a:p>
            <a:pPr marL="357188" indent="-357188">
              <a:spcAft>
                <a:spcPts val="0"/>
              </a:spcAft>
            </a:pPr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397632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8938"/>
            <a:ext cx="7772400" cy="106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sz="3600" b="1" i="1" smtClean="0">
                <a:latin typeface="Arial" charset="0"/>
              </a:rPr>
              <a:t>Master Planning</a:t>
            </a:r>
            <a:r>
              <a:rPr lang="id-ID" sz="3600" b="1" i="1" smtClean="0">
                <a:latin typeface="Arial" charset="0"/>
              </a:rPr>
              <a:t>: </a:t>
            </a:r>
            <a:r>
              <a:rPr lang="id-ID" sz="3600" b="1" smtClean="0">
                <a:latin typeface="Arial" charset="0"/>
              </a:rPr>
              <a:t>Pengusulan rencana</a:t>
            </a:r>
            <a:endParaRPr lang="en-GB" sz="3600" b="1" smtClean="0">
              <a:latin typeface="Arial" charset="0"/>
            </a:endParaRPr>
          </a:p>
        </p:txBody>
      </p:sp>
      <p:sp>
        <p:nvSpPr>
          <p:cNvPr id="17413" name="TextBox 11"/>
          <p:cNvSpPr txBox="1">
            <a:spLocks noChangeArrowheads="1"/>
          </p:cNvSpPr>
          <p:nvPr/>
        </p:nvSpPr>
        <p:spPr bwMode="auto">
          <a:xfrm>
            <a:off x="0" y="1285875"/>
            <a:ext cx="2428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 b="1"/>
              <a:t>Usulan rencana fisik </a:t>
            </a:r>
            <a:r>
              <a:rPr lang="id-ID" sz="2800" b="1" i="1"/>
              <a:t>(master plan)</a:t>
            </a:r>
            <a:endParaRPr lang="id-ID" sz="2800" b="1"/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2409825" y="1455738"/>
            <a:ext cx="6448425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id-ID" sz="2400"/>
              <a:t>Perancangan Fisik </a:t>
            </a:r>
            <a:r>
              <a:rPr lang="id-ID" sz="2400" i="1"/>
              <a:t>(designing): </a:t>
            </a:r>
            <a:r>
              <a:rPr lang="id-ID" sz="2400"/>
              <a:t>perancangan fisik berdasar macam ruang, interaksi, dan alokasinya.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2709858"/>
            <a:ext cx="9148794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>
              <a:spcAft>
                <a:spcPts val="0"/>
              </a:spcAft>
            </a:pPr>
            <a:r>
              <a:rPr lang="id-ID" sz="2400"/>
              <a:t>Mencakup langkah-langkah, antara lain: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1.	Paparkan semua data lokasi/tapak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2.	Jabarkan implikasi program yg telah dirumuskan ke desain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3.	Rumuskan atribut desain sesuai tujuan desain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4.	Buat rancangan bentuk dan pengaturan ruang sesuai hal-hal tsb di atas (no. 2 dan 3).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5.	Ciptakan jaringan jalan mewadahi pergerakan akibat no. 2 dan 3 di atas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6.	Pilih sistem struktur dan layanan utilitas (dari beberapa kemungkinan).</a:t>
            </a:r>
          </a:p>
          <a:p>
            <a:pPr marL="357188" indent="-357188">
              <a:spcAft>
                <a:spcPts val="0"/>
              </a:spcAft>
            </a:pPr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116689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7EE6D-8285-4DA8-A76D-82789967BCF5}" type="slidenum">
              <a:rPr lang="en-GB" sz="1800" smtClean="0"/>
              <a:pPr>
                <a:defRPr/>
              </a:pPr>
              <a:t>12</a:t>
            </a:fld>
            <a:endParaRPr lang="en-GB" sz="18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785938"/>
            <a:ext cx="7772400" cy="3124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800" b="1" smtClean="0">
                <a:latin typeface="Arial" charset="0"/>
              </a:rPr>
              <a:t>STRATEGIC PLANNING</a:t>
            </a:r>
            <a:endParaRPr lang="en-GB" sz="4800" b="1" smtClean="0">
              <a:latin typeface="Arial" charset="0"/>
            </a:endParaRPr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 rot="5400000">
            <a:off x="8699500" y="6477000"/>
            <a:ext cx="368300" cy="2159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1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smtClean="0"/>
              <a:t>ASAL USUL PERENCANAAN STRATEGIS</a:t>
            </a:r>
            <a:endParaRPr lang="en-US" b="1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6663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898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smtClean="0"/>
              <a:t>MAKSUD PERENCANAAN STRATEGIS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Perencanaan strategis sebagai proses sistematis dan formulasi strategi</a:t>
            </a:r>
          </a:p>
          <a:p>
            <a:r>
              <a:rPr lang="en-US" smtClean="0"/>
              <a:t>Mempertimbangkan pedoman yang ada dalam melakukan analisis untuk hasil perencanaan jangka panjang</a:t>
            </a:r>
            <a:endParaRPr lang="en-US"/>
          </a:p>
        </p:txBody>
      </p:sp>
      <p:sp>
        <p:nvSpPr>
          <p:cNvPr id="4" name="Pentagon 3"/>
          <p:cNvSpPr/>
          <p:nvPr/>
        </p:nvSpPr>
        <p:spPr>
          <a:xfrm rot="5400000">
            <a:off x="5657850" y="323850"/>
            <a:ext cx="1790700" cy="35052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13738" y="1181100"/>
            <a:ext cx="34920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smtClean="0">
                <a:solidFill>
                  <a:schemeClr val="bg1"/>
                </a:solidFill>
              </a:rPr>
              <a:t>Proses sistematis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smtClean="0">
                <a:solidFill>
                  <a:schemeClr val="bg1"/>
                </a:solidFill>
              </a:rPr>
              <a:t>Identifikasi tahapan analisis dan pengambilan keputusan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smtClean="0">
                <a:solidFill>
                  <a:schemeClr val="bg1"/>
                </a:solidFill>
              </a:rPr>
              <a:t>Kepastian dalam pencapaian hasil dan tujuan</a:t>
            </a:r>
          </a:p>
          <a:p>
            <a:endParaRPr lang="en-US" sz="1400"/>
          </a:p>
        </p:txBody>
      </p:sp>
      <p:sp>
        <p:nvSpPr>
          <p:cNvPr id="6" name="Flowchart: Internal Storage 5"/>
          <p:cNvSpPr/>
          <p:nvPr/>
        </p:nvSpPr>
        <p:spPr>
          <a:xfrm>
            <a:off x="4813738" y="2971800"/>
            <a:ext cx="3733800" cy="2514600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Perencanaan jangka panjang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Acuan yang jelas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Tahapan dalam pencapaian hasil dan tujuan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3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smtClean="0"/>
              <a:t>PERBEDAAN PERENCANAAN KOMPREHENSIF DAN PERENCANAAN STRATEGIS</a:t>
            </a:r>
            <a:endParaRPr 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smtClean="0"/>
          </a:p>
          <a:p>
            <a:pPr>
              <a:buFont typeface="Wingdings" pitchFamily="2" charset="2"/>
              <a:buChar char="§"/>
            </a:pPr>
            <a:endParaRPr lang="en-US" i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360215"/>
              </p:ext>
            </p:extLst>
          </p:nvPr>
        </p:nvGraphicFramePr>
        <p:xfrm>
          <a:off x="457200" y="2209800"/>
          <a:ext cx="8077200" cy="38100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286000"/>
                <a:gridCol w="31242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Aspek 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Perencanaan Komprehensif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Perencanaan Strategis</a:t>
                      </a:r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/>
                        <a:t>Pelaku proses yang mendominasi keputusan</a:t>
                      </a:r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Pakar dan ahli perencanaan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Stakeholder sebagai pemangku kepentingan</a:t>
                      </a:r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/>
                        <a:t>Dasar keputusan</a:t>
                      </a:r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Rasionalitas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Keputusan</a:t>
                      </a:r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/>
                        <a:t>Masalah yang ditangani</a:t>
                      </a:r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Seluruh (komprehensif)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Berfokus hanya yang dirioritaskan (karena keterbatasan sumber daya)</a:t>
                      </a:r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/>
                        <a:t>Penerapan di Indonesia</a:t>
                      </a:r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RTRW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RPJM</a:t>
                      </a:r>
                      <a:endParaRPr lang="en-US" sz="20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794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/>
              <a:t>SIFAT-SIFAT PERENCANAN STRATEGIS </a:t>
            </a:r>
            <a:endParaRPr 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Lebih berorientasi ke tindakan, hasil, dan implementasi</a:t>
            </a:r>
          </a:p>
          <a:p>
            <a:r>
              <a:rPr lang="en-US" smtClean="0"/>
              <a:t>Partisipasi lebih luas dan beragam</a:t>
            </a:r>
          </a:p>
          <a:p>
            <a:r>
              <a:rPr lang="en-US" smtClean="0"/>
              <a:t>Kajian lingkungan eksternal yang lebih luas (peluang dan ncaman)</a:t>
            </a:r>
          </a:p>
          <a:p>
            <a:r>
              <a:rPr lang="en-US" smtClean="0"/>
              <a:t>Perilaku kompetitif (bersaing)</a:t>
            </a:r>
          </a:p>
          <a:p>
            <a:r>
              <a:rPr lang="en-US" smtClean="0"/>
              <a:t>Kajian lingkungan internal: kekuatan dan kelemahan dalam konteks peluang dan tantangan/ancaman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83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PROSES PERENCANAAN STRATEGIS</a:t>
            </a:r>
            <a:endParaRPr lang="en-US" b="1"/>
          </a:p>
        </p:txBody>
      </p:sp>
      <p:sp>
        <p:nvSpPr>
          <p:cNvPr id="4" name="Rectangle 3"/>
          <p:cNvSpPr/>
          <p:nvPr/>
        </p:nvSpPr>
        <p:spPr>
          <a:xfrm>
            <a:off x="304800" y="2031124"/>
            <a:ext cx="5029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Penyusunan rencana strategis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38799" y="2031124"/>
            <a:ext cx="3476297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Penyusunan progam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43707" y="2793124"/>
            <a:ext cx="24384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Penilaian eksternal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62907" y="3174280"/>
            <a:ext cx="0" cy="46886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47982" y="3224048"/>
            <a:ext cx="226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Opportunities, threats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44414" y="3669268"/>
            <a:ext cx="16369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Isu strategis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631324"/>
            <a:ext cx="13716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Visi, misi, nilai-nilai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71600" y="3853934"/>
            <a:ext cx="57281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1" y="3631324"/>
            <a:ext cx="1219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Strategi</a:t>
            </a:r>
          </a:p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-strategi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81400" y="3855827"/>
            <a:ext cx="57281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06814" y="3626804"/>
            <a:ext cx="1981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Program/kegiatan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334000" y="3815990"/>
            <a:ext cx="57281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8134014" y="3112192"/>
            <a:ext cx="981082" cy="148726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Implementasi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888014" y="3853934"/>
            <a:ext cx="286407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43707" y="4545411"/>
            <a:ext cx="24384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Penilaian eksternal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783928" y="4038600"/>
            <a:ext cx="0" cy="50681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87717" y="4226003"/>
            <a:ext cx="230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Strengths, weaknesses</a:t>
            </a:r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624555" y="4599461"/>
            <a:ext cx="0" cy="1576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038601" y="4757102"/>
            <a:ext cx="458595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41837" y="4914743"/>
            <a:ext cx="2445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Monitoring dan Evaluasi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1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CONTOH VARIASI PROSES PERENCANAAN</a:t>
            </a:r>
            <a:endParaRPr lang="en-US" sz="3600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7919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121622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Vission</a:t>
            </a:r>
            <a:endParaRPr 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3429000" y="5682734"/>
            <a:ext cx="906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Strategies</a:t>
            </a:r>
            <a:endParaRPr lang="en-US" sz="1400"/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flipH="1">
            <a:off x="3779416" y="1524000"/>
            <a:ext cx="1" cy="30033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410200" y="5871865"/>
            <a:ext cx="1" cy="30033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3000" y="6172200"/>
            <a:ext cx="928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Long term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18474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70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157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ULIAH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124200"/>
            <a:ext cx="5410200" cy="3733800"/>
          </a:xfrm>
        </p:spPr>
        <p:txBody>
          <a:bodyPr>
            <a:normAutofit/>
          </a:bodyPr>
          <a:lstStyle/>
          <a:p>
            <a:pPr marL="114300" indent="0">
              <a:buClr>
                <a:srgbClr val="002060"/>
              </a:buClr>
              <a:buNone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133600"/>
            <a:ext cx="3733800" cy="11430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2">
                    <a:lumMod val="50000"/>
                  </a:schemeClr>
                </a:solidFill>
              </a:rPr>
              <a:t>OUTLINE</a:t>
            </a:r>
            <a:endParaRPr lang="en-US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3810000"/>
            <a:ext cx="480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smtClean="0"/>
              <a:t>Master Planning</a:t>
            </a:r>
          </a:p>
          <a:p>
            <a:pPr marL="342900" indent="-342900">
              <a:buAutoNum type="arabicPeriod"/>
            </a:pPr>
            <a:r>
              <a:rPr lang="en-US" sz="3200" smtClean="0"/>
              <a:t>Strategic Planning</a:t>
            </a:r>
          </a:p>
          <a:p>
            <a:pPr marL="342900" indent="-342900">
              <a:buAutoNum type="arabicPeriod"/>
            </a:pPr>
            <a:endParaRPr lang="en-US" sz="3200" smtClean="0"/>
          </a:p>
          <a:p>
            <a:pPr marL="342900" indent="-342900">
              <a:buAutoNum type="arabi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099937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437664"/>
              </p:ext>
            </p:extLst>
          </p:nvPr>
        </p:nvGraphicFramePr>
        <p:xfrm>
          <a:off x="381000" y="1371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4472152" y="59436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7107" y="6248400"/>
            <a:ext cx="1934889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Tindakan/Kegiatan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0" y="6433066"/>
            <a:ext cx="18283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6096000"/>
            <a:ext cx="1807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Monitoring </a:t>
            </a:r>
          </a:p>
          <a:p>
            <a:pPr algn="ctr"/>
            <a:r>
              <a:rPr lang="en-US" smtClean="0"/>
              <a:t>dan Evaluasi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1905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Analisis lingkungan internal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81800" y="1828800"/>
            <a:ext cx="1905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Analisis lingkungan eksteral</a:t>
            </a:r>
            <a:endParaRPr lang="en-US"/>
          </a:p>
        </p:txBody>
      </p:sp>
      <p:sp>
        <p:nvSpPr>
          <p:cNvPr id="13" name="Up-Down Arrow 12"/>
          <p:cNvSpPr/>
          <p:nvPr/>
        </p:nvSpPr>
        <p:spPr>
          <a:xfrm rot="3267195" flipH="1">
            <a:off x="2163960" y="1200149"/>
            <a:ext cx="533400" cy="1257300"/>
          </a:xfrm>
          <a:prstGeom prst="up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 rot="7715158" flipH="1">
            <a:off x="6267246" y="1182070"/>
            <a:ext cx="533400" cy="1257300"/>
          </a:xfrm>
          <a:prstGeom prst="up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8928290">
            <a:off x="2207943" y="2307429"/>
            <a:ext cx="342900" cy="68828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903837">
            <a:off x="6545869" y="2369323"/>
            <a:ext cx="240720" cy="605865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990599" y="2703786"/>
            <a:ext cx="1" cy="34237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3316069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Masukan balik</a:t>
            </a:r>
          </a:p>
          <a:p>
            <a:r>
              <a:rPr lang="en-US" sz="1400" smtClean="0"/>
              <a:t>(feed back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08526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/>
              <a:t>PENGERTIAN BAGIAN PROSES PERENCANAAN STRATEGIS</a:t>
            </a:r>
            <a:endParaRPr 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VISI: seperti apa gambaran masa depan; seperti apa kondisi yang kita kejar masa depan</a:t>
            </a:r>
          </a:p>
          <a:p>
            <a:r>
              <a:rPr lang="en-US" smtClean="0"/>
              <a:t>MISI: apa yang perlu kita kerjakan untuk mencapai visi tersebut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 smtClean="0"/>
              <a:t>Sebuah visi merupakan gambaran sukses masa depan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Sebuah visi aka terbentuk jika kita berpikir cukup jauh ke depan untuk menyadari adanya tantangan yang dapat dihadap dengan persiapan dari sekarang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93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Visi akan menjadi berarti jika memenuhi kriteria berikut:</a:t>
            </a:r>
          </a:p>
          <a:p>
            <a:pPr>
              <a:buFont typeface="Courier New" pitchFamily="49" charset="0"/>
              <a:buChar char="o"/>
            </a:pPr>
            <a:r>
              <a:rPr lang="en-US" smtClean="0"/>
              <a:t>A vision engages the heart and the spirit</a:t>
            </a:r>
          </a:p>
          <a:p>
            <a:pPr>
              <a:buFont typeface="Courier New" pitchFamily="49" charset="0"/>
              <a:buChar char="o"/>
            </a:pPr>
            <a:r>
              <a:rPr lang="en-US" smtClean="0"/>
              <a:t>… leads toward a worthwhile goal</a:t>
            </a:r>
          </a:p>
          <a:p>
            <a:pPr>
              <a:buFont typeface="Courier New" pitchFamily="49" charset="0"/>
              <a:buChar char="o"/>
            </a:pPr>
            <a:r>
              <a:rPr lang="en-US" smtClean="0"/>
              <a:t>… gives meaning to an effort</a:t>
            </a:r>
          </a:p>
          <a:p>
            <a:pPr>
              <a:buFont typeface="Courier New" pitchFamily="49" charset="0"/>
              <a:buChar char="o"/>
            </a:pPr>
            <a:r>
              <a:rPr lang="en-US" smtClean="0"/>
              <a:t>… is simple</a:t>
            </a:r>
          </a:p>
          <a:p>
            <a:pPr>
              <a:buFont typeface="Courier New" pitchFamily="49" charset="0"/>
              <a:buChar char="o"/>
            </a:pPr>
            <a:r>
              <a:rPr lang="en-US" smtClean="0"/>
              <a:t>… is attainable</a:t>
            </a:r>
          </a:p>
          <a:p>
            <a:pPr>
              <a:buFont typeface="Courier New" pitchFamily="49" charset="0"/>
              <a:buChar char="o"/>
            </a:pPr>
            <a:r>
              <a:rPr lang="en-US" smtClean="0"/>
              <a:t>… can change over time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18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We need a vision because it: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 </a:t>
            </a:r>
            <a:r>
              <a:rPr lang="en-US" b="1" smtClean="0"/>
              <a:t>Motivates</a:t>
            </a:r>
            <a:r>
              <a:rPr lang="en-US" smtClean="0"/>
              <a:t> by concrete pictures of a better life in the area</a:t>
            </a:r>
          </a:p>
          <a:p>
            <a:pPr>
              <a:buFont typeface="Wingdings" pitchFamily="2" charset="2"/>
              <a:buChar char="q"/>
            </a:pPr>
            <a:r>
              <a:rPr lang="en-US"/>
              <a:t> </a:t>
            </a:r>
            <a:r>
              <a:rPr lang="en-US" b="1" smtClean="0"/>
              <a:t>Focuses </a:t>
            </a:r>
            <a:r>
              <a:rPr lang="en-US" smtClean="0"/>
              <a:t>on results first- rather than on ways and means of achieving them</a:t>
            </a:r>
          </a:p>
          <a:p>
            <a:pPr>
              <a:buFont typeface="Wingdings" pitchFamily="2" charset="2"/>
              <a:buChar char="q"/>
            </a:pPr>
            <a:r>
              <a:rPr lang="en-US" b="1"/>
              <a:t> </a:t>
            </a:r>
            <a:r>
              <a:rPr lang="en-US" b="1" smtClean="0"/>
              <a:t>Helps </a:t>
            </a:r>
            <a:r>
              <a:rPr lang="en-US" smtClean="0"/>
              <a:t>to check on what needs to be done to achieve these results</a:t>
            </a:r>
            <a:endParaRPr lang="en-US" b="1" smtClean="0"/>
          </a:p>
          <a:p>
            <a:pPr>
              <a:buFont typeface="Wingdings" pitchFamily="2" charset="2"/>
              <a:buChar char="q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78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ANALISIS LINGKUNGAN EXTERNAL: mengkaji peluang dan acaman yang ada di lingkungan di luar (sifat bersaing: memanfaatkan peluang dan antisipasi ancaman)</a:t>
            </a:r>
          </a:p>
          <a:p>
            <a:r>
              <a:rPr lang="en-US" smtClean="0"/>
              <a:t>ANALISIS LINGKUNGAN INTERNAL: mengkaji kekuatan dan kelemahan diri kita (kenali diri sendiri: memanfaatkan kekuatan dan pertimbangan kelemahan)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1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ISU STRATEGIS: masalah utama dan diprioritaskan untuk diatasi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 smtClean="0"/>
              <a:t>Tidak semua isu/masalah perlu kita prioritaskan untuk diatasi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Seringkali disebut juga sebagai faktor kunci keberhasilan</a:t>
            </a:r>
          </a:p>
          <a:p>
            <a:r>
              <a:rPr lang="en-US" smtClean="0"/>
              <a:t>STRATEGI: pilar-pilar cara atau langkah-langkah sebagai bagian dari menjalankan misi untuk mencapai visi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 smtClean="0"/>
              <a:t>Seringkali mencakup tujuan, kebijakan, dan program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7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TUGAS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Kaitkan dan jelaskan tipe perencanaan master planning dan strategic planning dengan dokumen perencanaan di Indonesia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28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7EE6D-8285-4DA8-A76D-82789967BCF5}" type="slidenum">
              <a:rPr lang="en-GB" sz="1800" smtClean="0"/>
              <a:pPr>
                <a:defRPr/>
              </a:pPr>
              <a:t>3</a:t>
            </a:fld>
            <a:endParaRPr lang="en-GB" sz="18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785938"/>
            <a:ext cx="7772400" cy="3124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d-ID" sz="4800" b="1" smtClean="0">
                <a:latin typeface="Arial" charset="0"/>
              </a:rPr>
              <a:t>Proses</a:t>
            </a:r>
            <a:r>
              <a:rPr lang="en-US" sz="4800" b="1" smtClean="0">
                <a:latin typeface="Arial" charset="0"/>
              </a:rPr>
              <a:t> Perencanaan</a:t>
            </a:r>
            <a:r>
              <a:rPr lang="id-ID" sz="4800" b="1" smtClean="0">
                <a:latin typeface="Arial" charset="0"/>
              </a:rPr>
              <a:t> Induk </a:t>
            </a:r>
            <a:r>
              <a:rPr lang="id-ID" sz="4800" b="1" i="1" smtClean="0">
                <a:latin typeface="Arial" charset="0"/>
              </a:rPr>
              <a:t>(Master Planning)</a:t>
            </a:r>
            <a:endParaRPr lang="en-GB" sz="4800" b="1" smtClean="0">
              <a:latin typeface="Arial" charset="0"/>
            </a:endParaRPr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 rot="5400000">
            <a:off x="8699500" y="6477000"/>
            <a:ext cx="368300" cy="2159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1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id-ID" b="1" smtClean="0"/>
              <a:t>Posisi </a:t>
            </a:r>
            <a:r>
              <a:rPr lang="id-ID" b="1" i="1" smtClean="0"/>
              <a:t>Master Planning </a:t>
            </a:r>
            <a:endParaRPr lang="id-ID" b="1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400800" cy="46863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id-ID" sz="2800" smtClean="0">
                <a:solidFill>
                  <a:srgbClr val="0066CC"/>
                </a:solidFill>
              </a:rPr>
              <a:t>Dalam urutan dari kecil ke besar/luas: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Ruang/kamar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Rumah/bangunan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Komplek bangunan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Kawasan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Kota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Region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Negara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1714500" y="2171700"/>
            <a:ext cx="957263" cy="3429000"/>
          </a:xfrm>
          <a:prstGeom prst="triangle">
            <a:avLst>
              <a:gd name="adj" fmla="val 5197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500563" y="3743325"/>
            <a:ext cx="1022350" cy="1857375"/>
          </a:xfrm>
          <a:custGeom>
            <a:avLst/>
            <a:gdLst>
              <a:gd name="connsiteX0" fmla="*/ 46495 w 1022888"/>
              <a:gd name="connsiteY0" fmla="*/ 0 h 2076773"/>
              <a:gd name="connsiteX1" fmla="*/ 588936 w 1022888"/>
              <a:gd name="connsiteY1" fmla="*/ 15498 h 2076773"/>
              <a:gd name="connsiteX2" fmla="*/ 588936 w 1022888"/>
              <a:gd name="connsiteY2" fmla="*/ 821410 h 2076773"/>
              <a:gd name="connsiteX3" fmla="*/ 1022888 w 1022888"/>
              <a:gd name="connsiteY3" fmla="*/ 976393 h 2076773"/>
              <a:gd name="connsiteX4" fmla="*/ 588936 w 1022888"/>
              <a:gd name="connsiteY4" fmla="*/ 1177871 h 2076773"/>
              <a:gd name="connsiteX5" fmla="*/ 604434 w 1022888"/>
              <a:gd name="connsiteY5" fmla="*/ 2076773 h 2076773"/>
              <a:gd name="connsiteX6" fmla="*/ 0 w 1022888"/>
              <a:gd name="connsiteY6" fmla="*/ 2076773 h 207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2888" h="2076773">
                <a:moveTo>
                  <a:pt x="46495" y="0"/>
                </a:moveTo>
                <a:lnTo>
                  <a:pt x="588936" y="15498"/>
                </a:lnTo>
                <a:lnTo>
                  <a:pt x="588936" y="821410"/>
                </a:lnTo>
                <a:lnTo>
                  <a:pt x="1022888" y="976393"/>
                </a:lnTo>
                <a:lnTo>
                  <a:pt x="588936" y="1177871"/>
                </a:lnTo>
                <a:lnTo>
                  <a:pt x="604434" y="2076773"/>
                </a:lnTo>
                <a:lnTo>
                  <a:pt x="0" y="2076773"/>
                </a:lnTo>
              </a:path>
            </a:pathLst>
          </a:cu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5643563" y="4386263"/>
            <a:ext cx="2500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b="1">
                <a:latin typeface="Calibri" pitchFamily="34" charset="0"/>
              </a:rPr>
              <a:t>Domain PWK</a:t>
            </a:r>
          </a:p>
        </p:txBody>
      </p:sp>
      <p:sp>
        <p:nvSpPr>
          <p:cNvPr id="9" name="Freeform 8"/>
          <p:cNvSpPr/>
          <p:nvPr/>
        </p:nvSpPr>
        <p:spPr>
          <a:xfrm>
            <a:off x="5264150" y="2243138"/>
            <a:ext cx="1379538" cy="1928812"/>
          </a:xfrm>
          <a:custGeom>
            <a:avLst/>
            <a:gdLst>
              <a:gd name="connsiteX0" fmla="*/ 46495 w 1022888"/>
              <a:gd name="connsiteY0" fmla="*/ 0 h 2076773"/>
              <a:gd name="connsiteX1" fmla="*/ 588936 w 1022888"/>
              <a:gd name="connsiteY1" fmla="*/ 15498 h 2076773"/>
              <a:gd name="connsiteX2" fmla="*/ 588936 w 1022888"/>
              <a:gd name="connsiteY2" fmla="*/ 821410 h 2076773"/>
              <a:gd name="connsiteX3" fmla="*/ 1022888 w 1022888"/>
              <a:gd name="connsiteY3" fmla="*/ 976393 h 2076773"/>
              <a:gd name="connsiteX4" fmla="*/ 588936 w 1022888"/>
              <a:gd name="connsiteY4" fmla="*/ 1177871 h 2076773"/>
              <a:gd name="connsiteX5" fmla="*/ 604434 w 1022888"/>
              <a:gd name="connsiteY5" fmla="*/ 2076773 h 2076773"/>
              <a:gd name="connsiteX6" fmla="*/ 0 w 1022888"/>
              <a:gd name="connsiteY6" fmla="*/ 2076773 h 207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2888" h="2076773">
                <a:moveTo>
                  <a:pt x="46495" y="0"/>
                </a:moveTo>
                <a:lnTo>
                  <a:pt x="588936" y="15498"/>
                </a:lnTo>
                <a:lnTo>
                  <a:pt x="588936" y="821410"/>
                </a:lnTo>
                <a:lnTo>
                  <a:pt x="1022888" y="976393"/>
                </a:lnTo>
                <a:lnTo>
                  <a:pt x="588936" y="1177871"/>
                </a:lnTo>
                <a:lnTo>
                  <a:pt x="604434" y="2076773"/>
                </a:lnTo>
                <a:lnTo>
                  <a:pt x="0" y="2076773"/>
                </a:lnTo>
              </a:path>
            </a:pathLst>
          </a:cu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177" name="TextBox 6"/>
          <p:cNvSpPr txBox="1">
            <a:spLocks noChangeArrowheads="1"/>
          </p:cNvSpPr>
          <p:nvPr/>
        </p:nvSpPr>
        <p:spPr bwMode="auto">
          <a:xfrm>
            <a:off x="6572250" y="2671763"/>
            <a:ext cx="19288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b="1">
                <a:latin typeface="Calibri" pitchFamily="34" charset="0"/>
              </a:rPr>
              <a:t>Domain Arsitektur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2875" y="3143250"/>
            <a:ext cx="3429000" cy="1500188"/>
            <a:chOff x="142862" y="3143248"/>
            <a:chExt cx="3429006" cy="1500198"/>
          </a:xfrm>
        </p:grpSpPr>
        <p:sp>
          <p:nvSpPr>
            <p:cNvPr id="11" name="Freeform 10"/>
            <p:cNvSpPr/>
            <p:nvPr/>
          </p:nvSpPr>
          <p:spPr>
            <a:xfrm flipH="1">
              <a:off x="1142989" y="3143248"/>
              <a:ext cx="2428879" cy="1500198"/>
            </a:xfrm>
            <a:custGeom>
              <a:avLst/>
              <a:gdLst>
                <a:gd name="connsiteX0" fmla="*/ 46495 w 1022888"/>
                <a:gd name="connsiteY0" fmla="*/ 0 h 2076773"/>
                <a:gd name="connsiteX1" fmla="*/ 588936 w 1022888"/>
                <a:gd name="connsiteY1" fmla="*/ 15498 h 2076773"/>
                <a:gd name="connsiteX2" fmla="*/ 588936 w 1022888"/>
                <a:gd name="connsiteY2" fmla="*/ 821410 h 2076773"/>
                <a:gd name="connsiteX3" fmla="*/ 1022888 w 1022888"/>
                <a:gd name="connsiteY3" fmla="*/ 976393 h 2076773"/>
                <a:gd name="connsiteX4" fmla="*/ 588936 w 1022888"/>
                <a:gd name="connsiteY4" fmla="*/ 1177871 h 2076773"/>
                <a:gd name="connsiteX5" fmla="*/ 604434 w 1022888"/>
                <a:gd name="connsiteY5" fmla="*/ 2076773 h 2076773"/>
                <a:gd name="connsiteX6" fmla="*/ 0 w 1022888"/>
                <a:gd name="connsiteY6" fmla="*/ 2076773 h 207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88" h="2076773">
                  <a:moveTo>
                    <a:pt x="46495" y="0"/>
                  </a:moveTo>
                  <a:lnTo>
                    <a:pt x="588936" y="15498"/>
                  </a:lnTo>
                  <a:lnTo>
                    <a:pt x="588936" y="821410"/>
                  </a:lnTo>
                  <a:lnTo>
                    <a:pt x="1022888" y="976393"/>
                  </a:lnTo>
                  <a:lnTo>
                    <a:pt x="588936" y="1177871"/>
                  </a:lnTo>
                  <a:lnTo>
                    <a:pt x="604434" y="2076773"/>
                  </a:lnTo>
                  <a:lnTo>
                    <a:pt x="0" y="2076773"/>
                  </a:lnTo>
                </a:path>
              </a:pathLst>
            </a:custGeom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7181" name="TextBox 6"/>
            <p:cNvSpPr txBox="1">
              <a:spLocks noChangeArrowheads="1"/>
            </p:cNvSpPr>
            <p:nvPr/>
          </p:nvSpPr>
          <p:spPr bwMode="auto">
            <a:xfrm>
              <a:off x="142862" y="3357562"/>
              <a:ext cx="1928808" cy="954107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d-ID" sz="2800" b="1">
                  <a:latin typeface="Calibri" pitchFamily="34" charset="0"/>
                </a:rPr>
                <a:t>Master planning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373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171825" y="296863"/>
            <a:ext cx="5972175" cy="46863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id-ID" sz="2800" smtClean="0">
                <a:solidFill>
                  <a:srgbClr val="92D05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id-ID" sz="280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id-ID" sz="2800" smtClean="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Komplek bangunan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Kawasan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d-ID" sz="2800" smtClean="0">
                <a:solidFill>
                  <a:srgbClr val="0066CC"/>
                </a:solidFill>
              </a:rPr>
              <a:t>Kota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id-ID" sz="2800" smtClean="0">
              <a:solidFill>
                <a:srgbClr val="FFFF00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143125" y="868363"/>
            <a:ext cx="957263" cy="3429000"/>
          </a:xfrm>
          <a:prstGeom prst="triangle">
            <a:avLst>
              <a:gd name="adj" fmla="val 51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929188" y="2439988"/>
            <a:ext cx="1022350" cy="1114425"/>
          </a:xfrm>
          <a:custGeom>
            <a:avLst/>
            <a:gdLst>
              <a:gd name="connsiteX0" fmla="*/ 46495 w 1022888"/>
              <a:gd name="connsiteY0" fmla="*/ 0 h 2076773"/>
              <a:gd name="connsiteX1" fmla="*/ 588936 w 1022888"/>
              <a:gd name="connsiteY1" fmla="*/ 15498 h 2076773"/>
              <a:gd name="connsiteX2" fmla="*/ 588936 w 1022888"/>
              <a:gd name="connsiteY2" fmla="*/ 821410 h 2076773"/>
              <a:gd name="connsiteX3" fmla="*/ 1022888 w 1022888"/>
              <a:gd name="connsiteY3" fmla="*/ 976393 h 2076773"/>
              <a:gd name="connsiteX4" fmla="*/ 588936 w 1022888"/>
              <a:gd name="connsiteY4" fmla="*/ 1177871 h 2076773"/>
              <a:gd name="connsiteX5" fmla="*/ 604434 w 1022888"/>
              <a:gd name="connsiteY5" fmla="*/ 2076773 h 2076773"/>
              <a:gd name="connsiteX6" fmla="*/ 0 w 1022888"/>
              <a:gd name="connsiteY6" fmla="*/ 2076773 h 207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2888" h="2076773">
                <a:moveTo>
                  <a:pt x="46495" y="0"/>
                </a:moveTo>
                <a:lnTo>
                  <a:pt x="588936" y="15498"/>
                </a:lnTo>
                <a:lnTo>
                  <a:pt x="588936" y="821410"/>
                </a:lnTo>
                <a:lnTo>
                  <a:pt x="1022888" y="976393"/>
                </a:lnTo>
                <a:lnTo>
                  <a:pt x="588936" y="1177871"/>
                </a:lnTo>
                <a:lnTo>
                  <a:pt x="604434" y="2076773"/>
                </a:lnTo>
                <a:lnTo>
                  <a:pt x="0" y="2076773"/>
                </a:lnTo>
              </a:path>
            </a:pathLst>
          </a:cu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6072188" y="3082925"/>
            <a:ext cx="2500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b="1">
                <a:latin typeface="Calibri" pitchFamily="34" charset="0"/>
              </a:rPr>
              <a:t>Domain PWK</a:t>
            </a:r>
          </a:p>
        </p:txBody>
      </p:sp>
      <p:sp>
        <p:nvSpPr>
          <p:cNvPr id="9" name="Freeform 8"/>
          <p:cNvSpPr/>
          <p:nvPr/>
        </p:nvSpPr>
        <p:spPr>
          <a:xfrm>
            <a:off x="5692775" y="1554163"/>
            <a:ext cx="1379538" cy="1314450"/>
          </a:xfrm>
          <a:custGeom>
            <a:avLst/>
            <a:gdLst>
              <a:gd name="connsiteX0" fmla="*/ 46495 w 1022888"/>
              <a:gd name="connsiteY0" fmla="*/ 0 h 2076773"/>
              <a:gd name="connsiteX1" fmla="*/ 588936 w 1022888"/>
              <a:gd name="connsiteY1" fmla="*/ 15498 h 2076773"/>
              <a:gd name="connsiteX2" fmla="*/ 588936 w 1022888"/>
              <a:gd name="connsiteY2" fmla="*/ 821410 h 2076773"/>
              <a:gd name="connsiteX3" fmla="*/ 1022888 w 1022888"/>
              <a:gd name="connsiteY3" fmla="*/ 976393 h 2076773"/>
              <a:gd name="connsiteX4" fmla="*/ 588936 w 1022888"/>
              <a:gd name="connsiteY4" fmla="*/ 1177871 h 2076773"/>
              <a:gd name="connsiteX5" fmla="*/ 604434 w 1022888"/>
              <a:gd name="connsiteY5" fmla="*/ 2076773 h 2076773"/>
              <a:gd name="connsiteX6" fmla="*/ 0 w 1022888"/>
              <a:gd name="connsiteY6" fmla="*/ 2076773 h 207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2888" h="2076773">
                <a:moveTo>
                  <a:pt x="46495" y="0"/>
                </a:moveTo>
                <a:lnTo>
                  <a:pt x="588936" y="15498"/>
                </a:lnTo>
                <a:lnTo>
                  <a:pt x="588936" y="821410"/>
                </a:lnTo>
                <a:lnTo>
                  <a:pt x="1022888" y="976393"/>
                </a:lnTo>
                <a:lnTo>
                  <a:pt x="588936" y="1177871"/>
                </a:lnTo>
                <a:lnTo>
                  <a:pt x="604434" y="2076773"/>
                </a:lnTo>
                <a:lnTo>
                  <a:pt x="0" y="2076773"/>
                </a:lnTo>
              </a:path>
            </a:pathLst>
          </a:cu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201" name="TextBox 6"/>
          <p:cNvSpPr txBox="1">
            <a:spLocks noChangeArrowheads="1"/>
          </p:cNvSpPr>
          <p:nvPr/>
        </p:nvSpPr>
        <p:spPr bwMode="auto">
          <a:xfrm>
            <a:off x="7000875" y="1368425"/>
            <a:ext cx="1928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b="1">
                <a:latin typeface="Calibri" pitchFamily="34" charset="0"/>
              </a:rPr>
              <a:t>Domain Arsitektur</a:t>
            </a:r>
          </a:p>
        </p:txBody>
      </p:sp>
      <p:sp>
        <p:nvSpPr>
          <p:cNvPr id="11" name="Freeform 10"/>
          <p:cNvSpPr/>
          <p:nvPr/>
        </p:nvSpPr>
        <p:spPr>
          <a:xfrm flipH="1">
            <a:off x="1571625" y="1839913"/>
            <a:ext cx="2428875" cy="1500187"/>
          </a:xfrm>
          <a:custGeom>
            <a:avLst/>
            <a:gdLst>
              <a:gd name="connsiteX0" fmla="*/ 46495 w 1022888"/>
              <a:gd name="connsiteY0" fmla="*/ 0 h 2076773"/>
              <a:gd name="connsiteX1" fmla="*/ 588936 w 1022888"/>
              <a:gd name="connsiteY1" fmla="*/ 15498 h 2076773"/>
              <a:gd name="connsiteX2" fmla="*/ 588936 w 1022888"/>
              <a:gd name="connsiteY2" fmla="*/ 821410 h 2076773"/>
              <a:gd name="connsiteX3" fmla="*/ 1022888 w 1022888"/>
              <a:gd name="connsiteY3" fmla="*/ 976393 h 2076773"/>
              <a:gd name="connsiteX4" fmla="*/ 588936 w 1022888"/>
              <a:gd name="connsiteY4" fmla="*/ 1177871 h 2076773"/>
              <a:gd name="connsiteX5" fmla="*/ 604434 w 1022888"/>
              <a:gd name="connsiteY5" fmla="*/ 2076773 h 2076773"/>
              <a:gd name="connsiteX6" fmla="*/ 0 w 1022888"/>
              <a:gd name="connsiteY6" fmla="*/ 2076773 h 207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2888" h="2076773">
                <a:moveTo>
                  <a:pt x="46495" y="0"/>
                </a:moveTo>
                <a:lnTo>
                  <a:pt x="588936" y="15498"/>
                </a:lnTo>
                <a:lnTo>
                  <a:pt x="588936" y="821410"/>
                </a:lnTo>
                <a:lnTo>
                  <a:pt x="1022888" y="976393"/>
                </a:lnTo>
                <a:lnTo>
                  <a:pt x="588936" y="1177871"/>
                </a:lnTo>
                <a:lnTo>
                  <a:pt x="604434" y="2076773"/>
                </a:lnTo>
                <a:lnTo>
                  <a:pt x="0" y="2076773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203" name="TextBox 6"/>
          <p:cNvSpPr txBox="1">
            <a:spLocks noChangeArrowheads="1"/>
          </p:cNvSpPr>
          <p:nvPr/>
        </p:nvSpPr>
        <p:spPr bwMode="auto">
          <a:xfrm>
            <a:off x="571500" y="2054225"/>
            <a:ext cx="1928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b="1">
                <a:latin typeface="Calibri" pitchFamily="34" charset="0"/>
              </a:rPr>
              <a:t>Master planning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57188" y="4297363"/>
            <a:ext cx="835818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365125">
              <a:buFont typeface="Wingdings" pitchFamily="2" charset="2"/>
              <a:buChar char="ü"/>
            </a:pPr>
            <a:r>
              <a:rPr lang="id-ID" sz="2800" i="1">
                <a:latin typeface="Calibri" pitchFamily="34" charset="0"/>
              </a:rPr>
              <a:t>Master planning </a:t>
            </a:r>
            <a:r>
              <a:rPr lang="id-ID" sz="2800">
                <a:latin typeface="Calibri" pitchFamily="34" charset="0"/>
              </a:rPr>
              <a:t>di bidang ARSITEKTUR mencakup: komplek bangunan dan kawasan.</a:t>
            </a:r>
          </a:p>
          <a:p>
            <a:pPr marL="365125" indent="-365125">
              <a:buFont typeface="Wingdings" pitchFamily="2" charset="2"/>
              <a:buChar char="ü"/>
            </a:pPr>
            <a:r>
              <a:rPr lang="id-ID" sz="2800" i="1">
                <a:latin typeface="Calibri" pitchFamily="34" charset="0"/>
              </a:rPr>
              <a:t>Master planning </a:t>
            </a:r>
            <a:r>
              <a:rPr lang="id-ID" sz="2800">
                <a:latin typeface="Calibri" pitchFamily="34" charset="0"/>
              </a:rPr>
              <a:t>di bidang PWK mencakup: kawasan dan kota (di Indonesia, secara umum, PWK sdh tdk lagi melakukan </a:t>
            </a:r>
            <a:r>
              <a:rPr lang="id-ID" sz="2800" i="1">
                <a:latin typeface="Calibri" pitchFamily="34" charset="0"/>
              </a:rPr>
              <a:t>master planning)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b="1" i="1" smtClean="0">
                <a:latin typeface="Arial" charset="0"/>
              </a:rPr>
              <a:t>Master Planning</a:t>
            </a:r>
            <a:r>
              <a:rPr lang="id-ID" b="1" i="1" smtClean="0">
                <a:latin typeface="Arial" charset="0"/>
              </a:rPr>
              <a:t>: </a:t>
            </a:r>
            <a:r>
              <a:rPr lang="id-ID" b="1" smtClean="0">
                <a:latin typeface="Arial" charset="0"/>
              </a:rPr>
              <a:t>Karakter Dasar</a:t>
            </a:r>
            <a:endParaRPr lang="en-GB" b="1" smtClean="0"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14400" y="18288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u="sng"/>
              <a:t>Pembuat keputusan</a:t>
            </a:r>
            <a:r>
              <a:rPr lang="en-US" sz="3200"/>
              <a:t>= raja / penguasa/ otorita (dibantu oleh para ahli/ perencana)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B050"/>
                </a:solidFill>
              </a:rPr>
              <a:t>Tingkat </a:t>
            </a:r>
            <a:r>
              <a:rPr lang="en-US" sz="3200" u="sng">
                <a:solidFill>
                  <a:srgbClr val="00B050"/>
                </a:solidFill>
              </a:rPr>
              <a:t>komprehensifitas</a:t>
            </a:r>
            <a:r>
              <a:rPr lang="en-US" sz="3200">
                <a:solidFill>
                  <a:srgbClr val="00B050"/>
                </a:solidFill>
              </a:rPr>
              <a:t> relatif kurang 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Biasanya </a:t>
            </a:r>
            <a:r>
              <a:rPr lang="en-US" sz="3200" u="sng"/>
              <a:t>hasilnya</a:t>
            </a:r>
            <a:r>
              <a:rPr lang="en-US" sz="3200"/>
              <a:t>: rencana fisik/ keruangan, rencana sangat rinci.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B050"/>
                </a:solidFill>
              </a:rPr>
              <a:t>Model ini aslinya dari bidang arsitektur</a:t>
            </a:r>
            <a:r>
              <a:rPr lang="id-ID" sz="3200">
                <a:solidFill>
                  <a:srgbClr val="00B050"/>
                </a:solidFill>
              </a:rPr>
              <a:t>, atau bisa kita katakan “berangkat dari arsitektur”.</a:t>
            </a:r>
            <a:endParaRPr lang="en-GB" sz="32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7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5366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b="1" i="1" smtClean="0">
                <a:latin typeface="Arial" charset="0"/>
              </a:rPr>
              <a:t>Master Planning</a:t>
            </a:r>
            <a:r>
              <a:rPr lang="id-ID" b="1" i="1" smtClean="0">
                <a:latin typeface="Arial" charset="0"/>
              </a:rPr>
              <a:t>: </a:t>
            </a:r>
            <a:r>
              <a:rPr lang="id-ID" b="1" smtClean="0">
                <a:latin typeface="Arial" charset="0"/>
              </a:rPr>
              <a:t>Berangkat dari Arsitektur</a:t>
            </a:r>
            <a:endParaRPr lang="en-GB" b="1" i="1" smtClean="0"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810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4000" i="1"/>
              <a:t>Master Planning </a:t>
            </a:r>
            <a:r>
              <a:rPr lang="id-ID" sz="4000"/>
              <a:t>biasa dilakukan oleh para arsitek dalam merancang (mendesain) kompleks bangunan atau kawasan.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4000">
                <a:solidFill>
                  <a:srgbClr val="006600"/>
                </a:solidFill>
              </a:rPr>
              <a:t>Dari cara pandang arsitektur, kota/wilayah dianggap sebagai perluasan dari komplek bangunan</a:t>
            </a:r>
            <a:r>
              <a:rPr lang="id-ID" sz="4000" smtClean="0">
                <a:solidFill>
                  <a:srgbClr val="006600"/>
                </a:solidFill>
              </a:rPr>
              <a:t>.</a:t>
            </a:r>
            <a:endParaRPr lang="id-ID" sz="400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5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488731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b="1" i="1" smtClean="0">
                <a:latin typeface="Arial" charset="0"/>
              </a:rPr>
              <a:t>Master Planning</a:t>
            </a:r>
            <a:r>
              <a:rPr lang="id-ID" b="1" i="1" smtClean="0">
                <a:latin typeface="Arial" charset="0"/>
              </a:rPr>
              <a:t>: </a:t>
            </a:r>
            <a:r>
              <a:rPr lang="id-ID" b="1" smtClean="0">
                <a:latin typeface="Arial" charset="0"/>
              </a:rPr>
              <a:t>Karakteristik Model</a:t>
            </a:r>
            <a:endParaRPr lang="en-GB" b="1" i="1" smtClean="0">
              <a:latin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810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3200">
                <a:solidFill>
                  <a:srgbClr val="006600"/>
                </a:solidFill>
              </a:rPr>
              <a:t>Hasil akhir berupa rancangan/desain fisik.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3200"/>
              <a:t>Diterapkan pada area (kawasan) yang mempunyai otoritas tunggal (berhak utk merancang/ merubah rancangan semua bangunan di area tsb.)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3200">
                <a:solidFill>
                  <a:srgbClr val="006600"/>
                </a:solidFill>
              </a:rPr>
              <a:t>Otorita tsb sebagai penentu kebijakan rancangan, dibantu para perencana/perancang (yg biasanya terdiri dari para arsitek, ahli perancangan fisik).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id-ID" sz="3200"/>
              <a:t>Proses perencanaan dikembangkan dari proses perancangan arsitektural.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73616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33388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b="1" i="1" smtClean="0">
                <a:latin typeface="Arial" charset="0"/>
              </a:rPr>
              <a:t>Master Planning</a:t>
            </a:r>
            <a:r>
              <a:rPr lang="id-ID" b="1" i="1" smtClean="0">
                <a:latin typeface="Arial" charset="0"/>
              </a:rPr>
              <a:t>: </a:t>
            </a:r>
            <a:r>
              <a:rPr lang="id-ID" b="1" smtClean="0">
                <a:latin typeface="Arial" charset="0"/>
              </a:rPr>
              <a:t>Analisis Non-Fisik</a:t>
            </a:r>
            <a:endParaRPr lang="en-GB" b="1" smtClean="0">
              <a:latin typeface="Arial" charset="0"/>
            </a:endParaRPr>
          </a:p>
        </p:txBody>
      </p: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285750" y="1500188"/>
            <a:ext cx="20716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 b="1"/>
              <a:t>Analisis Non-fisik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428875" y="1500188"/>
            <a:ext cx="6429375" cy="1200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id-ID" sz="2400"/>
              <a:t>Analisis </a:t>
            </a:r>
            <a:r>
              <a:rPr lang="id-ID" sz="2400" i="1"/>
              <a:t>(problem seeking): </a:t>
            </a:r>
            <a:r>
              <a:rPr lang="id-ID" sz="2400"/>
              <a:t>kajian problema/hal-hal yang mempengaruhi dan perlu diwadahi secara fisik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85720" y="2643182"/>
            <a:ext cx="8858280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indent="-357188">
              <a:spcAft>
                <a:spcPts val="0"/>
              </a:spcAft>
            </a:pPr>
            <a:r>
              <a:rPr lang="id-ID" sz="2400"/>
              <a:t>Mencakup, antara lain: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1.	Analisis persyaratan sosioekonomis dan politis.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2.	Analisis organisasional, dari segi: filsafat, tujuan, prosedur, struktur, komunikasi, SDM, dan tingkat percepatan perubahan.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3.	Kajian statistik, antara lain: penduduk, umurnya, macam pekerjaan, pendapatan.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4.	Analisis tuntutan pasar terhadap pelayanan.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5.	Analisis kendala, antara lain: hukum, dan biaya.</a:t>
            </a:r>
          </a:p>
          <a:p>
            <a:pPr marL="357188" indent="-357188">
              <a:spcAft>
                <a:spcPts val="0"/>
              </a:spcAft>
            </a:pPr>
            <a:r>
              <a:rPr lang="id-ID" sz="2400"/>
              <a:t>6.	Analisis lingkungan, antara lain: sosial, budaya, warisan pusaka </a:t>
            </a:r>
            <a:r>
              <a:rPr lang="id-ID" sz="2400" i="1"/>
              <a:t>(heritage).</a:t>
            </a:r>
          </a:p>
        </p:txBody>
      </p:sp>
    </p:spTree>
    <p:extLst>
      <p:ext uri="{BB962C8B-B14F-4D97-AF65-F5344CB8AC3E}">
        <p14:creationId xmlns:p14="http://schemas.microsoft.com/office/powerpoint/2010/main" val="334676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Words>891</Words>
  <Application>Microsoft Office PowerPoint</Application>
  <PresentationFormat>On-screen Show (4:3)</PresentationFormat>
  <Paragraphs>197</Paragraphs>
  <Slides>27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TIPE PERENCANAAN DI INDONESIA</vt:lpstr>
      <vt:lpstr>OUTLINE</vt:lpstr>
      <vt:lpstr>Proses Perencanaan Induk (Master Planning)</vt:lpstr>
      <vt:lpstr>Posisi Master Planning </vt:lpstr>
      <vt:lpstr>PowerPoint Presentation</vt:lpstr>
      <vt:lpstr>Master Planning: Karakter Dasar</vt:lpstr>
      <vt:lpstr>Master Planning: Berangkat dari Arsitektur</vt:lpstr>
      <vt:lpstr>Master Planning: Karakteristik Model</vt:lpstr>
      <vt:lpstr>Master Planning: Analisis Non-Fisik</vt:lpstr>
      <vt:lpstr>Master Planning: Analisis Fisik</vt:lpstr>
      <vt:lpstr>Master Planning: Pengusulan rencana</vt:lpstr>
      <vt:lpstr>STRATEGIC PLANNING</vt:lpstr>
      <vt:lpstr>ASAL USUL PERENCANAAN STRATEGIS</vt:lpstr>
      <vt:lpstr>MAKSUD PERENCANAAN STRATEGIS</vt:lpstr>
      <vt:lpstr>PERBEDAAN PERENCANAAN KOMPREHENSIF DAN PERENCANAAN STRATEGIS</vt:lpstr>
      <vt:lpstr>SIFAT-SIFAT PERENCANAN STRATEGIS </vt:lpstr>
      <vt:lpstr>PROSES PERENCANAAN STRATEGIS</vt:lpstr>
      <vt:lpstr>CONTOH VARIASI PROSES PERENCANAAN</vt:lpstr>
      <vt:lpstr>PowerPoint Presentation</vt:lpstr>
      <vt:lpstr>PowerPoint Presentation</vt:lpstr>
      <vt:lpstr>PENGERTIAN BAGIAN PROSES PERENCANAAN STRATEGIS</vt:lpstr>
      <vt:lpstr>PowerPoint Presentation</vt:lpstr>
      <vt:lpstr>PowerPoint Presentation</vt:lpstr>
      <vt:lpstr>PowerPoint Presentation</vt:lpstr>
      <vt:lpstr>PowerPoint Presentation</vt:lpstr>
      <vt:lpstr>TUGAS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KIRANA</dc:creator>
  <cp:lastModifiedBy>KIRANA</cp:lastModifiedBy>
  <cp:revision>73</cp:revision>
  <dcterms:created xsi:type="dcterms:W3CDTF">2018-09-04T21:30:41Z</dcterms:created>
  <dcterms:modified xsi:type="dcterms:W3CDTF">2019-02-26T15:06:53Z</dcterms:modified>
</cp:coreProperties>
</file>