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3" r:id="rId3"/>
    <p:sldId id="298" r:id="rId4"/>
    <p:sldId id="299" r:id="rId5"/>
    <p:sldId id="300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85" autoAdjust="0"/>
  </p:normalViewPr>
  <p:slideViewPr>
    <p:cSldViewPr>
      <p:cViewPr>
        <p:scale>
          <a:sx n="80" d="100"/>
          <a:sy n="80" d="100"/>
        </p:scale>
        <p:origin x="-100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5D197-7533-444A-B7CF-83DCADBB8B29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DD7392BE-4124-4C85-B74E-FC8986494659}">
      <dgm:prSet phldrT="[Text]"/>
      <dgm:spPr/>
      <dgm:t>
        <a:bodyPr/>
        <a:lstStyle/>
        <a:p>
          <a:r>
            <a:rPr lang="en-US" smtClean="0"/>
            <a:t>Penelaahan</a:t>
          </a:r>
          <a:endParaRPr lang="en-US"/>
        </a:p>
      </dgm:t>
    </dgm:pt>
    <dgm:pt modelId="{D8379363-2184-4E3E-94E1-034BE0ED64F8}" type="parTrans" cxnId="{00E30C46-8BED-4F3C-9B69-353415B5BCBF}">
      <dgm:prSet/>
      <dgm:spPr/>
      <dgm:t>
        <a:bodyPr/>
        <a:lstStyle/>
        <a:p>
          <a:endParaRPr lang="en-US"/>
        </a:p>
      </dgm:t>
    </dgm:pt>
    <dgm:pt modelId="{64F8C55F-E3AB-4714-8E3F-1D9D01601249}" type="sibTrans" cxnId="{00E30C46-8BED-4F3C-9B69-353415B5BCBF}">
      <dgm:prSet/>
      <dgm:spPr/>
      <dgm:t>
        <a:bodyPr/>
        <a:lstStyle/>
        <a:p>
          <a:endParaRPr lang="en-US"/>
        </a:p>
      </dgm:t>
    </dgm:pt>
    <dgm:pt modelId="{B0A7C7BB-2ABA-4DE8-8062-76BE0765C9DA}">
      <dgm:prSet phldrT="[Text]"/>
      <dgm:spPr/>
      <dgm:t>
        <a:bodyPr/>
        <a:lstStyle/>
        <a:p>
          <a:r>
            <a:rPr lang="en-US" smtClean="0"/>
            <a:t>Analisis</a:t>
          </a:r>
          <a:endParaRPr lang="en-US"/>
        </a:p>
      </dgm:t>
    </dgm:pt>
    <dgm:pt modelId="{DA657DC1-89D3-4866-91A5-465A5C34D28B}" type="parTrans" cxnId="{60A5718A-C694-4B08-BBC2-88007F13A7F1}">
      <dgm:prSet/>
      <dgm:spPr/>
      <dgm:t>
        <a:bodyPr/>
        <a:lstStyle/>
        <a:p>
          <a:endParaRPr lang="en-US"/>
        </a:p>
      </dgm:t>
    </dgm:pt>
    <dgm:pt modelId="{82A583C1-D2D4-4475-A924-FA645A1BA49D}" type="sibTrans" cxnId="{60A5718A-C694-4B08-BBC2-88007F13A7F1}">
      <dgm:prSet/>
      <dgm:spPr/>
      <dgm:t>
        <a:bodyPr/>
        <a:lstStyle/>
        <a:p>
          <a:endParaRPr lang="en-US"/>
        </a:p>
      </dgm:t>
    </dgm:pt>
    <dgm:pt modelId="{E0B194E3-7C0E-4CBF-8234-620B4E5D5A16}">
      <dgm:prSet phldrT="[Text]"/>
      <dgm:spPr/>
      <dgm:t>
        <a:bodyPr/>
        <a:lstStyle/>
        <a:p>
          <a:r>
            <a:rPr lang="en-US" smtClean="0"/>
            <a:t>Rencana </a:t>
          </a:r>
          <a:endParaRPr lang="en-US"/>
        </a:p>
      </dgm:t>
    </dgm:pt>
    <dgm:pt modelId="{4884E36F-739B-46F2-A955-FFB9F054BA74}" type="parTrans" cxnId="{114505FC-B82D-44DF-BBDA-338AD2F32740}">
      <dgm:prSet/>
      <dgm:spPr/>
      <dgm:t>
        <a:bodyPr/>
        <a:lstStyle/>
        <a:p>
          <a:endParaRPr lang="en-US"/>
        </a:p>
      </dgm:t>
    </dgm:pt>
    <dgm:pt modelId="{A8CFFC62-783A-44FC-8A85-150A9555F601}" type="sibTrans" cxnId="{114505FC-B82D-44DF-BBDA-338AD2F32740}">
      <dgm:prSet/>
      <dgm:spPr/>
      <dgm:t>
        <a:bodyPr/>
        <a:lstStyle/>
        <a:p>
          <a:endParaRPr lang="en-US"/>
        </a:p>
      </dgm:t>
    </dgm:pt>
    <dgm:pt modelId="{2C965572-C0AB-4E19-8A5A-F46F47E67C7E}" type="pres">
      <dgm:prSet presAssocID="{B8E5D197-7533-444A-B7CF-83DCADBB8B29}" presName="Name0" presStyleCnt="0">
        <dgm:presLayoutVars>
          <dgm:dir/>
          <dgm:resizeHandles val="exact"/>
        </dgm:presLayoutVars>
      </dgm:prSet>
      <dgm:spPr/>
    </dgm:pt>
    <dgm:pt modelId="{8F925219-1FDE-4CDB-B1E3-B42BA82C2DCF}" type="pres">
      <dgm:prSet presAssocID="{DD7392BE-4124-4C85-B74E-FC898649465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C7AD3-939E-4CC7-BD1C-796809850B0B}" type="pres">
      <dgm:prSet presAssocID="{64F8C55F-E3AB-4714-8E3F-1D9D0160124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897DC46-C343-489A-90B3-C9ADBD8CF509}" type="pres">
      <dgm:prSet presAssocID="{64F8C55F-E3AB-4714-8E3F-1D9D0160124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65652EB-9BEF-4574-9260-594E87AE578B}" type="pres">
      <dgm:prSet presAssocID="{B0A7C7BB-2ABA-4DE8-8062-76BE0765C9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36D74-02D9-4332-97BB-7ABAC4FE5C57}" type="pres">
      <dgm:prSet presAssocID="{82A583C1-D2D4-4475-A924-FA645A1BA4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9167A20-F76C-4EE9-BF6D-057BC12A12BB}" type="pres">
      <dgm:prSet presAssocID="{82A583C1-D2D4-4475-A924-FA645A1BA49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1B80D59-8035-4CF5-AB5C-BA3CC4589744}" type="pres">
      <dgm:prSet presAssocID="{E0B194E3-7C0E-4CBF-8234-620B4E5D5A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4505FC-B82D-44DF-BBDA-338AD2F32740}" srcId="{B8E5D197-7533-444A-B7CF-83DCADBB8B29}" destId="{E0B194E3-7C0E-4CBF-8234-620B4E5D5A16}" srcOrd="2" destOrd="0" parTransId="{4884E36F-739B-46F2-A955-FFB9F054BA74}" sibTransId="{A8CFFC62-783A-44FC-8A85-150A9555F601}"/>
    <dgm:cxn modelId="{81CE201D-987C-4DD8-9A1E-295184ABF6A9}" type="presOf" srcId="{DD7392BE-4124-4C85-B74E-FC8986494659}" destId="{8F925219-1FDE-4CDB-B1E3-B42BA82C2DCF}" srcOrd="0" destOrd="0" presId="urn:microsoft.com/office/officeart/2005/8/layout/process1"/>
    <dgm:cxn modelId="{00E30C46-8BED-4F3C-9B69-353415B5BCBF}" srcId="{B8E5D197-7533-444A-B7CF-83DCADBB8B29}" destId="{DD7392BE-4124-4C85-B74E-FC8986494659}" srcOrd="0" destOrd="0" parTransId="{D8379363-2184-4E3E-94E1-034BE0ED64F8}" sibTransId="{64F8C55F-E3AB-4714-8E3F-1D9D01601249}"/>
    <dgm:cxn modelId="{439A44AE-B095-401F-A03C-76C80D564905}" type="presOf" srcId="{82A583C1-D2D4-4475-A924-FA645A1BA49D}" destId="{98B36D74-02D9-4332-97BB-7ABAC4FE5C57}" srcOrd="0" destOrd="0" presId="urn:microsoft.com/office/officeart/2005/8/layout/process1"/>
    <dgm:cxn modelId="{A25835E4-4502-4A5E-92CD-A5D74F36F7AB}" type="presOf" srcId="{82A583C1-D2D4-4475-A924-FA645A1BA49D}" destId="{49167A20-F76C-4EE9-BF6D-057BC12A12BB}" srcOrd="1" destOrd="0" presId="urn:microsoft.com/office/officeart/2005/8/layout/process1"/>
    <dgm:cxn modelId="{CAD582C7-D448-43B7-9154-C1CE5016E477}" type="presOf" srcId="{B0A7C7BB-2ABA-4DE8-8062-76BE0765C9DA}" destId="{C65652EB-9BEF-4574-9260-594E87AE578B}" srcOrd="0" destOrd="0" presId="urn:microsoft.com/office/officeart/2005/8/layout/process1"/>
    <dgm:cxn modelId="{36FB5CC1-3B29-4287-A1F3-CBDA89713273}" type="presOf" srcId="{64F8C55F-E3AB-4714-8E3F-1D9D01601249}" destId="{F26C7AD3-939E-4CC7-BD1C-796809850B0B}" srcOrd="0" destOrd="0" presId="urn:microsoft.com/office/officeart/2005/8/layout/process1"/>
    <dgm:cxn modelId="{D6FB174A-A5EF-45C9-ADC9-4B171930A752}" type="presOf" srcId="{64F8C55F-E3AB-4714-8E3F-1D9D01601249}" destId="{8897DC46-C343-489A-90B3-C9ADBD8CF509}" srcOrd="1" destOrd="0" presId="urn:microsoft.com/office/officeart/2005/8/layout/process1"/>
    <dgm:cxn modelId="{B275B490-3E24-4D97-B2B3-13B176E4018B}" type="presOf" srcId="{E0B194E3-7C0E-4CBF-8234-620B4E5D5A16}" destId="{41B80D59-8035-4CF5-AB5C-BA3CC4589744}" srcOrd="0" destOrd="0" presId="urn:microsoft.com/office/officeart/2005/8/layout/process1"/>
    <dgm:cxn modelId="{01AF11E9-327A-422F-B6BB-F4020B5417C1}" type="presOf" srcId="{B8E5D197-7533-444A-B7CF-83DCADBB8B29}" destId="{2C965572-C0AB-4E19-8A5A-F46F47E67C7E}" srcOrd="0" destOrd="0" presId="urn:microsoft.com/office/officeart/2005/8/layout/process1"/>
    <dgm:cxn modelId="{60A5718A-C694-4B08-BBC2-88007F13A7F1}" srcId="{B8E5D197-7533-444A-B7CF-83DCADBB8B29}" destId="{B0A7C7BB-2ABA-4DE8-8062-76BE0765C9DA}" srcOrd="1" destOrd="0" parTransId="{DA657DC1-89D3-4866-91A5-465A5C34D28B}" sibTransId="{82A583C1-D2D4-4475-A924-FA645A1BA49D}"/>
    <dgm:cxn modelId="{33675F64-7964-4879-A2CD-ED314ECE164A}" type="presParOf" srcId="{2C965572-C0AB-4E19-8A5A-F46F47E67C7E}" destId="{8F925219-1FDE-4CDB-B1E3-B42BA82C2DCF}" srcOrd="0" destOrd="0" presId="urn:microsoft.com/office/officeart/2005/8/layout/process1"/>
    <dgm:cxn modelId="{19DCB45A-5229-4736-B126-652E81F5317C}" type="presParOf" srcId="{2C965572-C0AB-4E19-8A5A-F46F47E67C7E}" destId="{F26C7AD3-939E-4CC7-BD1C-796809850B0B}" srcOrd="1" destOrd="0" presId="urn:microsoft.com/office/officeart/2005/8/layout/process1"/>
    <dgm:cxn modelId="{0C3E9762-7E51-4A67-9833-8EDFC58EB514}" type="presParOf" srcId="{F26C7AD3-939E-4CC7-BD1C-796809850B0B}" destId="{8897DC46-C343-489A-90B3-C9ADBD8CF509}" srcOrd="0" destOrd="0" presId="urn:microsoft.com/office/officeart/2005/8/layout/process1"/>
    <dgm:cxn modelId="{6EA2F15E-2CAE-4916-BFA6-439A8D0FF88E}" type="presParOf" srcId="{2C965572-C0AB-4E19-8A5A-F46F47E67C7E}" destId="{C65652EB-9BEF-4574-9260-594E87AE578B}" srcOrd="2" destOrd="0" presId="urn:microsoft.com/office/officeart/2005/8/layout/process1"/>
    <dgm:cxn modelId="{B1D22F2D-D4A6-4C46-9291-EF81D39647E0}" type="presParOf" srcId="{2C965572-C0AB-4E19-8A5A-F46F47E67C7E}" destId="{98B36D74-02D9-4332-97BB-7ABAC4FE5C57}" srcOrd="3" destOrd="0" presId="urn:microsoft.com/office/officeart/2005/8/layout/process1"/>
    <dgm:cxn modelId="{3ABA8A84-2831-4DEA-A7C5-D90B5A24CBFA}" type="presParOf" srcId="{98B36D74-02D9-4332-97BB-7ABAC4FE5C57}" destId="{49167A20-F76C-4EE9-BF6D-057BC12A12BB}" srcOrd="0" destOrd="0" presId="urn:microsoft.com/office/officeart/2005/8/layout/process1"/>
    <dgm:cxn modelId="{7E52A93D-C5BF-444B-97A7-DB21DCE092D6}" type="presParOf" srcId="{2C965572-C0AB-4E19-8A5A-F46F47E67C7E}" destId="{41B80D59-8035-4CF5-AB5C-BA3CC458974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5D197-7533-444A-B7CF-83DCADBB8B2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DD7392BE-4124-4C85-B74E-FC8986494659}">
      <dgm:prSet phldrT="[Text]" custT="1"/>
      <dgm:spPr/>
      <dgm:t>
        <a:bodyPr/>
        <a:lstStyle/>
        <a:p>
          <a:r>
            <a:rPr lang="en-US" sz="2400" smtClean="0"/>
            <a:t>Survey</a:t>
          </a:r>
          <a:endParaRPr lang="en-US" sz="2400"/>
        </a:p>
      </dgm:t>
    </dgm:pt>
    <dgm:pt modelId="{D8379363-2184-4E3E-94E1-034BE0ED64F8}" type="parTrans" cxnId="{00E30C46-8BED-4F3C-9B69-353415B5BCBF}">
      <dgm:prSet/>
      <dgm:spPr/>
      <dgm:t>
        <a:bodyPr/>
        <a:lstStyle/>
        <a:p>
          <a:endParaRPr lang="en-US" sz="2400"/>
        </a:p>
      </dgm:t>
    </dgm:pt>
    <dgm:pt modelId="{64F8C55F-E3AB-4714-8E3F-1D9D01601249}" type="sibTrans" cxnId="{00E30C46-8BED-4F3C-9B69-353415B5BCBF}">
      <dgm:prSet custT="1"/>
      <dgm:spPr/>
      <dgm:t>
        <a:bodyPr/>
        <a:lstStyle/>
        <a:p>
          <a:endParaRPr lang="en-US" sz="2400"/>
        </a:p>
      </dgm:t>
    </dgm:pt>
    <dgm:pt modelId="{B0A7C7BB-2ABA-4DE8-8062-76BE0765C9DA}">
      <dgm:prSet phldrT="[Text]" custT="1"/>
      <dgm:spPr/>
      <dgm:t>
        <a:bodyPr/>
        <a:lstStyle/>
        <a:p>
          <a:r>
            <a:rPr lang="en-US" sz="2400" smtClean="0"/>
            <a:t>Analisis</a:t>
          </a:r>
          <a:endParaRPr lang="en-US" sz="2400"/>
        </a:p>
      </dgm:t>
    </dgm:pt>
    <dgm:pt modelId="{DA657DC1-89D3-4866-91A5-465A5C34D28B}" type="parTrans" cxnId="{60A5718A-C694-4B08-BBC2-88007F13A7F1}">
      <dgm:prSet/>
      <dgm:spPr/>
      <dgm:t>
        <a:bodyPr/>
        <a:lstStyle/>
        <a:p>
          <a:endParaRPr lang="en-US" sz="2400"/>
        </a:p>
      </dgm:t>
    </dgm:pt>
    <dgm:pt modelId="{82A583C1-D2D4-4475-A924-FA645A1BA49D}" type="sibTrans" cxnId="{60A5718A-C694-4B08-BBC2-88007F13A7F1}">
      <dgm:prSet custT="1"/>
      <dgm:spPr/>
      <dgm:t>
        <a:bodyPr/>
        <a:lstStyle/>
        <a:p>
          <a:endParaRPr lang="en-US" sz="2400"/>
        </a:p>
      </dgm:t>
    </dgm:pt>
    <dgm:pt modelId="{E0B194E3-7C0E-4CBF-8234-620B4E5D5A16}">
      <dgm:prSet phldrT="[Text]" custT="1"/>
      <dgm:spPr/>
      <dgm:t>
        <a:bodyPr/>
        <a:lstStyle/>
        <a:p>
          <a:r>
            <a:rPr lang="en-US" sz="2400" smtClean="0"/>
            <a:t>Plan</a:t>
          </a:r>
          <a:endParaRPr lang="en-US" sz="2400"/>
        </a:p>
      </dgm:t>
    </dgm:pt>
    <dgm:pt modelId="{4884E36F-739B-46F2-A955-FFB9F054BA74}" type="parTrans" cxnId="{114505FC-B82D-44DF-BBDA-338AD2F32740}">
      <dgm:prSet/>
      <dgm:spPr/>
      <dgm:t>
        <a:bodyPr/>
        <a:lstStyle/>
        <a:p>
          <a:endParaRPr lang="en-US" sz="2400"/>
        </a:p>
      </dgm:t>
    </dgm:pt>
    <dgm:pt modelId="{A8CFFC62-783A-44FC-8A85-150A9555F601}" type="sibTrans" cxnId="{114505FC-B82D-44DF-BBDA-338AD2F32740}">
      <dgm:prSet/>
      <dgm:spPr/>
      <dgm:t>
        <a:bodyPr/>
        <a:lstStyle/>
        <a:p>
          <a:endParaRPr lang="en-US" sz="2400"/>
        </a:p>
      </dgm:t>
    </dgm:pt>
    <dgm:pt modelId="{2C965572-C0AB-4E19-8A5A-F46F47E67C7E}" type="pres">
      <dgm:prSet presAssocID="{B8E5D197-7533-444A-B7CF-83DCADBB8B29}" presName="Name0" presStyleCnt="0">
        <dgm:presLayoutVars>
          <dgm:dir/>
          <dgm:resizeHandles val="exact"/>
        </dgm:presLayoutVars>
      </dgm:prSet>
      <dgm:spPr/>
    </dgm:pt>
    <dgm:pt modelId="{8F925219-1FDE-4CDB-B1E3-B42BA82C2DCF}" type="pres">
      <dgm:prSet presAssocID="{DD7392BE-4124-4C85-B74E-FC898649465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C7AD3-939E-4CC7-BD1C-796809850B0B}" type="pres">
      <dgm:prSet presAssocID="{64F8C55F-E3AB-4714-8E3F-1D9D0160124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897DC46-C343-489A-90B3-C9ADBD8CF509}" type="pres">
      <dgm:prSet presAssocID="{64F8C55F-E3AB-4714-8E3F-1D9D0160124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65652EB-9BEF-4574-9260-594E87AE578B}" type="pres">
      <dgm:prSet presAssocID="{B0A7C7BB-2ABA-4DE8-8062-76BE0765C9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36D74-02D9-4332-97BB-7ABAC4FE5C57}" type="pres">
      <dgm:prSet presAssocID="{82A583C1-D2D4-4475-A924-FA645A1BA4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9167A20-F76C-4EE9-BF6D-057BC12A12BB}" type="pres">
      <dgm:prSet presAssocID="{82A583C1-D2D4-4475-A924-FA645A1BA49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1B80D59-8035-4CF5-AB5C-BA3CC4589744}" type="pres">
      <dgm:prSet presAssocID="{E0B194E3-7C0E-4CBF-8234-620B4E5D5A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4505FC-B82D-44DF-BBDA-338AD2F32740}" srcId="{B8E5D197-7533-444A-B7CF-83DCADBB8B29}" destId="{E0B194E3-7C0E-4CBF-8234-620B4E5D5A16}" srcOrd="2" destOrd="0" parTransId="{4884E36F-739B-46F2-A955-FFB9F054BA74}" sibTransId="{A8CFFC62-783A-44FC-8A85-150A9555F601}"/>
    <dgm:cxn modelId="{00E30C46-8BED-4F3C-9B69-353415B5BCBF}" srcId="{B8E5D197-7533-444A-B7CF-83DCADBB8B29}" destId="{DD7392BE-4124-4C85-B74E-FC8986494659}" srcOrd="0" destOrd="0" parTransId="{D8379363-2184-4E3E-94E1-034BE0ED64F8}" sibTransId="{64F8C55F-E3AB-4714-8E3F-1D9D01601249}"/>
    <dgm:cxn modelId="{567F7FED-7B14-4A03-8CCD-F2794A19010E}" type="presOf" srcId="{B0A7C7BB-2ABA-4DE8-8062-76BE0765C9DA}" destId="{C65652EB-9BEF-4574-9260-594E87AE578B}" srcOrd="0" destOrd="0" presId="urn:microsoft.com/office/officeart/2005/8/layout/process1"/>
    <dgm:cxn modelId="{CF7AF1FD-62D1-469E-AD54-E9FB16D7B093}" type="presOf" srcId="{DD7392BE-4124-4C85-B74E-FC8986494659}" destId="{8F925219-1FDE-4CDB-B1E3-B42BA82C2DCF}" srcOrd="0" destOrd="0" presId="urn:microsoft.com/office/officeart/2005/8/layout/process1"/>
    <dgm:cxn modelId="{4D03416B-B0DD-43D6-B4C3-E4C4179983FF}" type="presOf" srcId="{E0B194E3-7C0E-4CBF-8234-620B4E5D5A16}" destId="{41B80D59-8035-4CF5-AB5C-BA3CC4589744}" srcOrd="0" destOrd="0" presId="urn:microsoft.com/office/officeart/2005/8/layout/process1"/>
    <dgm:cxn modelId="{E64FB2D1-EF8C-46A1-B554-C10F35E794BC}" type="presOf" srcId="{82A583C1-D2D4-4475-A924-FA645A1BA49D}" destId="{49167A20-F76C-4EE9-BF6D-057BC12A12BB}" srcOrd="1" destOrd="0" presId="urn:microsoft.com/office/officeart/2005/8/layout/process1"/>
    <dgm:cxn modelId="{1EA94690-8874-4A8E-B0BC-CA0EAE3A10F0}" type="presOf" srcId="{B8E5D197-7533-444A-B7CF-83DCADBB8B29}" destId="{2C965572-C0AB-4E19-8A5A-F46F47E67C7E}" srcOrd="0" destOrd="0" presId="urn:microsoft.com/office/officeart/2005/8/layout/process1"/>
    <dgm:cxn modelId="{65210FC5-4C83-4ECE-800C-09D509D9FE5B}" type="presOf" srcId="{82A583C1-D2D4-4475-A924-FA645A1BA49D}" destId="{98B36D74-02D9-4332-97BB-7ABAC4FE5C57}" srcOrd="0" destOrd="0" presId="urn:microsoft.com/office/officeart/2005/8/layout/process1"/>
    <dgm:cxn modelId="{30D85A13-DD44-401D-B338-9BC0A5A82230}" type="presOf" srcId="{64F8C55F-E3AB-4714-8E3F-1D9D01601249}" destId="{8897DC46-C343-489A-90B3-C9ADBD8CF509}" srcOrd="1" destOrd="0" presId="urn:microsoft.com/office/officeart/2005/8/layout/process1"/>
    <dgm:cxn modelId="{60A5718A-C694-4B08-BBC2-88007F13A7F1}" srcId="{B8E5D197-7533-444A-B7CF-83DCADBB8B29}" destId="{B0A7C7BB-2ABA-4DE8-8062-76BE0765C9DA}" srcOrd="1" destOrd="0" parTransId="{DA657DC1-89D3-4866-91A5-465A5C34D28B}" sibTransId="{82A583C1-D2D4-4475-A924-FA645A1BA49D}"/>
    <dgm:cxn modelId="{8F172D5A-70CC-43D7-AC23-21A3435BD17A}" type="presOf" srcId="{64F8C55F-E3AB-4714-8E3F-1D9D01601249}" destId="{F26C7AD3-939E-4CC7-BD1C-796809850B0B}" srcOrd="0" destOrd="0" presId="urn:microsoft.com/office/officeart/2005/8/layout/process1"/>
    <dgm:cxn modelId="{A42699FA-47D1-49DB-A09B-09DC6CD96BE9}" type="presParOf" srcId="{2C965572-C0AB-4E19-8A5A-F46F47E67C7E}" destId="{8F925219-1FDE-4CDB-B1E3-B42BA82C2DCF}" srcOrd="0" destOrd="0" presId="urn:microsoft.com/office/officeart/2005/8/layout/process1"/>
    <dgm:cxn modelId="{6BD50BBF-53A0-4E1E-982F-113081327D71}" type="presParOf" srcId="{2C965572-C0AB-4E19-8A5A-F46F47E67C7E}" destId="{F26C7AD3-939E-4CC7-BD1C-796809850B0B}" srcOrd="1" destOrd="0" presId="urn:microsoft.com/office/officeart/2005/8/layout/process1"/>
    <dgm:cxn modelId="{8C463CFF-6917-49A0-B0F6-405B3B1D5434}" type="presParOf" srcId="{F26C7AD3-939E-4CC7-BD1C-796809850B0B}" destId="{8897DC46-C343-489A-90B3-C9ADBD8CF509}" srcOrd="0" destOrd="0" presId="urn:microsoft.com/office/officeart/2005/8/layout/process1"/>
    <dgm:cxn modelId="{DF9279FF-C1EF-4803-815D-9CF2EEC8042A}" type="presParOf" srcId="{2C965572-C0AB-4E19-8A5A-F46F47E67C7E}" destId="{C65652EB-9BEF-4574-9260-594E87AE578B}" srcOrd="2" destOrd="0" presId="urn:microsoft.com/office/officeart/2005/8/layout/process1"/>
    <dgm:cxn modelId="{7A43AB0E-0F8B-4F27-945E-A2BAA617B3F2}" type="presParOf" srcId="{2C965572-C0AB-4E19-8A5A-F46F47E67C7E}" destId="{98B36D74-02D9-4332-97BB-7ABAC4FE5C57}" srcOrd="3" destOrd="0" presId="urn:microsoft.com/office/officeart/2005/8/layout/process1"/>
    <dgm:cxn modelId="{8876E489-ECD5-4D6A-B8EF-814D0B332CD8}" type="presParOf" srcId="{98B36D74-02D9-4332-97BB-7ABAC4FE5C57}" destId="{49167A20-F76C-4EE9-BF6D-057BC12A12BB}" srcOrd="0" destOrd="0" presId="urn:microsoft.com/office/officeart/2005/8/layout/process1"/>
    <dgm:cxn modelId="{584B79CC-E661-4878-87D1-F1AD82C7D3D3}" type="presParOf" srcId="{2C965572-C0AB-4E19-8A5A-F46F47E67C7E}" destId="{41B80D59-8035-4CF5-AB5C-BA3CC458974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C406A2-DDDF-4606-9418-18BD15E6D5C0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2A73C3-4007-45DD-83B8-E63423364E00}">
      <dgm:prSet phldrT="[Text]"/>
      <dgm:spPr/>
      <dgm:t>
        <a:bodyPr/>
        <a:lstStyle/>
        <a:p>
          <a:r>
            <a:rPr lang="en-US" smtClean="0"/>
            <a:t>Data</a:t>
          </a:r>
          <a:endParaRPr lang="en-US"/>
        </a:p>
      </dgm:t>
    </dgm:pt>
    <dgm:pt modelId="{C4F325E3-E094-4674-AB51-053B5D3574F1}" type="parTrans" cxnId="{2A0EDCD1-1C33-4F20-A2DE-3FF589F3CD82}">
      <dgm:prSet/>
      <dgm:spPr/>
      <dgm:t>
        <a:bodyPr/>
        <a:lstStyle/>
        <a:p>
          <a:endParaRPr lang="en-US"/>
        </a:p>
      </dgm:t>
    </dgm:pt>
    <dgm:pt modelId="{3729D550-5C34-482B-AE7D-7AA8534AB17D}" type="sibTrans" cxnId="{2A0EDCD1-1C33-4F20-A2DE-3FF589F3CD82}">
      <dgm:prSet/>
      <dgm:spPr/>
      <dgm:t>
        <a:bodyPr/>
        <a:lstStyle/>
        <a:p>
          <a:endParaRPr lang="en-US"/>
        </a:p>
      </dgm:t>
    </dgm:pt>
    <dgm:pt modelId="{77DE35B0-07BE-444B-8F18-F8140B7D556E}">
      <dgm:prSet phldrT="[Text]"/>
      <dgm:spPr/>
      <dgm:t>
        <a:bodyPr/>
        <a:lstStyle/>
        <a:p>
          <a:r>
            <a:rPr lang="en-US" smtClean="0"/>
            <a:t>Analisis</a:t>
          </a:r>
          <a:endParaRPr lang="en-US"/>
        </a:p>
      </dgm:t>
    </dgm:pt>
    <dgm:pt modelId="{074540D3-FBC8-42CC-8C4E-F3ED0A571573}" type="parTrans" cxnId="{39857DC8-A9DD-4B2A-8AA5-6EA602A1B7DB}">
      <dgm:prSet/>
      <dgm:spPr/>
      <dgm:t>
        <a:bodyPr/>
        <a:lstStyle/>
        <a:p>
          <a:endParaRPr lang="en-US"/>
        </a:p>
      </dgm:t>
    </dgm:pt>
    <dgm:pt modelId="{28666EBF-595C-47B9-B224-D90A726C6C51}" type="sibTrans" cxnId="{39857DC8-A9DD-4B2A-8AA5-6EA602A1B7DB}">
      <dgm:prSet/>
      <dgm:spPr/>
      <dgm:t>
        <a:bodyPr/>
        <a:lstStyle/>
        <a:p>
          <a:endParaRPr lang="en-US"/>
        </a:p>
      </dgm:t>
    </dgm:pt>
    <dgm:pt modelId="{CA388F2B-10D7-47E9-B4FF-C9A2DDFBF286}">
      <dgm:prSet phldrT="[Text]"/>
      <dgm:spPr/>
      <dgm:t>
        <a:bodyPr/>
        <a:lstStyle/>
        <a:p>
          <a:r>
            <a:rPr lang="en-US" smtClean="0"/>
            <a:t>Sintesa</a:t>
          </a:r>
          <a:endParaRPr lang="en-US"/>
        </a:p>
      </dgm:t>
    </dgm:pt>
    <dgm:pt modelId="{716E05E2-FC50-4815-82F6-4201C5BE2154}" type="parTrans" cxnId="{E8BB1103-FD55-4C6E-8118-14383B640575}">
      <dgm:prSet/>
      <dgm:spPr/>
      <dgm:t>
        <a:bodyPr/>
        <a:lstStyle/>
        <a:p>
          <a:endParaRPr lang="en-US"/>
        </a:p>
      </dgm:t>
    </dgm:pt>
    <dgm:pt modelId="{0C48C0FD-1F6A-42C6-881A-A8A3A3DB74AB}" type="sibTrans" cxnId="{E8BB1103-FD55-4C6E-8118-14383B640575}">
      <dgm:prSet/>
      <dgm:spPr/>
      <dgm:t>
        <a:bodyPr/>
        <a:lstStyle/>
        <a:p>
          <a:endParaRPr lang="en-US"/>
        </a:p>
      </dgm:t>
    </dgm:pt>
    <dgm:pt modelId="{7D3DAFE4-818D-44FE-AC95-244236A8EE94}" type="pres">
      <dgm:prSet presAssocID="{EEC406A2-DDDF-4606-9418-18BD15E6D5C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A92187A-E794-4DEB-89EB-2A5A5A56704F}" type="pres">
      <dgm:prSet presAssocID="{E82A73C3-4007-45DD-83B8-E63423364E00}" presName="Accent1" presStyleCnt="0"/>
      <dgm:spPr/>
    </dgm:pt>
    <dgm:pt modelId="{4EA2A0C1-1A6F-49A3-B3F4-5BAF78EA8522}" type="pres">
      <dgm:prSet presAssocID="{E82A73C3-4007-45DD-83B8-E63423364E00}" presName="Accent" presStyleLbl="node1" presStyleIdx="0" presStyleCnt="3"/>
      <dgm:spPr/>
    </dgm:pt>
    <dgm:pt modelId="{65A8C01D-367D-4224-A7BE-8AB9347F1F63}" type="pres">
      <dgm:prSet presAssocID="{E82A73C3-4007-45DD-83B8-E63423364E0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ECF6F-8129-4A1A-A573-BA30A547DB5A}" type="pres">
      <dgm:prSet presAssocID="{77DE35B0-07BE-444B-8F18-F8140B7D556E}" presName="Accent2" presStyleCnt="0"/>
      <dgm:spPr/>
    </dgm:pt>
    <dgm:pt modelId="{D11743BC-8008-4A6C-AE3C-6062DCBAF3E6}" type="pres">
      <dgm:prSet presAssocID="{77DE35B0-07BE-444B-8F18-F8140B7D556E}" presName="Accent" presStyleLbl="node1" presStyleIdx="1" presStyleCnt="3"/>
      <dgm:spPr/>
    </dgm:pt>
    <dgm:pt modelId="{0A83AA03-2842-4252-B069-84158F273A0F}" type="pres">
      <dgm:prSet presAssocID="{77DE35B0-07BE-444B-8F18-F8140B7D556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1E008-1DE2-49F0-A832-7D05A132DBD9}" type="pres">
      <dgm:prSet presAssocID="{CA388F2B-10D7-47E9-B4FF-C9A2DDFBF286}" presName="Accent3" presStyleCnt="0"/>
      <dgm:spPr/>
    </dgm:pt>
    <dgm:pt modelId="{EA7293F6-2E60-429F-839D-E78D66A0F007}" type="pres">
      <dgm:prSet presAssocID="{CA388F2B-10D7-47E9-B4FF-C9A2DDFBF286}" presName="Accent" presStyleLbl="node1" presStyleIdx="2" presStyleCnt="3"/>
      <dgm:spPr/>
    </dgm:pt>
    <dgm:pt modelId="{9DFFF2D7-C762-408F-80FF-E7CC3D0C4C50}" type="pres">
      <dgm:prSet presAssocID="{CA388F2B-10D7-47E9-B4FF-C9A2DDFBF28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0A022E-E6E1-41C1-AB29-71DE77C20D28}" type="presOf" srcId="{E82A73C3-4007-45DD-83B8-E63423364E00}" destId="{65A8C01D-367D-4224-A7BE-8AB9347F1F63}" srcOrd="0" destOrd="0" presId="urn:microsoft.com/office/officeart/2009/layout/CircleArrowProcess"/>
    <dgm:cxn modelId="{39857DC8-A9DD-4B2A-8AA5-6EA602A1B7DB}" srcId="{EEC406A2-DDDF-4606-9418-18BD15E6D5C0}" destId="{77DE35B0-07BE-444B-8F18-F8140B7D556E}" srcOrd="1" destOrd="0" parTransId="{074540D3-FBC8-42CC-8C4E-F3ED0A571573}" sibTransId="{28666EBF-595C-47B9-B224-D90A726C6C51}"/>
    <dgm:cxn modelId="{2A0EDCD1-1C33-4F20-A2DE-3FF589F3CD82}" srcId="{EEC406A2-DDDF-4606-9418-18BD15E6D5C0}" destId="{E82A73C3-4007-45DD-83B8-E63423364E00}" srcOrd="0" destOrd="0" parTransId="{C4F325E3-E094-4674-AB51-053B5D3574F1}" sibTransId="{3729D550-5C34-482B-AE7D-7AA8534AB17D}"/>
    <dgm:cxn modelId="{E8BB1103-FD55-4C6E-8118-14383B640575}" srcId="{EEC406A2-DDDF-4606-9418-18BD15E6D5C0}" destId="{CA388F2B-10D7-47E9-B4FF-C9A2DDFBF286}" srcOrd="2" destOrd="0" parTransId="{716E05E2-FC50-4815-82F6-4201C5BE2154}" sibTransId="{0C48C0FD-1F6A-42C6-881A-A8A3A3DB74AB}"/>
    <dgm:cxn modelId="{851899B9-33B3-45B3-BDAC-2AA6D79C83DC}" type="presOf" srcId="{CA388F2B-10D7-47E9-B4FF-C9A2DDFBF286}" destId="{9DFFF2D7-C762-408F-80FF-E7CC3D0C4C50}" srcOrd="0" destOrd="0" presId="urn:microsoft.com/office/officeart/2009/layout/CircleArrowProcess"/>
    <dgm:cxn modelId="{4D74E625-E9AC-4721-905C-7A3A1A45E083}" type="presOf" srcId="{EEC406A2-DDDF-4606-9418-18BD15E6D5C0}" destId="{7D3DAFE4-818D-44FE-AC95-244236A8EE94}" srcOrd="0" destOrd="0" presId="urn:microsoft.com/office/officeart/2009/layout/CircleArrowProcess"/>
    <dgm:cxn modelId="{6978C5AB-B45B-4586-A4B6-FE9F09C0A562}" type="presOf" srcId="{77DE35B0-07BE-444B-8F18-F8140B7D556E}" destId="{0A83AA03-2842-4252-B069-84158F273A0F}" srcOrd="0" destOrd="0" presId="urn:microsoft.com/office/officeart/2009/layout/CircleArrowProcess"/>
    <dgm:cxn modelId="{15DEBDC5-C794-4B94-87A2-CF36448EBE4E}" type="presParOf" srcId="{7D3DAFE4-818D-44FE-AC95-244236A8EE94}" destId="{AA92187A-E794-4DEB-89EB-2A5A5A56704F}" srcOrd="0" destOrd="0" presId="urn:microsoft.com/office/officeart/2009/layout/CircleArrowProcess"/>
    <dgm:cxn modelId="{AC044BAC-EAC9-4922-92B3-7B915F90B4D6}" type="presParOf" srcId="{AA92187A-E794-4DEB-89EB-2A5A5A56704F}" destId="{4EA2A0C1-1A6F-49A3-B3F4-5BAF78EA8522}" srcOrd="0" destOrd="0" presId="urn:microsoft.com/office/officeart/2009/layout/CircleArrowProcess"/>
    <dgm:cxn modelId="{7F649212-6C3F-4D4D-A762-8FD3CE1623F8}" type="presParOf" srcId="{7D3DAFE4-818D-44FE-AC95-244236A8EE94}" destId="{65A8C01D-367D-4224-A7BE-8AB9347F1F63}" srcOrd="1" destOrd="0" presId="urn:microsoft.com/office/officeart/2009/layout/CircleArrowProcess"/>
    <dgm:cxn modelId="{1D7DE56F-9CA1-4B49-9996-81812693EC49}" type="presParOf" srcId="{7D3DAFE4-818D-44FE-AC95-244236A8EE94}" destId="{305ECF6F-8129-4A1A-A573-BA30A547DB5A}" srcOrd="2" destOrd="0" presId="urn:microsoft.com/office/officeart/2009/layout/CircleArrowProcess"/>
    <dgm:cxn modelId="{3DC0ACDC-9F94-4DCC-9D3D-07EDDB225A7E}" type="presParOf" srcId="{305ECF6F-8129-4A1A-A573-BA30A547DB5A}" destId="{D11743BC-8008-4A6C-AE3C-6062DCBAF3E6}" srcOrd="0" destOrd="0" presId="urn:microsoft.com/office/officeart/2009/layout/CircleArrowProcess"/>
    <dgm:cxn modelId="{0EB1DF12-2689-4018-9068-D49B3161C97B}" type="presParOf" srcId="{7D3DAFE4-818D-44FE-AC95-244236A8EE94}" destId="{0A83AA03-2842-4252-B069-84158F273A0F}" srcOrd="3" destOrd="0" presId="urn:microsoft.com/office/officeart/2009/layout/CircleArrowProcess"/>
    <dgm:cxn modelId="{20EA2E19-19ED-4FAA-BAAD-9182E13BEA43}" type="presParOf" srcId="{7D3DAFE4-818D-44FE-AC95-244236A8EE94}" destId="{8041E008-1DE2-49F0-A832-7D05A132DBD9}" srcOrd="4" destOrd="0" presId="urn:microsoft.com/office/officeart/2009/layout/CircleArrowProcess"/>
    <dgm:cxn modelId="{F9555023-5D4A-4F2C-B491-A233192E2C51}" type="presParOf" srcId="{8041E008-1DE2-49F0-A832-7D05A132DBD9}" destId="{EA7293F6-2E60-429F-839D-E78D66A0F007}" srcOrd="0" destOrd="0" presId="urn:microsoft.com/office/officeart/2009/layout/CircleArrowProcess"/>
    <dgm:cxn modelId="{4BD035E5-7CBD-4212-B354-01365868802B}" type="presParOf" srcId="{7D3DAFE4-818D-44FE-AC95-244236A8EE94}" destId="{9DFFF2D7-C762-408F-80FF-E7CC3D0C4C5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406A2-DDDF-4606-9418-18BD15E6D5C0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2A73C3-4007-45DD-83B8-E63423364E00}">
      <dgm:prSet phldrT="[Text]"/>
      <dgm:spPr/>
      <dgm:t>
        <a:bodyPr/>
        <a:lstStyle/>
        <a:p>
          <a:r>
            <a:rPr lang="en-US" smtClean="0"/>
            <a:t>Survey</a:t>
          </a:r>
          <a:endParaRPr lang="en-US"/>
        </a:p>
      </dgm:t>
    </dgm:pt>
    <dgm:pt modelId="{C4F325E3-E094-4674-AB51-053B5D3574F1}" type="parTrans" cxnId="{2A0EDCD1-1C33-4F20-A2DE-3FF589F3CD82}">
      <dgm:prSet/>
      <dgm:spPr/>
      <dgm:t>
        <a:bodyPr/>
        <a:lstStyle/>
        <a:p>
          <a:endParaRPr lang="en-US"/>
        </a:p>
      </dgm:t>
    </dgm:pt>
    <dgm:pt modelId="{3729D550-5C34-482B-AE7D-7AA8534AB17D}" type="sibTrans" cxnId="{2A0EDCD1-1C33-4F20-A2DE-3FF589F3CD82}">
      <dgm:prSet/>
      <dgm:spPr/>
      <dgm:t>
        <a:bodyPr/>
        <a:lstStyle/>
        <a:p>
          <a:endParaRPr lang="en-US"/>
        </a:p>
      </dgm:t>
    </dgm:pt>
    <dgm:pt modelId="{77DE35B0-07BE-444B-8F18-F8140B7D556E}">
      <dgm:prSet phldrT="[Text]"/>
      <dgm:spPr/>
      <dgm:t>
        <a:bodyPr/>
        <a:lstStyle/>
        <a:p>
          <a:r>
            <a:rPr lang="en-US" smtClean="0"/>
            <a:t>Analisis Perencanaan</a:t>
          </a:r>
          <a:endParaRPr lang="en-US"/>
        </a:p>
      </dgm:t>
    </dgm:pt>
    <dgm:pt modelId="{074540D3-FBC8-42CC-8C4E-F3ED0A571573}" type="parTrans" cxnId="{39857DC8-A9DD-4B2A-8AA5-6EA602A1B7DB}">
      <dgm:prSet/>
      <dgm:spPr/>
      <dgm:t>
        <a:bodyPr/>
        <a:lstStyle/>
        <a:p>
          <a:endParaRPr lang="en-US"/>
        </a:p>
      </dgm:t>
    </dgm:pt>
    <dgm:pt modelId="{28666EBF-595C-47B9-B224-D90A726C6C51}" type="sibTrans" cxnId="{39857DC8-A9DD-4B2A-8AA5-6EA602A1B7DB}">
      <dgm:prSet/>
      <dgm:spPr/>
      <dgm:t>
        <a:bodyPr/>
        <a:lstStyle/>
        <a:p>
          <a:endParaRPr lang="en-US"/>
        </a:p>
      </dgm:t>
    </dgm:pt>
    <dgm:pt modelId="{CA388F2B-10D7-47E9-B4FF-C9A2DDFBF286}">
      <dgm:prSet phldrT="[Text]"/>
      <dgm:spPr/>
      <dgm:t>
        <a:bodyPr/>
        <a:lstStyle/>
        <a:p>
          <a:r>
            <a:rPr lang="en-US" smtClean="0"/>
            <a:t>Rencana</a:t>
          </a:r>
          <a:endParaRPr lang="en-US"/>
        </a:p>
      </dgm:t>
    </dgm:pt>
    <dgm:pt modelId="{716E05E2-FC50-4815-82F6-4201C5BE2154}" type="parTrans" cxnId="{E8BB1103-FD55-4C6E-8118-14383B640575}">
      <dgm:prSet/>
      <dgm:spPr/>
      <dgm:t>
        <a:bodyPr/>
        <a:lstStyle/>
        <a:p>
          <a:endParaRPr lang="en-US"/>
        </a:p>
      </dgm:t>
    </dgm:pt>
    <dgm:pt modelId="{0C48C0FD-1F6A-42C6-881A-A8A3A3DB74AB}" type="sibTrans" cxnId="{E8BB1103-FD55-4C6E-8118-14383B640575}">
      <dgm:prSet/>
      <dgm:spPr/>
      <dgm:t>
        <a:bodyPr/>
        <a:lstStyle/>
        <a:p>
          <a:endParaRPr lang="en-US"/>
        </a:p>
      </dgm:t>
    </dgm:pt>
    <dgm:pt modelId="{7D3DAFE4-818D-44FE-AC95-244236A8EE94}" type="pres">
      <dgm:prSet presAssocID="{EEC406A2-DDDF-4606-9418-18BD15E6D5C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A92187A-E794-4DEB-89EB-2A5A5A56704F}" type="pres">
      <dgm:prSet presAssocID="{E82A73C3-4007-45DD-83B8-E63423364E00}" presName="Accent1" presStyleCnt="0"/>
      <dgm:spPr/>
    </dgm:pt>
    <dgm:pt modelId="{4EA2A0C1-1A6F-49A3-B3F4-5BAF78EA8522}" type="pres">
      <dgm:prSet presAssocID="{E82A73C3-4007-45DD-83B8-E63423364E00}" presName="Accent" presStyleLbl="node1" presStyleIdx="0" presStyleCnt="3"/>
      <dgm:spPr/>
    </dgm:pt>
    <dgm:pt modelId="{65A8C01D-367D-4224-A7BE-8AB9347F1F63}" type="pres">
      <dgm:prSet presAssocID="{E82A73C3-4007-45DD-83B8-E63423364E0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ECF6F-8129-4A1A-A573-BA30A547DB5A}" type="pres">
      <dgm:prSet presAssocID="{77DE35B0-07BE-444B-8F18-F8140B7D556E}" presName="Accent2" presStyleCnt="0"/>
      <dgm:spPr/>
    </dgm:pt>
    <dgm:pt modelId="{D11743BC-8008-4A6C-AE3C-6062DCBAF3E6}" type="pres">
      <dgm:prSet presAssocID="{77DE35B0-07BE-444B-8F18-F8140B7D556E}" presName="Accent" presStyleLbl="node1" presStyleIdx="1" presStyleCnt="3"/>
      <dgm:spPr/>
    </dgm:pt>
    <dgm:pt modelId="{0A83AA03-2842-4252-B069-84158F273A0F}" type="pres">
      <dgm:prSet presAssocID="{77DE35B0-07BE-444B-8F18-F8140B7D556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1E008-1DE2-49F0-A832-7D05A132DBD9}" type="pres">
      <dgm:prSet presAssocID="{CA388F2B-10D7-47E9-B4FF-C9A2DDFBF286}" presName="Accent3" presStyleCnt="0"/>
      <dgm:spPr/>
    </dgm:pt>
    <dgm:pt modelId="{EA7293F6-2E60-429F-839D-E78D66A0F007}" type="pres">
      <dgm:prSet presAssocID="{CA388F2B-10D7-47E9-B4FF-C9A2DDFBF286}" presName="Accent" presStyleLbl="node1" presStyleIdx="2" presStyleCnt="3" custLinFactNeighborX="-2524" custLinFactNeighborY="-1221"/>
      <dgm:spPr/>
    </dgm:pt>
    <dgm:pt modelId="{9DFFF2D7-C762-408F-80FF-E7CC3D0C4C50}" type="pres">
      <dgm:prSet presAssocID="{CA388F2B-10D7-47E9-B4FF-C9A2DDFBF28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857DC8-A9DD-4B2A-8AA5-6EA602A1B7DB}" srcId="{EEC406A2-DDDF-4606-9418-18BD15E6D5C0}" destId="{77DE35B0-07BE-444B-8F18-F8140B7D556E}" srcOrd="1" destOrd="0" parTransId="{074540D3-FBC8-42CC-8C4E-F3ED0A571573}" sibTransId="{28666EBF-595C-47B9-B224-D90A726C6C51}"/>
    <dgm:cxn modelId="{2A0EDCD1-1C33-4F20-A2DE-3FF589F3CD82}" srcId="{EEC406A2-DDDF-4606-9418-18BD15E6D5C0}" destId="{E82A73C3-4007-45DD-83B8-E63423364E00}" srcOrd="0" destOrd="0" parTransId="{C4F325E3-E094-4674-AB51-053B5D3574F1}" sibTransId="{3729D550-5C34-482B-AE7D-7AA8534AB17D}"/>
    <dgm:cxn modelId="{F657825B-3CD9-420E-84D2-B9E7341FC531}" type="presOf" srcId="{EEC406A2-DDDF-4606-9418-18BD15E6D5C0}" destId="{7D3DAFE4-818D-44FE-AC95-244236A8EE94}" srcOrd="0" destOrd="0" presId="urn:microsoft.com/office/officeart/2009/layout/CircleArrowProcess"/>
    <dgm:cxn modelId="{E8BB1103-FD55-4C6E-8118-14383B640575}" srcId="{EEC406A2-DDDF-4606-9418-18BD15E6D5C0}" destId="{CA388F2B-10D7-47E9-B4FF-C9A2DDFBF286}" srcOrd="2" destOrd="0" parTransId="{716E05E2-FC50-4815-82F6-4201C5BE2154}" sibTransId="{0C48C0FD-1F6A-42C6-881A-A8A3A3DB74AB}"/>
    <dgm:cxn modelId="{5B34E5B6-1231-4A71-99B5-98F26CBC9B0C}" type="presOf" srcId="{CA388F2B-10D7-47E9-B4FF-C9A2DDFBF286}" destId="{9DFFF2D7-C762-408F-80FF-E7CC3D0C4C50}" srcOrd="0" destOrd="0" presId="urn:microsoft.com/office/officeart/2009/layout/CircleArrowProcess"/>
    <dgm:cxn modelId="{D62E0B78-C738-4CD0-833A-357390C1C86D}" type="presOf" srcId="{77DE35B0-07BE-444B-8F18-F8140B7D556E}" destId="{0A83AA03-2842-4252-B069-84158F273A0F}" srcOrd="0" destOrd="0" presId="urn:microsoft.com/office/officeart/2009/layout/CircleArrowProcess"/>
    <dgm:cxn modelId="{C73B2CB3-762A-4FD7-B1E0-0AB955121699}" type="presOf" srcId="{E82A73C3-4007-45DD-83B8-E63423364E00}" destId="{65A8C01D-367D-4224-A7BE-8AB9347F1F63}" srcOrd="0" destOrd="0" presId="urn:microsoft.com/office/officeart/2009/layout/CircleArrowProcess"/>
    <dgm:cxn modelId="{288DDFF3-10EC-4ADB-A220-7FB55DFA9EAD}" type="presParOf" srcId="{7D3DAFE4-818D-44FE-AC95-244236A8EE94}" destId="{AA92187A-E794-4DEB-89EB-2A5A5A56704F}" srcOrd="0" destOrd="0" presId="urn:microsoft.com/office/officeart/2009/layout/CircleArrowProcess"/>
    <dgm:cxn modelId="{01D3496A-56CB-421C-A49B-39A3DE4636B8}" type="presParOf" srcId="{AA92187A-E794-4DEB-89EB-2A5A5A56704F}" destId="{4EA2A0C1-1A6F-49A3-B3F4-5BAF78EA8522}" srcOrd="0" destOrd="0" presId="urn:microsoft.com/office/officeart/2009/layout/CircleArrowProcess"/>
    <dgm:cxn modelId="{00A72CB1-E66E-4693-9117-E68BC45C1C50}" type="presParOf" srcId="{7D3DAFE4-818D-44FE-AC95-244236A8EE94}" destId="{65A8C01D-367D-4224-A7BE-8AB9347F1F63}" srcOrd="1" destOrd="0" presId="urn:microsoft.com/office/officeart/2009/layout/CircleArrowProcess"/>
    <dgm:cxn modelId="{F057DB80-113E-4E4C-8BB5-59E6CD6F2AAF}" type="presParOf" srcId="{7D3DAFE4-818D-44FE-AC95-244236A8EE94}" destId="{305ECF6F-8129-4A1A-A573-BA30A547DB5A}" srcOrd="2" destOrd="0" presId="urn:microsoft.com/office/officeart/2009/layout/CircleArrowProcess"/>
    <dgm:cxn modelId="{36F2F0F2-F736-40F4-B673-7120A818ADC3}" type="presParOf" srcId="{305ECF6F-8129-4A1A-A573-BA30A547DB5A}" destId="{D11743BC-8008-4A6C-AE3C-6062DCBAF3E6}" srcOrd="0" destOrd="0" presId="urn:microsoft.com/office/officeart/2009/layout/CircleArrowProcess"/>
    <dgm:cxn modelId="{5ABDDB18-D6B6-4476-9F42-1589121BCC82}" type="presParOf" srcId="{7D3DAFE4-818D-44FE-AC95-244236A8EE94}" destId="{0A83AA03-2842-4252-B069-84158F273A0F}" srcOrd="3" destOrd="0" presId="urn:microsoft.com/office/officeart/2009/layout/CircleArrowProcess"/>
    <dgm:cxn modelId="{E4C5FDAE-97C8-4A52-AEDC-3C3CCFC79B14}" type="presParOf" srcId="{7D3DAFE4-818D-44FE-AC95-244236A8EE94}" destId="{8041E008-1DE2-49F0-A832-7D05A132DBD9}" srcOrd="4" destOrd="0" presId="urn:microsoft.com/office/officeart/2009/layout/CircleArrowProcess"/>
    <dgm:cxn modelId="{DCAC0548-9382-40D1-B15C-71F058FFFD5F}" type="presParOf" srcId="{8041E008-1DE2-49F0-A832-7D05A132DBD9}" destId="{EA7293F6-2E60-429F-839D-E78D66A0F007}" srcOrd="0" destOrd="0" presId="urn:microsoft.com/office/officeart/2009/layout/CircleArrowProcess"/>
    <dgm:cxn modelId="{193B30CA-2108-43C0-9D64-A983583E2791}" type="presParOf" srcId="{7D3DAFE4-818D-44FE-AC95-244236A8EE94}" destId="{9DFFF2D7-C762-408F-80FF-E7CC3D0C4C5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25E74B-C02D-4E77-BC35-D37D80177123}" type="doc">
      <dgm:prSet loTypeId="urn:microsoft.com/office/officeart/2005/8/layout/hProcess3" loCatId="process" qsTypeId="urn:microsoft.com/office/officeart/2005/8/quickstyle/simple1" qsCatId="simple" csTypeId="urn:microsoft.com/office/officeart/2005/8/colors/colorful4" csCatId="colorful" phldr="1"/>
      <dgm:spPr/>
    </dgm:pt>
    <dgm:pt modelId="{5966F35B-CE8B-4D60-8D44-98A4BC589610}">
      <dgm:prSet phldrT="[Text]"/>
      <dgm:spPr/>
      <dgm:t>
        <a:bodyPr/>
        <a:lstStyle/>
        <a:p>
          <a:r>
            <a:rPr lang="en-US" smtClean="0"/>
            <a:t>Masa lampau</a:t>
          </a:r>
          <a:endParaRPr lang="en-US"/>
        </a:p>
      </dgm:t>
    </dgm:pt>
    <dgm:pt modelId="{48B2BB15-19FF-40A4-A811-C302DC208947}" type="parTrans" cxnId="{09E89542-EC51-4D49-94B9-41FB986BD28E}">
      <dgm:prSet/>
      <dgm:spPr/>
      <dgm:t>
        <a:bodyPr/>
        <a:lstStyle/>
        <a:p>
          <a:endParaRPr lang="en-US"/>
        </a:p>
      </dgm:t>
    </dgm:pt>
    <dgm:pt modelId="{702E6646-667B-4C62-B7FC-CDF28AC37DFB}" type="sibTrans" cxnId="{09E89542-EC51-4D49-94B9-41FB986BD28E}">
      <dgm:prSet/>
      <dgm:spPr/>
      <dgm:t>
        <a:bodyPr/>
        <a:lstStyle/>
        <a:p>
          <a:endParaRPr lang="en-US"/>
        </a:p>
      </dgm:t>
    </dgm:pt>
    <dgm:pt modelId="{AF6B53DD-6277-4DD3-9F17-3FAD7ADB3380}">
      <dgm:prSet phldrT="[Text]"/>
      <dgm:spPr/>
      <dgm:t>
        <a:bodyPr/>
        <a:lstStyle/>
        <a:p>
          <a:r>
            <a:rPr lang="en-US" smtClean="0"/>
            <a:t>Masa kini</a:t>
          </a:r>
          <a:endParaRPr lang="en-US"/>
        </a:p>
      </dgm:t>
    </dgm:pt>
    <dgm:pt modelId="{27C12755-7B6A-410A-87CB-16A85011E1CE}" type="parTrans" cxnId="{0EFDBAE4-1BD6-4D84-9828-6A9C7CD25945}">
      <dgm:prSet/>
      <dgm:spPr/>
      <dgm:t>
        <a:bodyPr/>
        <a:lstStyle/>
        <a:p>
          <a:endParaRPr lang="en-US"/>
        </a:p>
      </dgm:t>
    </dgm:pt>
    <dgm:pt modelId="{2CAF4B22-F593-406E-809D-3056690C9DAB}" type="sibTrans" cxnId="{0EFDBAE4-1BD6-4D84-9828-6A9C7CD25945}">
      <dgm:prSet/>
      <dgm:spPr/>
      <dgm:t>
        <a:bodyPr/>
        <a:lstStyle/>
        <a:p>
          <a:endParaRPr lang="en-US"/>
        </a:p>
      </dgm:t>
    </dgm:pt>
    <dgm:pt modelId="{BDC1A027-E983-4AA3-96D1-EBE4A6F27D17}">
      <dgm:prSet phldrT="[Text]"/>
      <dgm:spPr/>
      <dgm:t>
        <a:bodyPr/>
        <a:lstStyle/>
        <a:p>
          <a:r>
            <a:rPr lang="en-US" smtClean="0"/>
            <a:t>Masa datang</a:t>
          </a:r>
          <a:endParaRPr lang="en-US"/>
        </a:p>
      </dgm:t>
    </dgm:pt>
    <dgm:pt modelId="{C7502866-76E8-4924-8D85-658090F3D778}" type="parTrans" cxnId="{8F0EC063-F913-4F62-909C-5CB1623B0DD6}">
      <dgm:prSet/>
      <dgm:spPr/>
      <dgm:t>
        <a:bodyPr/>
        <a:lstStyle/>
        <a:p>
          <a:endParaRPr lang="en-US"/>
        </a:p>
      </dgm:t>
    </dgm:pt>
    <dgm:pt modelId="{29763C0F-BCB1-416D-A4ED-621B233357B8}" type="sibTrans" cxnId="{8F0EC063-F913-4F62-909C-5CB1623B0DD6}">
      <dgm:prSet/>
      <dgm:spPr/>
      <dgm:t>
        <a:bodyPr/>
        <a:lstStyle/>
        <a:p>
          <a:endParaRPr lang="en-US"/>
        </a:p>
      </dgm:t>
    </dgm:pt>
    <dgm:pt modelId="{AB32401A-0D33-4F6B-AA7E-17BD414CE9E7}" type="pres">
      <dgm:prSet presAssocID="{D925E74B-C02D-4E77-BC35-D37D80177123}" presName="Name0" presStyleCnt="0">
        <dgm:presLayoutVars>
          <dgm:dir/>
          <dgm:animLvl val="lvl"/>
          <dgm:resizeHandles val="exact"/>
        </dgm:presLayoutVars>
      </dgm:prSet>
      <dgm:spPr/>
    </dgm:pt>
    <dgm:pt modelId="{83CE875B-8E06-4D46-A018-FD56D8DC7C22}" type="pres">
      <dgm:prSet presAssocID="{D925E74B-C02D-4E77-BC35-D37D80177123}" presName="dummy" presStyleCnt="0"/>
      <dgm:spPr/>
    </dgm:pt>
    <dgm:pt modelId="{45A254EB-1495-4A90-AB79-4ABF455E457C}" type="pres">
      <dgm:prSet presAssocID="{D925E74B-C02D-4E77-BC35-D37D80177123}" presName="linH" presStyleCnt="0"/>
      <dgm:spPr/>
    </dgm:pt>
    <dgm:pt modelId="{1A14799E-83A3-4CC7-B482-CCC82C08276C}" type="pres">
      <dgm:prSet presAssocID="{D925E74B-C02D-4E77-BC35-D37D80177123}" presName="padding1" presStyleCnt="0"/>
      <dgm:spPr/>
    </dgm:pt>
    <dgm:pt modelId="{12E5D42E-F8F4-44B5-A25D-A64E3A7FF7F3}" type="pres">
      <dgm:prSet presAssocID="{5966F35B-CE8B-4D60-8D44-98A4BC589610}" presName="linV" presStyleCnt="0"/>
      <dgm:spPr/>
    </dgm:pt>
    <dgm:pt modelId="{F071762D-170F-44DA-BE6A-ABAB91F9AC2F}" type="pres">
      <dgm:prSet presAssocID="{5966F35B-CE8B-4D60-8D44-98A4BC589610}" presName="spVertical1" presStyleCnt="0"/>
      <dgm:spPr/>
    </dgm:pt>
    <dgm:pt modelId="{01814C2C-E629-48C5-970B-4EA21A599188}" type="pres">
      <dgm:prSet presAssocID="{5966F35B-CE8B-4D60-8D44-98A4BC589610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634E9-770B-4057-9D22-E7F7F01D8DA6}" type="pres">
      <dgm:prSet presAssocID="{5966F35B-CE8B-4D60-8D44-98A4BC589610}" presName="spVertical2" presStyleCnt="0"/>
      <dgm:spPr/>
    </dgm:pt>
    <dgm:pt modelId="{7A958CD6-1F48-40BB-87EA-2AF73CC327AC}" type="pres">
      <dgm:prSet presAssocID="{5966F35B-CE8B-4D60-8D44-98A4BC589610}" presName="spVertical3" presStyleCnt="0"/>
      <dgm:spPr/>
    </dgm:pt>
    <dgm:pt modelId="{D91D2AB2-0E3F-46A8-B660-08F0DD865EF6}" type="pres">
      <dgm:prSet presAssocID="{702E6646-667B-4C62-B7FC-CDF28AC37DFB}" presName="space" presStyleCnt="0"/>
      <dgm:spPr/>
    </dgm:pt>
    <dgm:pt modelId="{252B4197-FB02-476A-9CEB-F422E401181F}" type="pres">
      <dgm:prSet presAssocID="{AF6B53DD-6277-4DD3-9F17-3FAD7ADB3380}" presName="linV" presStyleCnt="0"/>
      <dgm:spPr/>
    </dgm:pt>
    <dgm:pt modelId="{457D5681-56DC-4AFF-849E-3AA8D1B5FB47}" type="pres">
      <dgm:prSet presAssocID="{AF6B53DD-6277-4DD3-9F17-3FAD7ADB3380}" presName="spVertical1" presStyleCnt="0"/>
      <dgm:spPr/>
    </dgm:pt>
    <dgm:pt modelId="{1CAF27AB-14ED-4FF4-BF11-0544A6B48AC1}" type="pres">
      <dgm:prSet presAssocID="{AF6B53DD-6277-4DD3-9F17-3FAD7ADB3380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1E5B6-B7C7-4A3A-BBDA-912D8AADECFE}" type="pres">
      <dgm:prSet presAssocID="{AF6B53DD-6277-4DD3-9F17-3FAD7ADB3380}" presName="spVertical2" presStyleCnt="0"/>
      <dgm:spPr/>
    </dgm:pt>
    <dgm:pt modelId="{7270C58D-B995-461D-B5B4-2CB17FAEC37A}" type="pres">
      <dgm:prSet presAssocID="{AF6B53DD-6277-4DD3-9F17-3FAD7ADB3380}" presName="spVertical3" presStyleCnt="0"/>
      <dgm:spPr/>
    </dgm:pt>
    <dgm:pt modelId="{BAA53B65-D9A4-434B-A95A-1AAFB9C31F86}" type="pres">
      <dgm:prSet presAssocID="{2CAF4B22-F593-406E-809D-3056690C9DAB}" presName="space" presStyleCnt="0"/>
      <dgm:spPr/>
    </dgm:pt>
    <dgm:pt modelId="{338E07CC-338B-4F51-90DB-5E27A8DB49E7}" type="pres">
      <dgm:prSet presAssocID="{BDC1A027-E983-4AA3-96D1-EBE4A6F27D17}" presName="linV" presStyleCnt="0"/>
      <dgm:spPr/>
    </dgm:pt>
    <dgm:pt modelId="{0F7490F8-62E3-4FEE-9F5C-8C8F51E22D85}" type="pres">
      <dgm:prSet presAssocID="{BDC1A027-E983-4AA3-96D1-EBE4A6F27D17}" presName="spVertical1" presStyleCnt="0"/>
      <dgm:spPr/>
    </dgm:pt>
    <dgm:pt modelId="{F5A9FBD5-601C-4AE4-8CCF-E2B7B682AA42}" type="pres">
      <dgm:prSet presAssocID="{BDC1A027-E983-4AA3-96D1-EBE4A6F27D17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7F36D-DC63-4A9C-83D5-629F90C457D6}" type="pres">
      <dgm:prSet presAssocID="{BDC1A027-E983-4AA3-96D1-EBE4A6F27D17}" presName="spVertical2" presStyleCnt="0"/>
      <dgm:spPr/>
    </dgm:pt>
    <dgm:pt modelId="{FE4F8E85-7CBF-46BD-9BF7-AD43FC4CE9B9}" type="pres">
      <dgm:prSet presAssocID="{BDC1A027-E983-4AA3-96D1-EBE4A6F27D17}" presName="spVertical3" presStyleCnt="0"/>
      <dgm:spPr/>
    </dgm:pt>
    <dgm:pt modelId="{BFC040F8-85D6-410B-9A29-4ED0D735D982}" type="pres">
      <dgm:prSet presAssocID="{D925E74B-C02D-4E77-BC35-D37D80177123}" presName="padding2" presStyleCnt="0"/>
      <dgm:spPr/>
    </dgm:pt>
    <dgm:pt modelId="{37E1ADDE-DCA5-47CA-AC88-D866DE8F36D3}" type="pres">
      <dgm:prSet presAssocID="{D925E74B-C02D-4E77-BC35-D37D80177123}" presName="negArrow" presStyleCnt="0"/>
      <dgm:spPr/>
    </dgm:pt>
    <dgm:pt modelId="{881025FF-DE12-4871-868E-983C530AE2AD}" type="pres">
      <dgm:prSet presAssocID="{D925E74B-C02D-4E77-BC35-D37D80177123}" presName="backgroundArrow" presStyleLbl="node1" presStyleIdx="0" presStyleCnt="1"/>
      <dgm:spPr/>
    </dgm:pt>
  </dgm:ptLst>
  <dgm:cxnLst>
    <dgm:cxn modelId="{38DB7C2E-756B-4F2F-8742-203D8C6187DA}" type="presOf" srcId="{BDC1A027-E983-4AA3-96D1-EBE4A6F27D17}" destId="{F5A9FBD5-601C-4AE4-8CCF-E2B7B682AA42}" srcOrd="0" destOrd="0" presId="urn:microsoft.com/office/officeart/2005/8/layout/hProcess3"/>
    <dgm:cxn modelId="{06545EEC-5678-47E5-AE92-73D5A38CD00A}" type="presOf" srcId="{5966F35B-CE8B-4D60-8D44-98A4BC589610}" destId="{01814C2C-E629-48C5-970B-4EA21A599188}" srcOrd="0" destOrd="0" presId="urn:microsoft.com/office/officeart/2005/8/layout/hProcess3"/>
    <dgm:cxn modelId="{22CA18B5-7ABF-44E0-9028-D87DF9B358D4}" type="presOf" srcId="{D925E74B-C02D-4E77-BC35-D37D80177123}" destId="{AB32401A-0D33-4F6B-AA7E-17BD414CE9E7}" srcOrd="0" destOrd="0" presId="urn:microsoft.com/office/officeart/2005/8/layout/hProcess3"/>
    <dgm:cxn modelId="{09E89542-EC51-4D49-94B9-41FB986BD28E}" srcId="{D925E74B-C02D-4E77-BC35-D37D80177123}" destId="{5966F35B-CE8B-4D60-8D44-98A4BC589610}" srcOrd="0" destOrd="0" parTransId="{48B2BB15-19FF-40A4-A811-C302DC208947}" sibTransId="{702E6646-667B-4C62-B7FC-CDF28AC37DFB}"/>
    <dgm:cxn modelId="{8F0EC063-F913-4F62-909C-5CB1623B0DD6}" srcId="{D925E74B-C02D-4E77-BC35-D37D80177123}" destId="{BDC1A027-E983-4AA3-96D1-EBE4A6F27D17}" srcOrd="2" destOrd="0" parTransId="{C7502866-76E8-4924-8D85-658090F3D778}" sibTransId="{29763C0F-BCB1-416D-A4ED-621B233357B8}"/>
    <dgm:cxn modelId="{0EFDBAE4-1BD6-4D84-9828-6A9C7CD25945}" srcId="{D925E74B-C02D-4E77-BC35-D37D80177123}" destId="{AF6B53DD-6277-4DD3-9F17-3FAD7ADB3380}" srcOrd="1" destOrd="0" parTransId="{27C12755-7B6A-410A-87CB-16A85011E1CE}" sibTransId="{2CAF4B22-F593-406E-809D-3056690C9DAB}"/>
    <dgm:cxn modelId="{74E8638C-38D6-4677-9C6E-0FFD27716D9E}" type="presOf" srcId="{AF6B53DD-6277-4DD3-9F17-3FAD7ADB3380}" destId="{1CAF27AB-14ED-4FF4-BF11-0544A6B48AC1}" srcOrd="0" destOrd="0" presId="urn:microsoft.com/office/officeart/2005/8/layout/hProcess3"/>
    <dgm:cxn modelId="{8C956934-8170-4793-A353-547ED09A50B3}" type="presParOf" srcId="{AB32401A-0D33-4F6B-AA7E-17BD414CE9E7}" destId="{83CE875B-8E06-4D46-A018-FD56D8DC7C22}" srcOrd="0" destOrd="0" presId="urn:microsoft.com/office/officeart/2005/8/layout/hProcess3"/>
    <dgm:cxn modelId="{E286C950-8F21-41B2-B020-F7722EFFB51F}" type="presParOf" srcId="{AB32401A-0D33-4F6B-AA7E-17BD414CE9E7}" destId="{45A254EB-1495-4A90-AB79-4ABF455E457C}" srcOrd="1" destOrd="0" presId="urn:microsoft.com/office/officeart/2005/8/layout/hProcess3"/>
    <dgm:cxn modelId="{62CE50C0-4E1C-4E51-B7FD-AFE8A1B71D01}" type="presParOf" srcId="{45A254EB-1495-4A90-AB79-4ABF455E457C}" destId="{1A14799E-83A3-4CC7-B482-CCC82C08276C}" srcOrd="0" destOrd="0" presId="urn:microsoft.com/office/officeart/2005/8/layout/hProcess3"/>
    <dgm:cxn modelId="{EEA4268A-336B-4D4D-9CBD-5593C8EFFDBE}" type="presParOf" srcId="{45A254EB-1495-4A90-AB79-4ABF455E457C}" destId="{12E5D42E-F8F4-44B5-A25D-A64E3A7FF7F3}" srcOrd="1" destOrd="0" presId="urn:microsoft.com/office/officeart/2005/8/layout/hProcess3"/>
    <dgm:cxn modelId="{E36C07E8-67B6-4CC1-8AE8-7E63652FF347}" type="presParOf" srcId="{12E5D42E-F8F4-44B5-A25D-A64E3A7FF7F3}" destId="{F071762D-170F-44DA-BE6A-ABAB91F9AC2F}" srcOrd="0" destOrd="0" presId="urn:microsoft.com/office/officeart/2005/8/layout/hProcess3"/>
    <dgm:cxn modelId="{765078B7-21B2-42A5-9F60-12E4B5B5DF87}" type="presParOf" srcId="{12E5D42E-F8F4-44B5-A25D-A64E3A7FF7F3}" destId="{01814C2C-E629-48C5-970B-4EA21A599188}" srcOrd="1" destOrd="0" presId="urn:microsoft.com/office/officeart/2005/8/layout/hProcess3"/>
    <dgm:cxn modelId="{4880C22F-C931-4063-BA30-FD0E03B0E0E1}" type="presParOf" srcId="{12E5D42E-F8F4-44B5-A25D-A64E3A7FF7F3}" destId="{44A634E9-770B-4057-9D22-E7F7F01D8DA6}" srcOrd="2" destOrd="0" presId="urn:microsoft.com/office/officeart/2005/8/layout/hProcess3"/>
    <dgm:cxn modelId="{0010107E-001E-4B66-99F8-D8E5E3D93711}" type="presParOf" srcId="{12E5D42E-F8F4-44B5-A25D-A64E3A7FF7F3}" destId="{7A958CD6-1F48-40BB-87EA-2AF73CC327AC}" srcOrd="3" destOrd="0" presId="urn:microsoft.com/office/officeart/2005/8/layout/hProcess3"/>
    <dgm:cxn modelId="{FE6D8CE8-6841-4830-9C75-87DE87C331DC}" type="presParOf" srcId="{45A254EB-1495-4A90-AB79-4ABF455E457C}" destId="{D91D2AB2-0E3F-46A8-B660-08F0DD865EF6}" srcOrd="2" destOrd="0" presId="urn:microsoft.com/office/officeart/2005/8/layout/hProcess3"/>
    <dgm:cxn modelId="{5E8D8B56-C9A1-4935-ACF7-2E47DCF293CE}" type="presParOf" srcId="{45A254EB-1495-4A90-AB79-4ABF455E457C}" destId="{252B4197-FB02-476A-9CEB-F422E401181F}" srcOrd="3" destOrd="0" presId="urn:microsoft.com/office/officeart/2005/8/layout/hProcess3"/>
    <dgm:cxn modelId="{80C25450-CD84-4FC4-91B5-18138374C13F}" type="presParOf" srcId="{252B4197-FB02-476A-9CEB-F422E401181F}" destId="{457D5681-56DC-4AFF-849E-3AA8D1B5FB47}" srcOrd="0" destOrd="0" presId="urn:microsoft.com/office/officeart/2005/8/layout/hProcess3"/>
    <dgm:cxn modelId="{C0A510DF-FA5E-4FA4-A3CF-1AACFA062833}" type="presParOf" srcId="{252B4197-FB02-476A-9CEB-F422E401181F}" destId="{1CAF27AB-14ED-4FF4-BF11-0544A6B48AC1}" srcOrd="1" destOrd="0" presId="urn:microsoft.com/office/officeart/2005/8/layout/hProcess3"/>
    <dgm:cxn modelId="{9912EBFB-6D4F-4C4F-AEDA-FEA84BF79EF1}" type="presParOf" srcId="{252B4197-FB02-476A-9CEB-F422E401181F}" destId="{0511E5B6-B7C7-4A3A-BBDA-912D8AADECFE}" srcOrd="2" destOrd="0" presId="urn:microsoft.com/office/officeart/2005/8/layout/hProcess3"/>
    <dgm:cxn modelId="{31CFB439-CD0F-4DB1-A6E7-5542658FF779}" type="presParOf" srcId="{252B4197-FB02-476A-9CEB-F422E401181F}" destId="{7270C58D-B995-461D-B5B4-2CB17FAEC37A}" srcOrd="3" destOrd="0" presId="urn:microsoft.com/office/officeart/2005/8/layout/hProcess3"/>
    <dgm:cxn modelId="{C47B3EAC-3FC7-41D4-8DAB-AF755BF82822}" type="presParOf" srcId="{45A254EB-1495-4A90-AB79-4ABF455E457C}" destId="{BAA53B65-D9A4-434B-A95A-1AAFB9C31F86}" srcOrd="4" destOrd="0" presId="urn:microsoft.com/office/officeart/2005/8/layout/hProcess3"/>
    <dgm:cxn modelId="{B3BC3C38-F680-4FAA-898A-656E95BB4320}" type="presParOf" srcId="{45A254EB-1495-4A90-AB79-4ABF455E457C}" destId="{338E07CC-338B-4F51-90DB-5E27A8DB49E7}" srcOrd="5" destOrd="0" presId="urn:microsoft.com/office/officeart/2005/8/layout/hProcess3"/>
    <dgm:cxn modelId="{041B8B87-F452-451B-86FB-6ABC42E5738E}" type="presParOf" srcId="{338E07CC-338B-4F51-90DB-5E27A8DB49E7}" destId="{0F7490F8-62E3-4FEE-9F5C-8C8F51E22D85}" srcOrd="0" destOrd="0" presId="urn:microsoft.com/office/officeart/2005/8/layout/hProcess3"/>
    <dgm:cxn modelId="{E87A973D-00F5-4F1E-8973-45F00A40F8CC}" type="presParOf" srcId="{338E07CC-338B-4F51-90DB-5E27A8DB49E7}" destId="{F5A9FBD5-601C-4AE4-8CCF-E2B7B682AA42}" srcOrd="1" destOrd="0" presId="urn:microsoft.com/office/officeart/2005/8/layout/hProcess3"/>
    <dgm:cxn modelId="{05CFC385-F5D1-4801-BAFD-1EC87F06365F}" type="presParOf" srcId="{338E07CC-338B-4F51-90DB-5E27A8DB49E7}" destId="{5827F36D-DC63-4A9C-83D5-629F90C457D6}" srcOrd="2" destOrd="0" presId="urn:microsoft.com/office/officeart/2005/8/layout/hProcess3"/>
    <dgm:cxn modelId="{F4FD6F67-E583-4B33-A609-50DE9EE2DEC9}" type="presParOf" srcId="{338E07CC-338B-4F51-90DB-5E27A8DB49E7}" destId="{FE4F8E85-7CBF-46BD-9BF7-AD43FC4CE9B9}" srcOrd="3" destOrd="0" presId="urn:microsoft.com/office/officeart/2005/8/layout/hProcess3"/>
    <dgm:cxn modelId="{5DA44D08-7F45-4171-885B-E418AD174DFD}" type="presParOf" srcId="{45A254EB-1495-4A90-AB79-4ABF455E457C}" destId="{BFC040F8-85D6-410B-9A29-4ED0D735D982}" srcOrd="6" destOrd="0" presId="urn:microsoft.com/office/officeart/2005/8/layout/hProcess3"/>
    <dgm:cxn modelId="{2A9CCA4C-29F1-43A4-8182-409657D1DEC7}" type="presParOf" srcId="{45A254EB-1495-4A90-AB79-4ABF455E457C}" destId="{37E1ADDE-DCA5-47CA-AC88-D866DE8F36D3}" srcOrd="7" destOrd="0" presId="urn:microsoft.com/office/officeart/2005/8/layout/hProcess3"/>
    <dgm:cxn modelId="{7A507E90-0474-4070-9706-743FCBFB944B}" type="presParOf" srcId="{45A254EB-1495-4A90-AB79-4ABF455E457C}" destId="{881025FF-DE12-4871-868E-983C530AE2A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25219-1FDE-4CDB-B1E3-B42BA82C2DCF}">
      <dsp:nvSpPr>
        <dsp:cNvPr id="0" name=""/>
        <dsp:cNvSpPr/>
      </dsp:nvSpPr>
      <dsp:spPr>
        <a:xfrm>
          <a:off x="5357" y="8530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Penelaahan</a:t>
          </a:r>
          <a:endParaRPr lang="en-US" sz="2200" kern="1200"/>
        </a:p>
      </dsp:txBody>
      <dsp:txXfrm>
        <a:off x="33499" y="881224"/>
        <a:ext cx="1545106" cy="904550"/>
      </dsp:txXfrm>
    </dsp:sp>
    <dsp:sp modelId="{F26C7AD3-939E-4CC7-BD1C-796809850B0B}">
      <dsp:nvSpPr>
        <dsp:cNvPr id="0" name=""/>
        <dsp:cNvSpPr/>
      </dsp:nvSpPr>
      <dsp:spPr>
        <a:xfrm>
          <a:off x="1766887" y="11349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1214356"/>
        <a:ext cx="237646" cy="238286"/>
      </dsp:txXfrm>
    </dsp:sp>
    <dsp:sp modelId="{C65652EB-9BEF-4574-9260-594E87AE578B}">
      <dsp:nvSpPr>
        <dsp:cNvPr id="0" name=""/>
        <dsp:cNvSpPr/>
      </dsp:nvSpPr>
      <dsp:spPr>
        <a:xfrm>
          <a:off x="2247304" y="8530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Analisis</a:t>
          </a:r>
          <a:endParaRPr lang="en-US" sz="2200" kern="1200"/>
        </a:p>
      </dsp:txBody>
      <dsp:txXfrm>
        <a:off x="2275446" y="881224"/>
        <a:ext cx="1545106" cy="904550"/>
      </dsp:txXfrm>
    </dsp:sp>
    <dsp:sp modelId="{98B36D74-02D9-4332-97BB-7ABAC4FE5C57}">
      <dsp:nvSpPr>
        <dsp:cNvPr id="0" name=""/>
        <dsp:cNvSpPr/>
      </dsp:nvSpPr>
      <dsp:spPr>
        <a:xfrm>
          <a:off x="4008834" y="11349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1214356"/>
        <a:ext cx="237646" cy="238286"/>
      </dsp:txXfrm>
    </dsp:sp>
    <dsp:sp modelId="{41B80D59-8035-4CF5-AB5C-BA3CC4589744}">
      <dsp:nvSpPr>
        <dsp:cNvPr id="0" name=""/>
        <dsp:cNvSpPr/>
      </dsp:nvSpPr>
      <dsp:spPr>
        <a:xfrm>
          <a:off x="4489251" y="8530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Rencana </a:t>
          </a:r>
          <a:endParaRPr lang="en-US" sz="2200" kern="1200"/>
        </a:p>
      </dsp:txBody>
      <dsp:txXfrm>
        <a:off x="4517393" y="881224"/>
        <a:ext cx="1545106" cy="904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25219-1FDE-4CDB-B1E3-B42BA82C2DCF}">
      <dsp:nvSpPr>
        <dsp:cNvPr id="0" name=""/>
        <dsp:cNvSpPr/>
      </dsp:nvSpPr>
      <dsp:spPr>
        <a:xfrm>
          <a:off x="5357" y="8530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Survey</a:t>
          </a:r>
          <a:endParaRPr lang="en-US" sz="2400" kern="1200"/>
        </a:p>
      </dsp:txBody>
      <dsp:txXfrm>
        <a:off x="33499" y="881224"/>
        <a:ext cx="1545106" cy="904550"/>
      </dsp:txXfrm>
    </dsp:sp>
    <dsp:sp modelId="{F26C7AD3-939E-4CC7-BD1C-796809850B0B}">
      <dsp:nvSpPr>
        <dsp:cNvPr id="0" name=""/>
        <dsp:cNvSpPr/>
      </dsp:nvSpPr>
      <dsp:spPr>
        <a:xfrm>
          <a:off x="1766887" y="11349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1766887" y="1214356"/>
        <a:ext cx="237646" cy="238286"/>
      </dsp:txXfrm>
    </dsp:sp>
    <dsp:sp modelId="{C65652EB-9BEF-4574-9260-594E87AE578B}">
      <dsp:nvSpPr>
        <dsp:cNvPr id="0" name=""/>
        <dsp:cNvSpPr/>
      </dsp:nvSpPr>
      <dsp:spPr>
        <a:xfrm>
          <a:off x="2247304" y="8530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Analisis</a:t>
          </a:r>
          <a:endParaRPr lang="en-US" sz="2400" kern="1200"/>
        </a:p>
      </dsp:txBody>
      <dsp:txXfrm>
        <a:off x="2275446" y="881224"/>
        <a:ext cx="1545106" cy="904550"/>
      </dsp:txXfrm>
    </dsp:sp>
    <dsp:sp modelId="{98B36D74-02D9-4332-97BB-7ABAC4FE5C57}">
      <dsp:nvSpPr>
        <dsp:cNvPr id="0" name=""/>
        <dsp:cNvSpPr/>
      </dsp:nvSpPr>
      <dsp:spPr>
        <a:xfrm>
          <a:off x="4008834" y="11349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008834" y="1214356"/>
        <a:ext cx="237646" cy="238286"/>
      </dsp:txXfrm>
    </dsp:sp>
    <dsp:sp modelId="{41B80D59-8035-4CF5-AB5C-BA3CC4589744}">
      <dsp:nvSpPr>
        <dsp:cNvPr id="0" name=""/>
        <dsp:cNvSpPr/>
      </dsp:nvSpPr>
      <dsp:spPr>
        <a:xfrm>
          <a:off x="4489251" y="8530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Plan</a:t>
          </a:r>
          <a:endParaRPr lang="en-US" sz="2400" kern="1200"/>
        </a:p>
      </dsp:txBody>
      <dsp:txXfrm>
        <a:off x="4517393" y="881224"/>
        <a:ext cx="1545106" cy="90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2A0C1-1A6F-49A3-B3F4-5BAF78EA8522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8C01D-367D-4224-A7BE-8AB9347F1F63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Data</a:t>
          </a:r>
          <a:endParaRPr lang="en-US" sz="2700" kern="1200"/>
        </a:p>
      </dsp:txBody>
      <dsp:txXfrm>
        <a:off x="2773960" y="706323"/>
        <a:ext cx="1086973" cy="543356"/>
      </dsp:txXfrm>
    </dsp:sp>
    <dsp:sp modelId="{D11743BC-8008-4A6C-AE3C-6062DCBAF3E6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3AA03-2842-4252-B069-84158F273A0F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Analisis</a:t>
          </a:r>
          <a:endParaRPr lang="en-US" sz="2700" kern="1200"/>
        </a:p>
      </dsp:txBody>
      <dsp:txXfrm>
        <a:off x="2232861" y="1836927"/>
        <a:ext cx="1086973" cy="543356"/>
      </dsp:txXfrm>
    </dsp:sp>
    <dsp:sp modelId="{EA7293F6-2E60-429F-839D-E78D66A0F007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FF2D7-C762-408F-80FF-E7CC3D0C4C50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Sintesa</a:t>
          </a:r>
          <a:endParaRPr lang="en-US" sz="2700" kern="1200"/>
        </a:p>
      </dsp:txBody>
      <dsp:txXfrm>
        <a:off x="2776532" y="2969158"/>
        <a:ext cx="1086973" cy="5433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2A0C1-1A6F-49A3-B3F4-5BAF78EA8522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8C01D-367D-4224-A7BE-8AB9347F1F63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Survey</a:t>
          </a:r>
          <a:endParaRPr lang="en-US" sz="1500" kern="1200"/>
        </a:p>
      </dsp:txBody>
      <dsp:txXfrm>
        <a:off x="2773960" y="706323"/>
        <a:ext cx="1086973" cy="543356"/>
      </dsp:txXfrm>
    </dsp:sp>
    <dsp:sp modelId="{D11743BC-8008-4A6C-AE3C-6062DCBAF3E6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3AA03-2842-4252-B069-84158F273A0F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Analisis Perencanaan</a:t>
          </a:r>
          <a:endParaRPr lang="en-US" sz="1500" kern="1200"/>
        </a:p>
      </dsp:txBody>
      <dsp:txXfrm>
        <a:off x="2232861" y="1836927"/>
        <a:ext cx="1086973" cy="543356"/>
      </dsp:txXfrm>
    </dsp:sp>
    <dsp:sp modelId="{EA7293F6-2E60-429F-839D-E78D66A0F007}">
      <dsp:nvSpPr>
        <dsp:cNvPr id="0" name=""/>
        <dsp:cNvSpPr/>
      </dsp:nvSpPr>
      <dsp:spPr>
        <a:xfrm>
          <a:off x="2438400" y="2362194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FF2D7-C762-408F-80FF-E7CC3D0C4C50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Rencana</a:t>
          </a:r>
          <a:endParaRPr lang="en-US" sz="1500" kern="1200"/>
        </a:p>
      </dsp:txBody>
      <dsp:txXfrm>
        <a:off x="2776532" y="2969158"/>
        <a:ext cx="1086973" cy="5433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357D-B75A-487D-9E20-EE77BB6700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149-8033-4640-94FC-6EC7736F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PENGERTIAN PROSES PERENCANAAN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Dimensi Waktu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 Masa lampau </a:t>
            </a:r>
            <a:r>
              <a:rPr lang="en-US" i="1" smtClean="0"/>
              <a:t>(past period)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i="1">
                <a:solidFill>
                  <a:srgbClr val="002060"/>
                </a:solidFill>
              </a:rPr>
              <a:t> </a:t>
            </a:r>
            <a:r>
              <a:rPr lang="en-US" smtClean="0"/>
              <a:t>Masa kini </a:t>
            </a:r>
            <a:r>
              <a:rPr lang="en-US" i="1" smtClean="0"/>
              <a:t>(present </a:t>
            </a:r>
            <a:r>
              <a:rPr lang="en-US" i="1"/>
              <a:t>period</a:t>
            </a:r>
            <a:r>
              <a:rPr lang="en-US" i="1" smtClean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i="1"/>
              <a:t> </a:t>
            </a:r>
            <a:r>
              <a:rPr lang="en-US"/>
              <a:t>Masa </a:t>
            </a:r>
            <a:r>
              <a:rPr lang="en-US" smtClean="0"/>
              <a:t>datang </a:t>
            </a:r>
            <a:r>
              <a:rPr lang="en-US" i="1" smtClean="0"/>
              <a:t>(future </a:t>
            </a:r>
            <a:r>
              <a:rPr lang="en-US" i="1"/>
              <a:t>period</a:t>
            </a:r>
            <a:r>
              <a:rPr lang="en-US" i="1" smtClean="0"/>
              <a:t>)</a:t>
            </a:r>
          </a:p>
          <a:p>
            <a:pPr algn="just">
              <a:buFont typeface="Wingdings" pitchFamily="2" charset="2"/>
              <a:buChar char="Ø"/>
            </a:pPr>
            <a:endParaRPr lang="en-US" i="1"/>
          </a:p>
          <a:p>
            <a:pPr algn="just">
              <a:buFont typeface="Courier New" pitchFamily="49" charset="0"/>
              <a:buChar char="o"/>
            </a:pPr>
            <a:r>
              <a:rPr lang="en-US" smtClean="0"/>
              <a:t>Masa lampau untuk melihat </a:t>
            </a:r>
            <a:r>
              <a:rPr lang="en-US" i="1" smtClean="0"/>
              <a:t>trend dan </a:t>
            </a:r>
            <a:r>
              <a:rPr lang="en-US" smtClean="0"/>
              <a:t>pengalaman masa lalu</a:t>
            </a:r>
          </a:p>
          <a:p>
            <a:pPr algn="just">
              <a:buFont typeface="Courier New" pitchFamily="49" charset="0"/>
              <a:buChar char="o"/>
            </a:pPr>
            <a:r>
              <a:rPr lang="en-US" smtClean="0"/>
              <a:t>Masa kini untuk mengetahui kondisi eksisting/saat ini, sebagai waktu </a:t>
            </a:r>
            <a:r>
              <a:rPr lang="en-US" i="1" smtClean="0"/>
              <a:t>timing</a:t>
            </a:r>
            <a:r>
              <a:rPr lang="en-US" smtClean="0"/>
              <a:t> dasar perencanaan</a:t>
            </a:r>
          </a:p>
          <a:p>
            <a:pPr algn="just">
              <a:buFont typeface="Courier New" pitchFamily="49" charset="0"/>
              <a:buChar char="o"/>
            </a:pPr>
            <a:r>
              <a:rPr lang="en-US" smtClean="0"/>
              <a:t>Masa datang untuk mengukur kebutuhan yang akan datang, sesuai dengan tahun perencanaan</a:t>
            </a: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6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Dimensi Waktu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 Masa lampau </a:t>
            </a:r>
            <a:r>
              <a:rPr lang="en-US" i="1" smtClean="0"/>
              <a:t>(past period)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i="1">
                <a:solidFill>
                  <a:srgbClr val="002060"/>
                </a:solidFill>
              </a:rPr>
              <a:t> </a:t>
            </a:r>
            <a:r>
              <a:rPr lang="en-US" smtClean="0"/>
              <a:t>Masa kini </a:t>
            </a:r>
            <a:r>
              <a:rPr lang="en-US" i="1" smtClean="0"/>
              <a:t>(present </a:t>
            </a:r>
            <a:r>
              <a:rPr lang="en-US" i="1"/>
              <a:t>period</a:t>
            </a:r>
            <a:r>
              <a:rPr lang="en-US" i="1" smtClean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i="1"/>
              <a:t> </a:t>
            </a:r>
            <a:r>
              <a:rPr lang="en-US"/>
              <a:t>Masa </a:t>
            </a:r>
            <a:r>
              <a:rPr lang="en-US" smtClean="0"/>
              <a:t>datang </a:t>
            </a:r>
            <a:r>
              <a:rPr lang="en-US" i="1" smtClean="0"/>
              <a:t>(future </a:t>
            </a:r>
            <a:r>
              <a:rPr lang="en-US" i="1"/>
              <a:t>period</a:t>
            </a:r>
            <a:r>
              <a:rPr lang="en-US" i="1" smtClean="0"/>
              <a:t>)</a:t>
            </a:r>
          </a:p>
          <a:p>
            <a:pPr algn="just">
              <a:buFont typeface="Wingdings" pitchFamily="2" charset="2"/>
              <a:buChar char="Ø"/>
            </a:pPr>
            <a:endParaRPr lang="en-US" i="1"/>
          </a:p>
          <a:p>
            <a:pPr algn="just">
              <a:buFont typeface="Courier New" pitchFamily="49" charset="0"/>
              <a:buChar char="o"/>
            </a:pPr>
            <a:r>
              <a:rPr lang="en-US" smtClean="0"/>
              <a:t>Masa lampau untuk melihat </a:t>
            </a:r>
            <a:r>
              <a:rPr lang="en-US" i="1" smtClean="0"/>
              <a:t>trend dan </a:t>
            </a:r>
            <a:r>
              <a:rPr lang="en-US" smtClean="0"/>
              <a:t>pengalaman masa lalu</a:t>
            </a:r>
          </a:p>
          <a:p>
            <a:pPr algn="just">
              <a:buFont typeface="Courier New" pitchFamily="49" charset="0"/>
              <a:buChar char="o"/>
            </a:pPr>
            <a:r>
              <a:rPr lang="en-US" smtClean="0"/>
              <a:t>Masa kini untuk mengetahui kondisi eksisting/saat ini, sebagai waktu </a:t>
            </a:r>
            <a:r>
              <a:rPr lang="en-US" i="1" smtClean="0"/>
              <a:t>timing</a:t>
            </a:r>
            <a:r>
              <a:rPr lang="en-US" smtClean="0"/>
              <a:t> dasar perencanaan</a:t>
            </a:r>
          </a:p>
          <a:p>
            <a:pPr algn="just">
              <a:buFont typeface="Courier New" pitchFamily="49" charset="0"/>
              <a:buChar char="o"/>
            </a:pPr>
            <a:r>
              <a:rPr lang="en-US" smtClean="0"/>
              <a:t>Masa datang untuk mengukur kebutuhan yang akan datang, sesuai dengan tahun perencanaan</a:t>
            </a: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25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Dimensi Waktu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7423152"/>
              </p:ext>
            </p:extLst>
          </p:nvPr>
        </p:nvGraphicFramePr>
        <p:xfrm>
          <a:off x="10510" y="19812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p Arrow 4"/>
          <p:cNvSpPr/>
          <p:nvPr/>
        </p:nvSpPr>
        <p:spPr>
          <a:xfrm>
            <a:off x="2743200" y="2514600"/>
            <a:ext cx="533400" cy="121920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06973" y="1915180"/>
            <a:ext cx="1005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/>
              <a:t>Trend</a:t>
            </a:r>
            <a:endParaRPr lang="en-US" sz="2800" i="1"/>
          </a:p>
        </p:txBody>
      </p:sp>
      <p:sp>
        <p:nvSpPr>
          <p:cNvPr id="7" name="Up Arrow 6"/>
          <p:cNvSpPr/>
          <p:nvPr/>
        </p:nvSpPr>
        <p:spPr>
          <a:xfrm rot="10800000">
            <a:off x="5334000" y="2551386"/>
            <a:ext cx="533400" cy="121920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38633" y="1805970"/>
            <a:ext cx="2924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/>
              <a:t>Keinginan/cita-cita</a:t>
            </a:r>
            <a:endParaRPr lang="en-US" sz="2800" i="1"/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5486400"/>
            <a:ext cx="58674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90600" y="4876800"/>
            <a:ext cx="0" cy="6096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38633" y="4876800"/>
            <a:ext cx="0" cy="6096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58000" y="4876800"/>
            <a:ext cx="0" cy="6096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13166" y="4038600"/>
            <a:ext cx="499057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32566" y="4035972"/>
            <a:ext cx="499057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06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REFERENSI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George Chadwick, </a:t>
            </a:r>
            <a:r>
              <a:rPr lang="en-US" u="sng"/>
              <a:t>A System View of Planning</a:t>
            </a:r>
            <a:r>
              <a:rPr lang="en-US"/>
              <a:t>, Pergamon Press,Oxford, 1971. 2. Andreas Faludi, </a:t>
            </a:r>
            <a:r>
              <a:rPr lang="en-US" u="sng"/>
              <a:t>A Reader in Planning Theory</a:t>
            </a:r>
            <a:r>
              <a:rPr lang="en-US"/>
              <a:t>, Pergamon Press, Oxford, 1988</a:t>
            </a:r>
            <a:br>
              <a:rPr lang="en-US"/>
            </a:br>
            <a:r>
              <a:rPr lang="en-US"/>
              <a:t>3. Djoko Sujarto, </a:t>
            </a:r>
            <a:r>
              <a:rPr lang="en-US" u="sng"/>
              <a:t>Beberapa Pengertian Perencanaan Fisik</a:t>
            </a:r>
            <a:r>
              <a:rPr lang="en-US"/>
              <a:t>, PT. Bharata Karya Aksara, Jakarta, 1985.</a:t>
            </a:r>
          </a:p>
          <a:p>
            <a:r>
              <a:rPr lang="fi-FI"/>
              <a:t>Anthony Catanese, </a:t>
            </a:r>
            <a:r>
              <a:rPr lang="fi-FI" u="sng"/>
              <a:t>Introduction to Urban Planning</a:t>
            </a:r>
            <a:r>
              <a:rPr lang="fi-FI"/>
              <a:t>, Mc Graw Hill, New York, 1979.</a:t>
            </a:r>
            <a:r>
              <a:rPr lang="en-US"/>
              <a:t/>
            </a:r>
            <a:br>
              <a:rPr lang="en-US"/>
            </a:br>
            <a:r>
              <a:rPr lang="en-US"/>
              <a:t>2. </a:t>
            </a:r>
            <a:r>
              <a:rPr lang="fi-FI"/>
              <a:t>Brian Mc Loughlin, </a:t>
            </a:r>
            <a:r>
              <a:rPr lang="fi-FI" u="sng"/>
              <a:t>Urban and Regional Planning: A System Approach</a:t>
            </a:r>
            <a:r>
              <a:rPr lang="fi-FI"/>
              <a:t>, Faber and Faber, 1972.</a:t>
            </a:r>
            <a:endParaRPr lang="en-US"/>
          </a:p>
          <a:p>
            <a:r>
              <a:rPr lang="en-US"/>
              <a:t>UU. No. 26 Tahun 2007, tentang Penataan </a:t>
            </a:r>
            <a:r>
              <a:rPr lang="en-US" smtClean="0"/>
              <a:t>Ruang</a:t>
            </a:r>
          </a:p>
          <a:p>
            <a:r>
              <a:rPr lang="en-US" smtClean="0"/>
              <a:t>Kamus Tata Ruang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0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114300" indent="0">
              <a:buClr>
                <a:srgbClr val="002060"/>
              </a:buClr>
              <a:buNone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3420094"/>
            <a:ext cx="4951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tx2"/>
                </a:solidFill>
              </a:rPr>
              <a:t>Pengertian Proses Perencanaan </a:t>
            </a:r>
            <a:endParaRPr lang="en-US" sz="28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Proses perencanaan</a:t>
            </a:r>
          </a:p>
          <a:p>
            <a:pPr marL="0" indent="0" algn="just">
              <a:buNone/>
            </a:pPr>
            <a:r>
              <a:rPr lang="es-ES" smtClean="0"/>
              <a:t>Suatu </a:t>
            </a:r>
            <a:r>
              <a:rPr lang="es-ES"/>
              <a:t>rangkaian kegiatan </a:t>
            </a:r>
            <a:r>
              <a:rPr lang="es-ES" smtClean="0"/>
              <a:t>yang berkesinambungan </a:t>
            </a:r>
            <a:r>
              <a:rPr lang="es-ES"/>
              <a:t>dan rasional </a:t>
            </a:r>
            <a:r>
              <a:rPr lang="es-ES" smtClean="0"/>
              <a:t>untuk memecahkan </a:t>
            </a:r>
            <a:r>
              <a:rPr lang="es-ES"/>
              <a:t>suatu </a:t>
            </a:r>
            <a:r>
              <a:rPr lang="es-ES" smtClean="0"/>
              <a:t>permasalahan secara sistimatik dan berencana</a:t>
            </a:r>
          </a:p>
          <a:p>
            <a:pPr algn="just"/>
            <a:r>
              <a:rPr lang="en-US" b="1" smtClean="0">
                <a:solidFill>
                  <a:srgbClr val="002060"/>
                </a:solidFill>
              </a:rPr>
              <a:t>Historis</a:t>
            </a:r>
          </a:p>
          <a:p>
            <a:pPr marL="0" indent="0" algn="just">
              <a:buNone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Pattrick Geddes, tokoh biologi    Pentingnya perencanaan di dalam menata permukiman manusia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6248400" y="4495800"/>
            <a:ext cx="6858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525963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Skema</a:t>
            </a:r>
          </a:p>
          <a:p>
            <a:pPr marL="0" indent="0" algn="just">
              <a:buNone/>
            </a:pPr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99807961"/>
              </p:ext>
            </p:extLst>
          </p:nvPr>
        </p:nvGraphicFramePr>
        <p:xfrm>
          <a:off x="228600" y="1143000"/>
          <a:ext cx="6096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6760849"/>
              </p:ext>
            </p:extLst>
          </p:nvPr>
        </p:nvGraphicFramePr>
        <p:xfrm>
          <a:off x="2590800" y="3581400"/>
          <a:ext cx="6096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595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Historis</a:t>
            </a:r>
          </a:p>
          <a:p>
            <a:pPr marL="0" indent="0" algn="just">
              <a:buNone/>
            </a:pPr>
            <a:r>
              <a:rPr lang="en-US" i="1" smtClean="0">
                <a:solidFill>
                  <a:schemeClr val="accent6">
                    <a:lumMod val="75000"/>
                  </a:schemeClr>
                </a:solidFill>
              </a:rPr>
              <a:t>Classical Planning Process</a:t>
            </a:r>
          </a:p>
          <a:p>
            <a:pPr marL="0" indent="0" algn="just">
              <a:buNone/>
            </a:pPr>
            <a:r>
              <a:rPr lang="en-US" i="1" smtClean="0">
                <a:solidFill>
                  <a:schemeClr val="accent6">
                    <a:lumMod val="75000"/>
                  </a:schemeClr>
                </a:solidFill>
              </a:rPr>
              <a:t>Geddesian Model of Planning Process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98166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Tahapan Analisis</a:t>
            </a:r>
          </a:p>
          <a:p>
            <a:pPr marL="0" indent="0" algn="just">
              <a:buNone/>
            </a:pPr>
            <a:r>
              <a:rPr lang="en-US" i="1">
                <a:solidFill>
                  <a:schemeClr val="accent6">
                    <a:lumMod val="75000"/>
                  </a:schemeClr>
                </a:solidFill>
              </a:rPr>
              <a:t>Survey: </a:t>
            </a:r>
            <a:r>
              <a:rPr lang="en-US" i="1"/>
              <a:t>Kegiatan pengumpulan data dan informasi</a:t>
            </a:r>
          </a:p>
          <a:p>
            <a:pPr marL="0" indent="0" algn="just">
              <a:buNone/>
            </a:pPr>
            <a:endParaRPr lang="en-US" i="1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i="1" smtClean="0">
                <a:solidFill>
                  <a:schemeClr val="accent6">
                    <a:lumMod val="75000"/>
                  </a:schemeClr>
                </a:solidFill>
              </a:rPr>
              <a:t>Analisis: </a:t>
            </a:r>
            <a:r>
              <a:rPr lang="en-US" i="1" smtClean="0"/>
              <a:t>Pengolahan dan interpretasi data dan informasi untuk menghasilkan dasar-dasar pertimbangan peencanaan dan pemecahan masalah</a:t>
            </a:r>
          </a:p>
          <a:p>
            <a:pPr marL="0" indent="0" algn="just">
              <a:buNone/>
            </a:pPr>
            <a:endParaRPr lang="en-US" i="1" smtClean="0"/>
          </a:p>
          <a:p>
            <a:pPr marL="0" indent="0" algn="just">
              <a:buNone/>
            </a:pPr>
            <a:r>
              <a:rPr lang="en-US" i="1">
                <a:solidFill>
                  <a:schemeClr val="accent6">
                    <a:lumMod val="75000"/>
                  </a:schemeClr>
                </a:solidFill>
              </a:rPr>
              <a:t>Rencana: </a:t>
            </a:r>
            <a:r>
              <a:rPr lang="en-US" i="1" smtClean="0"/>
              <a:t>Sintesa hasil analisis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14104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Tahapan Analisis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7664219"/>
              </p:ext>
            </p:extLst>
          </p:nvPr>
        </p:nvGraphicFramePr>
        <p:xfrm>
          <a:off x="-12192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37919495"/>
              </p:ext>
            </p:extLst>
          </p:nvPr>
        </p:nvGraphicFramePr>
        <p:xfrm>
          <a:off x="38862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0493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Perkembangan Skema Perencanaan</a:t>
            </a:r>
          </a:p>
          <a:p>
            <a:pPr marL="0" indent="0" algn="just">
              <a:buNone/>
            </a:pPr>
            <a:r>
              <a:rPr lang="en-US" sz="3000" smtClean="0"/>
              <a:t>Memerlukan penyesuaian dengan perkembangan yang terjadi karena perencanaan bukanlah sesuatu hasil yang final</a:t>
            </a:r>
          </a:p>
          <a:p>
            <a:pPr marL="0" indent="0" algn="just">
              <a:buNone/>
            </a:pPr>
            <a:r>
              <a:rPr lang="en-US" sz="3000" smtClean="0">
                <a:solidFill>
                  <a:schemeClr val="accent2">
                    <a:lumMod val="75000"/>
                  </a:schemeClr>
                </a:solidFill>
              </a:rPr>
              <a:t>Perkembangan terjadi karena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smtClean="0"/>
              <a:t>Dinamika masyarakat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smtClean="0"/>
              <a:t>Perkembangan sumber daya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smtClean="0"/>
              <a:t>Teknologi</a:t>
            </a: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69807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PENGERTIAN PROSES PERENCANAAN</a:t>
            </a:r>
            <a:endParaRPr lang="en-US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14"/>
          <a:stretch/>
        </p:blipFill>
        <p:spPr bwMode="auto">
          <a:xfrm>
            <a:off x="191814" y="2180952"/>
            <a:ext cx="7047186" cy="19970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67200"/>
            <a:ext cx="7741314" cy="196532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-2232" y="1295400"/>
            <a:ext cx="6694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b="1">
                <a:solidFill>
                  <a:srgbClr val="002060"/>
                </a:solidFill>
              </a:rPr>
              <a:t>Perkembangan Skema Perencanaan</a:t>
            </a:r>
          </a:p>
        </p:txBody>
      </p:sp>
    </p:spTree>
    <p:extLst>
      <p:ext uri="{BB962C8B-B14F-4D97-AF65-F5344CB8AC3E}">
        <p14:creationId xmlns:p14="http://schemas.microsoft.com/office/powerpoint/2010/main" val="391674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309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PENGERTIAN PROSES PERENCANAAN</vt:lpstr>
      <vt:lpstr>OUTLINE</vt:lpstr>
      <vt:lpstr>PENGERTIAN PROSES PERENCANAAN</vt:lpstr>
      <vt:lpstr>PENGERTIAN PROSES PERENCANAAN</vt:lpstr>
      <vt:lpstr>PENGERTIAN PROSES PERENCANAAN</vt:lpstr>
      <vt:lpstr>PENGERTIAN PROSES PERENCANAAN</vt:lpstr>
      <vt:lpstr>PENGERTIAN PROSES PERENCANAAN</vt:lpstr>
      <vt:lpstr>PENGERTIAN PROSES PERENCANAAN</vt:lpstr>
      <vt:lpstr>PENGERTIAN PROSES PERENCANAAN</vt:lpstr>
      <vt:lpstr>PENGERTIAN PROSES PERENCANAAN</vt:lpstr>
      <vt:lpstr>PENGERTIAN PROSES PERENCANAAN</vt:lpstr>
      <vt:lpstr>PENGERTIAN PROSES PERENCANAAN</vt:lpstr>
      <vt:lpstr>REFERENSI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97</cp:revision>
  <dcterms:created xsi:type="dcterms:W3CDTF">2018-09-04T21:30:41Z</dcterms:created>
  <dcterms:modified xsi:type="dcterms:W3CDTF">2019-03-01T14:34:00Z</dcterms:modified>
</cp:coreProperties>
</file>