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98" r:id="rId3"/>
    <p:sldId id="299" r:id="rId4"/>
    <p:sldId id="301" r:id="rId5"/>
    <p:sldId id="302" r:id="rId6"/>
    <p:sldId id="303" r:id="rId7"/>
    <p:sldId id="304" r:id="rId8"/>
    <p:sldId id="305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85" autoAdjust="0"/>
  </p:normalViewPr>
  <p:slideViewPr>
    <p:cSldViewPr>
      <p:cViewPr>
        <p:scale>
          <a:sx n="60" d="100"/>
          <a:sy n="60" d="100"/>
        </p:scale>
        <p:origin x="-157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rif\Copy%20of%2003_Matriks%20Luasan%20Administras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rif\Copy%20of%2004_Matriks%20Luasan%20KRB%20Gunungapi%20Agung%20per%20Des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rif\07_Matriks%20Delineasi%20ZRB%20dengan%20Amlapura%20dan%20permukima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'Matriks Kaw Pnatan KRB G Agung'!$K$11:$K$18</c:f>
              <c:strCache>
                <c:ptCount val="8"/>
                <c:pt idx="0">
                  <c:v>Abang</c:v>
                </c:pt>
                <c:pt idx="1">
                  <c:v>Bebandem</c:v>
                </c:pt>
                <c:pt idx="2">
                  <c:v>Karangasem</c:v>
                </c:pt>
                <c:pt idx="3">
                  <c:v>Kubu</c:v>
                </c:pt>
                <c:pt idx="4">
                  <c:v>Manggis</c:v>
                </c:pt>
                <c:pt idx="5">
                  <c:v>Rendang</c:v>
                </c:pt>
                <c:pt idx="6">
                  <c:v>Selat</c:v>
                </c:pt>
                <c:pt idx="7">
                  <c:v>Sidemen</c:v>
                </c:pt>
              </c:strCache>
            </c:strRef>
          </c:cat>
          <c:val>
            <c:numRef>
              <c:f>'Matriks Kaw Pnatan KRB G Agung'!$L$11:$L$18</c:f>
              <c:numCache>
                <c:formatCode>0.00</c:formatCode>
                <c:ptCount val="8"/>
                <c:pt idx="0">
                  <c:v>9435.5335768250006</c:v>
                </c:pt>
                <c:pt idx="1">
                  <c:v>8187.9380429920002</c:v>
                </c:pt>
                <c:pt idx="2">
                  <c:v>4820.3315279690005</c:v>
                </c:pt>
                <c:pt idx="3">
                  <c:v>20273.162087202003</c:v>
                </c:pt>
                <c:pt idx="4">
                  <c:v>1219.3362696900001</c:v>
                </c:pt>
                <c:pt idx="5">
                  <c:v>11005.378151159999</c:v>
                </c:pt>
                <c:pt idx="6">
                  <c:v>7183.7281318619998</c:v>
                </c:pt>
                <c:pt idx="7">
                  <c:v>3117.1331874899997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733768653167721"/>
          <c:y val="0.20620540208561533"/>
          <c:w val="0.22561054613767398"/>
          <c:h val="0.727880700776882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KRB I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'Luasan Penataan Kaw G Api Agung'!$H$43:$H$50</c:f>
              <c:strCache>
                <c:ptCount val="8"/>
                <c:pt idx="0">
                  <c:v>Abang</c:v>
                </c:pt>
                <c:pt idx="1">
                  <c:v>Bebandem</c:v>
                </c:pt>
                <c:pt idx="2">
                  <c:v>Karangasem</c:v>
                </c:pt>
                <c:pt idx="3">
                  <c:v>Kubu</c:v>
                </c:pt>
                <c:pt idx="4">
                  <c:v>Manggis</c:v>
                </c:pt>
                <c:pt idx="5">
                  <c:v>Rendang</c:v>
                </c:pt>
                <c:pt idx="6">
                  <c:v>Selat</c:v>
                </c:pt>
                <c:pt idx="7">
                  <c:v>Sidemen</c:v>
                </c:pt>
              </c:strCache>
            </c:strRef>
          </c:cat>
          <c:val>
            <c:numRef>
              <c:f>'Luasan Penataan Kaw G Api Agung'!$I$43:$I$50</c:f>
              <c:numCache>
                <c:formatCode>0.00</c:formatCode>
                <c:ptCount val="8"/>
                <c:pt idx="0">
                  <c:v>3325.4802351986796</c:v>
                </c:pt>
                <c:pt idx="1">
                  <c:v>2703.4929249084007</c:v>
                </c:pt>
                <c:pt idx="2">
                  <c:v>2146.6492876792995</c:v>
                </c:pt>
                <c:pt idx="3">
                  <c:v>2746.2362692453903</c:v>
                </c:pt>
                <c:pt idx="4">
                  <c:v>165.48331271699999</c:v>
                </c:pt>
                <c:pt idx="5">
                  <c:v>3660.9255184449999</c:v>
                </c:pt>
                <c:pt idx="6">
                  <c:v>1722.9394853812</c:v>
                </c:pt>
                <c:pt idx="7">
                  <c:v>374.83312581990003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981237844252465"/>
          <c:y val="0.16257822634613117"/>
          <c:w val="0.27174066189240631"/>
          <c:h val="0.795028987467948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Luas Administrasi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'[07_Matriks Delineasi ZRB dengan Amlapura dan permukiman.xlsx]Amplapura'!$B$9:$B$10</c:f>
              <c:strCache>
                <c:ptCount val="2"/>
                <c:pt idx="0">
                  <c:v>Bebandem</c:v>
                </c:pt>
                <c:pt idx="1">
                  <c:v>Karangasem</c:v>
                </c:pt>
              </c:strCache>
            </c:strRef>
          </c:cat>
          <c:val>
            <c:numRef>
              <c:f>'[07_Matriks Delineasi ZRB dengan Amlapura dan permukiman.xlsx]Amplapura'!$C$9:$C$10</c:f>
              <c:numCache>
                <c:formatCode>0.00</c:formatCode>
                <c:ptCount val="2"/>
                <c:pt idx="0">
                  <c:v>8187.9380429920002</c:v>
                </c:pt>
                <c:pt idx="1">
                  <c:v>9216.4117878860307</c:v>
                </c:pt>
              </c:numCache>
            </c:numRef>
          </c:val>
        </c:ser>
        <c:ser>
          <c:idx val="1"/>
          <c:order val="1"/>
          <c:tx>
            <c:v>Luas dalam KRB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'[07_Matriks Delineasi ZRB dengan Amlapura dan permukiman.xlsx]Amplapura'!$B$9:$B$10</c:f>
              <c:strCache>
                <c:ptCount val="2"/>
                <c:pt idx="0">
                  <c:v>Bebandem</c:v>
                </c:pt>
                <c:pt idx="1">
                  <c:v>Karangasem</c:v>
                </c:pt>
              </c:strCache>
            </c:strRef>
          </c:cat>
          <c:val>
            <c:numRef>
              <c:f>'[07_Matriks Delineasi ZRB dengan Amlapura dan permukiman.xlsx]Amplapura'!$F$9:$F$10</c:f>
              <c:numCache>
                <c:formatCode>General</c:formatCode>
                <c:ptCount val="2"/>
                <c:pt idx="0">
                  <c:v>7458.3899999999994</c:v>
                </c:pt>
                <c:pt idx="1">
                  <c:v>2146.65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6305920"/>
        <c:axId val="184301184"/>
      </c:barChart>
      <c:catAx>
        <c:axId val="19630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301184"/>
        <c:crosses val="autoZero"/>
        <c:auto val="1"/>
        <c:lblAlgn val="ctr"/>
        <c:lblOffset val="100"/>
        <c:noMultiLvlLbl val="0"/>
      </c:catAx>
      <c:valAx>
        <c:axId val="184301184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305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8357D-B75A-487D-9E20-EE77BB6700BF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4C149-8033-4640-94FC-6EC7736F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80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9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7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0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6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4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9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0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4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B08D-11C1-405B-B966-F5633425A9A5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051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3409759"/>
            <a:ext cx="6019800" cy="1470025"/>
          </a:xfrm>
        </p:spPr>
        <p:txBody>
          <a:bodyPr>
            <a:noAutofit/>
          </a:bodyPr>
          <a:lstStyle/>
          <a:p>
            <a:pPr algn="l"/>
            <a:r>
              <a:rPr lang="en-US" sz="2800" b="1" smtClean="0"/>
              <a:t>TOR TUGAS KELOMPOK</a:t>
            </a:r>
            <a:br>
              <a:rPr lang="en-US" sz="2800" b="1" smtClean="0"/>
            </a:br>
            <a:r>
              <a:rPr lang="en-US" sz="2800" b="1" smtClean="0"/>
              <a:t>PENGANTAR PROSES PERENCANAAN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10313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TEMA TUGAS KELOMPOK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algn="just"/>
            <a:r>
              <a:rPr lang="en-US" b="1" smtClean="0">
                <a:solidFill>
                  <a:srgbClr val="002060"/>
                </a:solidFill>
              </a:rPr>
              <a:t>Penataan Permukiman di Jabodetabek</a:t>
            </a:r>
          </a:p>
          <a:p>
            <a:pPr algn="just"/>
            <a:r>
              <a:rPr lang="en-US" b="1" smtClean="0">
                <a:solidFill>
                  <a:srgbClr val="002060"/>
                </a:solidFill>
              </a:rPr>
              <a:t>Transportasi terkait dengan MRT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3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SUBSTANSI YANG WAJIB ADA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4525963"/>
          </a:xfrm>
        </p:spPr>
        <p:txBody>
          <a:bodyPr/>
          <a:lstStyle/>
          <a:p>
            <a:pPr algn="just"/>
            <a:r>
              <a:rPr lang="en-US" b="1" smtClean="0">
                <a:solidFill>
                  <a:srgbClr val="002060"/>
                </a:solidFill>
              </a:rPr>
              <a:t>Menjelaskan tahapan input, proses, dan output</a:t>
            </a:r>
          </a:p>
          <a:p>
            <a:pPr algn="just"/>
            <a:r>
              <a:rPr lang="en-US" b="1" smtClean="0">
                <a:solidFill>
                  <a:srgbClr val="002060"/>
                </a:solidFill>
              </a:rPr>
              <a:t>Menjelaskan kebutuhan data primer dan sekunder</a:t>
            </a:r>
          </a:p>
          <a:p>
            <a:pPr algn="just"/>
            <a:r>
              <a:rPr lang="en-US" b="1" smtClean="0">
                <a:solidFill>
                  <a:srgbClr val="002060"/>
                </a:solidFill>
              </a:rPr>
              <a:t>Penyajian data dalam bentuk info grafis peta, diagram, grafik</a:t>
            </a:r>
          </a:p>
          <a:p>
            <a:pPr algn="just"/>
            <a:r>
              <a:rPr lang="en-US" b="1" smtClean="0">
                <a:solidFill>
                  <a:srgbClr val="002060"/>
                </a:solidFill>
              </a:rPr>
              <a:t>Deskripsi dari info grafis tersebut</a:t>
            </a:r>
          </a:p>
          <a:p>
            <a:pPr algn="just"/>
            <a:r>
              <a:rPr lang="en-US" b="1" smtClean="0">
                <a:solidFill>
                  <a:srgbClr val="002060"/>
                </a:solidFill>
              </a:rPr>
              <a:t>Kesimpulan berupa rekomendasi</a:t>
            </a:r>
          </a:p>
          <a:p>
            <a:pPr marL="0" indent="0" algn="just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5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smtClean="0"/>
              <a:t>KEBUTUHAN DATA PRIMER</a:t>
            </a:r>
            <a:endParaRPr lang="en-US" sz="4000" b="1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710105"/>
              </p:ext>
            </p:extLst>
          </p:nvPr>
        </p:nvGraphicFramePr>
        <p:xfrm>
          <a:off x="0" y="1600200"/>
          <a:ext cx="9144000" cy="2941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Data yang dibutuhkan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Cara Perolehan Data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Sumber Data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Alat</a:t>
                      </a:r>
                      <a:r>
                        <a:rPr lang="en-US" baseline="0" smtClean="0"/>
                        <a:t> Pengumpulan Data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Bentuk Data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dst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Persepsi masyarakat terhadap MRT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Wawancara</a:t>
                      </a:r>
                      <a:r>
                        <a:rPr lang="en-US" baseline="0" smtClean="0"/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Penumpang MRT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Form wawancara</a:t>
                      </a:r>
                    </a:p>
                    <a:p>
                      <a:r>
                        <a:rPr lang="en-US" smtClean="0"/>
                        <a:t>Alat tulis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Deskripsi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8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smtClean="0"/>
              <a:t>KEBUTUHAN DATA SEKUNDER</a:t>
            </a:r>
            <a:endParaRPr lang="en-US" sz="4000" b="1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36941"/>
              </p:ext>
            </p:extLst>
          </p:nvPr>
        </p:nvGraphicFramePr>
        <p:xfrm>
          <a:off x="0" y="1600200"/>
          <a:ext cx="9144000" cy="212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Data/Informasi</a:t>
                      </a:r>
                      <a:r>
                        <a:rPr lang="en-US" baseline="0" smtClean="0"/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Lokasi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Skala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Keterangan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Instansi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Peta Pelayanan MRT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Jabodetabek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1:5000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Pdf, Jpeg, Shapefile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BAPPEDA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57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ANALISIS DATA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Kualitatif</a:t>
            </a:r>
          </a:p>
          <a:p>
            <a:r>
              <a:rPr lang="en-US" smtClean="0"/>
              <a:t>Kuantitatif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71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PENYAJIAN DATA INFO GRAFIS</a:t>
            </a:r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547986"/>
              </p:ext>
            </p:extLst>
          </p:nvPr>
        </p:nvGraphicFramePr>
        <p:xfrm>
          <a:off x="-21021" y="1447800"/>
          <a:ext cx="4468745" cy="252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724495"/>
              </p:ext>
            </p:extLst>
          </p:nvPr>
        </p:nvGraphicFramePr>
        <p:xfrm>
          <a:off x="4800600" y="1447800"/>
          <a:ext cx="4130762" cy="2210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2145853"/>
              </p:ext>
            </p:extLst>
          </p:nvPr>
        </p:nvGraphicFramePr>
        <p:xfrm>
          <a:off x="3962400" y="3886200"/>
          <a:ext cx="4606688" cy="2501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66598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KESIMPULAN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Saran</a:t>
            </a:r>
          </a:p>
          <a:p>
            <a:r>
              <a:rPr lang="en-US" smtClean="0"/>
              <a:t>Rekomendasi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7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terimakasih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115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TOR TUGAS KELOMPOK PENGANTAR PROSES PERENCANAAN</vt:lpstr>
      <vt:lpstr>TEMA TUGAS KELOMPOK</vt:lpstr>
      <vt:lpstr>SUBSTANSI YANG WAJIB ADA</vt:lpstr>
      <vt:lpstr>KEBUTUHAN DATA PRIMER</vt:lpstr>
      <vt:lpstr>KEBUTUHAN DATA SEKUNDER</vt:lpstr>
      <vt:lpstr>ANALISIS DATA</vt:lpstr>
      <vt:lpstr>PENYAJIAN DATA INFO GRAFIS</vt:lpstr>
      <vt:lpstr>KESIMPULAN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KIRANA</dc:creator>
  <cp:lastModifiedBy>KIRANA</cp:lastModifiedBy>
  <cp:revision>99</cp:revision>
  <dcterms:created xsi:type="dcterms:W3CDTF">2018-09-04T21:30:41Z</dcterms:created>
  <dcterms:modified xsi:type="dcterms:W3CDTF">2019-03-22T07:18:29Z</dcterms:modified>
</cp:coreProperties>
</file>