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AD871-9990-4830-9001-1FC45C83FE96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2738-80FB-4A60-AEB0-A5F14FA6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69CD6-B547-4CF8-A17E-463532D6D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PEMANFAATAN TEKNIK FOTOGRAFI UNTUK MENUNJANG PRESENTASI DATA DAN ANALISIS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4244" y="5029346"/>
            <a:ext cx="2643325" cy="682579"/>
          </a:xfrm>
        </p:spPr>
        <p:txBody>
          <a:bodyPr/>
          <a:lstStyle/>
          <a:p>
            <a:r>
              <a:rPr lang="en-US" dirty="0" smtClean="0"/>
              <a:t>SURYA KURNIAWAN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6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Jenis</a:t>
            </a:r>
            <a:r>
              <a:rPr lang="en-US" dirty="0"/>
              <a:t> Data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Data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terukur</a:t>
            </a:r>
            <a:r>
              <a:rPr lang="en-US" dirty="0"/>
              <a:t> (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Data </a:t>
            </a:r>
            <a:r>
              <a:rPr lang="en-US" dirty="0" err="1"/>
              <a:t>kualitatif</a:t>
            </a:r>
            <a:r>
              <a:rPr lang="en-US" dirty="0"/>
              <a:t>,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terukur</a:t>
            </a:r>
            <a:r>
              <a:rPr lang="en-US" dirty="0"/>
              <a:t> (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subjektif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Jenis</a:t>
            </a:r>
            <a:r>
              <a:rPr lang="en-US" dirty="0"/>
              <a:t> Data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Data primer,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objeknya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Data </a:t>
            </a:r>
            <a:r>
              <a:rPr lang="en-US" dirty="0" err="1"/>
              <a:t>sekunder</a:t>
            </a:r>
            <a:r>
              <a:rPr lang="en-US" dirty="0"/>
              <a:t>,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, </a:t>
            </a: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7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6" y="672353"/>
            <a:ext cx="10200246" cy="511884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mendokumentasikan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. </a:t>
            </a: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‘data’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: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5" y="1990725"/>
            <a:ext cx="6844553" cy="49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4" y="524434"/>
            <a:ext cx="10354235" cy="58225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PRESENTASI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 smtClean="0"/>
              <a:t>keterkaitan</a:t>
            </a:r>
            <a:r>
              <a:rPr lang="en-US" dirty="0"/>
              <a:t> </a:t>
            </a:r>
            <a:r>
              <a:rPr lang="en-US" dirty="0" err="1" smtClean="0"/>
              <a:t>antarkomponen</a:t>
            </a:r>
            <a:r>
              <a:rPr lang="en-US" dirty="0" smtClean="0"/>
              <a:t>/item </a:t>
            </a:r>
            <a:r>
              <a:rPr lang="en-US" dirty="0" err="1"/>
              <a:t>dalam</a:t>
            </a:r>
            <a:r>
              <a:rPr lang="en-US" dirty="0"/>
              <a:t> data,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cross-tab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matriks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err="1" smtClean="0"/>
              <a:t>Grafik</a:t>
            </a:r>
            <a:r>
              <a:rPr lang="en-US" sz="2800" dirty="0" smtClean="0"/>
              <a:t>/diagram</a:t>
            </a:r>
            <a:r>
              <a:rPr lang="en-US" dirty="0" smtClean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err="1" smtClean="0"/>
              <a:t>Peta</a:t>
            </a:r>
            <a:r>
              <a:rPr lang="en-US" dirty="0" smtClean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tematik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yang </a:t>
            </a:r>
            <a:r>
              <a:rPr lang="en-US" dirty="0" err="1"/>
              <a:t>menyajikan</a:t>
            </a:r>
            <a:r>
              <a:rPr lang="en-US" dirty="0"/>
              <a:t> data (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 yang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super-impose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800" dirty="0" err="1" smtClean="0"/>
              <a:t>Fotografi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antarwaktu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urban design)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5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2F1A3B-1FC7-42AC-A803-631D9AF8A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1" b="113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277DAA-1447-473D-ACED-BD51F45FB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" y="995920"/>
            <a:ext cx="2497879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9CAFF0-AD20-4661-831E-C2E04D7D863F}"/>
              </a:ext>
            </a:extLst>
          </p:cNvPr>
          <p:cNvSpPr/>
          <p:nvPr/>
        </p:nvSpPr>
        <p:spPr>
          <a:xfrm>
            <a:off x="0" y="247471"/>
            <a:ext cx="336021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15EE76-0328-4B63-8134-8BD01A09849C}"/>
              </a:ext>
            </a:extLst>
          </p:cNvPr>
          <p:cNvSpPr/>
          <p:nvPr/>
        </p:nvSpPr>
        <p:spPr>
          <a:xfrm>
            <a:off x="-12700" y="220007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9934"/>
                </a:solidFill>
                <a:latin typeface="Bahnschrift" panose="020B0502040204020203" pitchFamily="34" charset="0"/>
              </a:rPr>
              <a:t>Gambaran</a:t>
            </a:r>
            <a:r>
              <a:rPr lang="en-US" sz="2400" b="1" dirty="0">
                <a:solidFill>
                  <a:srgbClr val="FF9934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9934"/>
                </a:solidFill>
                <a:latin typeface="Bahnschrift" panose="020B0502040204020203" pitchFamily="34" charset="0"/>
              </a:rPr>
              <a:t>Umum</a:t>
            </a:r>
            <a:r>
              <a:rPr lang="en-US" sz="2400" b="1" dirty="0">
                <a:solidFill>
                  <a:srgbClr val="FF9934"/>
                </a:solidFill>
                <a:latin typeface="Bahnschrift" panose="020B0502040204020203" pitchFamily="34" charset="0"/>
              </a:rPr>
              <a:t> Site 3</a:t>
            </a:r>
            <a:endParaRPr lang="en-US" sz="2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E49FA4-F1DC-4E04-97E4-FC20AA6FE1F0}"/>
              </a:ext>
            </a:extLst>
          </p:cNvPr>
          <p:cNvSpPr/>
          <p:nvPr/>
        </p:nvSpPr>
        <p:spPr>
          <a:xfrm>
            <a:off x="294668" y="2396207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6027E3-3392-4C8E-8DD6-7D6E442CA71A}"/>
              </a:ext>
            </a:extLst>
          </p:cNvPr>
          <p:cNvSpPr txBox="1"/>
          <p:nvPr/>
        </p:nvSpPr>
        <p:spPr>
          <a:xfrm>
            <a:off x="579835" y="2344336"/>
            <a:ext cx="194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Sawah</a:t>
            </a:r>
            <a:r>
              <a:rPr lang="en-US" b="1" dirty="0"/>
              <a:t> / </a:t>
            </a:r>
            <a:r>
              <a:rPr lang="en-US" b="1" dirty="0" err="1"/>
              <a:t>Pertanian</a:t>
            </a:r>
            <a:endParaRPr lang="en-US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1D2D0A-6866-478F-93F4-54DC608E3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76" y="4908591"/>
            <a:ext cx="2497878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99DD0A5-3B4E-4251-8B44-7D0F76BCE548}"/>
              </a:ext>
            </a:extLst>
          </p:cNvPr>
          <p:cNvCxnSpPr/>
          <p:nvPr/>
        </p:nvCxnSpPr>
        <p:spPr>
          <a:xfrm flipH="1" flipV="1">
            <a:off x="2946400" y="2108200"/>
            <a:ext cx="1892300" cy="99788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BF499E3-2645-4FE4-876C-7862978F4D41}"/>
              </a:ext>
            </a:extLst>
          </p:cNvPr>
          <p:cNvCxnSpPr>
            <a:cxnSpLocks/>
          </p:cNvCxnSpPr>
          <p:nvPr/>
        </p:nvCxnSpPr>
        <p:spPr>
          <a:xfrm>
            <a:off x="4438650" y="5611387"/>
            <a:ext cx="546100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7EF79D-4AC4-464E-BF5A-D8FEAE644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5" y="3099003"/>
            <a:ext cx="2497878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EBAD04-9FDE-496D-9ED7-3FF2137A59E2}"/>
              </a:ext>
            </a:extLst>
          </p:cNvPr>
          <p:cNvSpPr/>
          <p:nvPr/>
        </p:nvSpPr>
        <p:spPr>
          <a:xfrm>
            <a:off x="5087648" y="6314184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72A516-6D0B-407C-BA1C-2075A567D79F}"/>
              </a:ext>
            </a:extLst>
          </p:cNvPr>
          <p:cNvSpPr txBox="1"/>
          <p:nvPr/>
        </p:nvSpPr>
        <p:spPr>
          <a:xfrm>
            <a:off x="5154605" y="6281450"/>
            <a:ext cx="24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Menuju</a:t>
            </a:r>
            <a:r>
              <a:rPr lang="en-US" b="1" dirty="0"/>
              <a:t> Kawasan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354204F-5DD9-48B2-B577-99498081E55A}"/>
              </a:ext>
            </a:extLst>
          </p:cNvPr>
          <p:cNvSpPr/>
          <p:nvPr/>
        </p:nvSpPr>
        <p:spPr>
          <a:xfrm>
            <a:off x="271941" y="4513082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A7F0AB4-8D85-4B9F-9C09-2D60368D4467}"/>
              </a:ext>
            </a:extLst>
          </p:cNvPr>
          <p:cNvSpPr txBox="1"/>
          <p:nvPr/>
        </p:nvSpPr>
        <p:spPr>
          <a:xfrm>
            <a:off x="661883" y="4512425"/>
            <a:ext cx="153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Kondisi</a:t>
            </a:r>
            <a:r>
              <a:rPr lang="en-US" b="1" dirty="0"/>
              <a:t> Pantai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3DCDAD1C-EC1E-4E2C-9AA1-5B4CAE1E902E}"/>
              </a:ext>
            </a:extLst>
          </p:cNvPr>
          <p:cNvCxnSpPr>
            <a:cxnSpLocks/>
          </p:cNvCxnSpPr>
          <p:nvPr/>
        </p:nvCxnSpPr>
        <p:spPr>
          <a:xfrm flipH="1">
            <a:off x="2946400" y="3294907"/>
            <a:ext cx="1662105" cy="50689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372D0F6-011A-4D49-A880-0EDFDA9B5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60" y="2108200"/>
            <a:ext cx="2497879" cy="143242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2D387A3-A936-421C-BDF6-78B68B056A52}"/>
              </a:ext>
            </a:extLst>
          </p:cNvPr>
          <p:cNvSpPr/>
          <p:nvPr/>
        </p:nvSpPr>
        <p:spPr>
          <a:xfrm>
            <a:off x="7971544" y="3573357"/>
            <a:ext cx="2543466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9009DC1-826D-4332-82A3-469C3D08ACC9}"/>
              </a:ext>
            </a:extLst>
          </p:cNvPr>
          <p:cNvSpPr txBox="1"/>
          <p:nvPr/>
        </p:nvSpPr>
        <p:spPr>
          <a:xfrm>
            <a:off x="8229001" y="3540623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Perkebunan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E99A5DD-F5BC-4CBC-BFB8-50E338EB36A1}"/>
              </a:ext>
            </a:extLst>
          </p:cNvPr>
          <p:cNvCxnSpPr>
            <a:cxnSpLocks/>
          </p:cNvCxnSpPr>
          <p:nvPr/>
        </p:nvCxnSpPr>
        <p:spPr>
          <a:xfrm flipV="1">
            <a:off x="5524784" y="3025577"/>
            <a:ext cx="2260316" cy="73426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55C75FF-73B8-41B2-8AC5-F644A56ED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20" y="149749"/>
            <a:ext cx="2497878" cy="1405593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4A78D42-F02E-44E5-BD07-61E97682399A}"/>
              </a:ext>
            </a:extLst>
          </p:cNvPr>
          <p:cNvSpPr/>
          <p:nvPr/>
        </p:nvSpPr>
        <p:spPr>
          <a:xfrm>
            <a:off x="5631373" y="1566833"/>
            <a:ext cx="2543466" cy="369332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F547C77-F605-4F91-816E-A86760B8691E}"/>
              </a:ext>
            </a:extLst>
          </p:cNvPr>
          <p:cNvSpPr txBox="1"/>
          <p:nvPr/>
        </p:nvSpPr>
        <p:spPr>
          <a:xfrm>
            <a:off x="5736430" y="1534099"/>
            <a:ext cx="227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Kawasan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8A37502E-2E28-461E-BED2-1878FD86E316}"/>
              </a:ext>
            </a:extLst>
          </p:cNvPr>
          <p:cNvCxnSpPr>
            <a:cxnSpLocks/>
          </p:cNvCxnSpPr>
          <p:nvPr/>
        </p:nvCxnSpPr>
        <p:spPr>
          <a:xfrm flipV="1">
            <a:off x="4757057" y="1574243"/>
            <a:ext cx="792025" cy="113942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6F72A2C1-24E2-49D4-97C3-A00C03E396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8" b="20141"/>
          <a:stretch/>
        </p:blipFill>
        <p:spPr>
          <a:xfrm>
            <a:off x="8147486" y="4256784"/>
            <a:ext cx="1862168" cy="2057400"/>
          </a:xfrm>
          <a:prstGeom prst="rect">
            <a:avLst/>
          </a:prstGeom>
          <a:ln w="28575">
            <a:solidFill>
              <a:srgbClr val="FF9934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0C537D37-8E5B-4D49-8F1B-E00CE7DD4893}"/>
              </a:ext>
            </a:extLst>
          </p:cNvPr>
          <p:cNvCxnSpPr>
            <a:cxnSpLocks/>
          </p:cNvCxnSpPr>
          <p:nvPr/>
        </p:nvCxnSpPr>
        <p:spPr>
          <a:xfrm>
            <a:off x="4583806" y="4269262"/>
            <a:ext cx="3387738" cy="433789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oval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AF0A3C5-230B-4D3C-A651-2FA406B6C28D}"/>
              </a:ext>
            </a:extLst>
          </p:cNvPr>
          <p:cNvSpPr/>
          <p:nvPr/>
        </p:nvSpPr>
        <p:spPr>
          <a:xfrm>
            <a:off x="8147486" y="6324415"/>
            <a:ext cx="1869095" cy="336598"/>
          </a:xfrm>
          <a:prstGeom prst="rect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7026ED6-A604-4199-A43F-057CC1345994}"/>
              </a:ext>
            </a:extLst>
          </p:cNvPr>
          <p:cNvSpPr txBox="1"/>
          <p:nvPr/>
        </p:nvSpPr>
        <p:spPr>
          <a:xfrm>
            <a:off x="8226941" y="6289917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Akses</a:t>
            </a:r>
            <a:r>
              <a:rPr lang="en-US" b="1" dirty="0"/>
              <a:t> Kawasan</a:t>
            </a:r>
          </a:p>
        </p:txBody>
      </p:sp>
    </p:spTree>
    <p:extLst>
      <p:ext uri="{BB962C8B-B14F-4D97-AF65-F5344CB8AC3E}">
        <p14:creationId xmlns:p14="http://schemas.microsoft.com/office/powerpoint/2010/main" val="282363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829" y="628073"/>
            <a:ext cx="4121429" cy="5163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618518"/>
            <a:ext cx="3874519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3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87" y="443751"/>
            <a:ext cx="7198563" cy="5620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49" y="443751"/>
            <a:ext cx="2967415" cy="56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101</TotalTime>
  <Words>221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Trebuchet MS</vt:lpstr>
      <vt:lpstr>Tw Cen MT</vt:lpstr>
      <vt:lpstr>Circuit</vt:lpstr>
      <vt:lpstr>PEMANFAATAN TEKNIK FOTOGRAFI UNTUK MENUNJANG PRESENTASI DATA DAN ANALISIS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PRESENTASI DAN KOMUNIKASI  DALAM BIDANG SURVEY DAN PEMETAAN 7-8</dc:title>
  <dc:creator>Hp</dc:creator>
  <cp:lastModifiedBy>Hp</cp:lastModifiedBy>
  <cp:revision>9</cp:revision>
  <dcterms:created xsi:type="dcterms:W3CDTF">2019-04-08T08:51:51Z</dcterms:created>
  <dcterms:modified xsi:type="dcterms:W3CDTF">2019-05-20T07:23:13Z</dcterms:modified>
</cp:coreProperties>
</file>