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9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141" y="1417638"/>
            <a:ext cx="7125663" cy="474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99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Morrisey</a:t>
            </a:r>
            <a:r>
              <a:rPr lang="en-US" dirty="0"/>
              <a:t> &amp; </a:t>
            </a:r>
            <a:r>
              <a:rPr lang="en-US" dirty="0" err="1"/>
              <a:t>Sechrest</a:t>
            </a:r>
            <a:r>
              <a:rPr lang="en-US" dirty="0"/>
              <a:t> </a:t>
            </a:r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penyiapan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/>
              <a:t>Robert M. French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“You are a scientist or you wouldn’t be giving the talk”.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,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ilmuwan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, yang </a:t>
            </a:r>
            <a:r>
              <a:rPr lang="en-US" dirty="0" err="1"/>
              <a:t>hadir</a:t>
            </a:r>
            <a:r>
              <a:rPr lang="en-US" dirty="0"/>
              <a:t> pun </a:t>
            </a:r>
            <a:r>
              <a:rPr lang="en-US" dirty="0" err="1"/>
              <a:t>mestinya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(</a:t>
            </a:r>
            <a:r>
              <a:rPr lang="en-US" dirty="0" err="1"/>
              <a:t>Gafura</a:t>
            </a:r>
            <a:r>
              <a:rPr lang="en-US" dirty="0"/>
              <a:t>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4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ETIKA PRESENTASI ILMIAH 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Menurut</a:t>
            </a:r>
            <a:r>
              <a:rPr lang="en-US" dirty="0"/>
              <a:t> Susi </a:t>
            </a:r>
            <a:r>
              <a:rPr lang="en-US" dirty="0" err="1"/>
              <a:t>Sundiasih</a:t>
            </a:r>
            <a:r>
              <a:rPr lang="en-US" dirty="0"/>
              <a:t> (2009),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it-IT" b="1" dirty="0"/>
              <a:t>a). Penyaji perlu memberi informasi kepada peserta secara memada</a:t>
            </a:r>
            <a:r>
              <a:rPr lang="it-IT" dirty="0"/>
              <a:t>i. </a:t>
            </a:r>
            <a:endParaRPr lang="it-IT" dirty="0" smtClean="0"/>
          </a:p>
          <a:p>
            <a:pPr marL="0" indent="0">
              <a:buNone/>
            </a:pPr>
            <a:r>
              <a:rPr lang="en-US" b="1" dirty="0"/>
              <a:t>b). </a:t>
            </a:r>
            <a:r>
              <a:rPr lang="en-US" b="1" dirty="0" err="1"/>
              <a:t>Penyaji</a:t>
            </a:r>
            <a:r>
              <a:rPr lang="en-US" b="1" dirty="0"/>
              <a:t> </a:t>
            </a:r>
            <a:r>
              <a:rPr lang="en-US" b="1" dirty="0" err="1"/>
              <a:t>menyajikan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yang </a:t>
            </a:r>
            <a:r>
              <a:rPr lang="en-US" b="1" dirty="0" err="1"/>
              <a:t>tersedia</a:t>
            </a:r>
            <a:r>
              <a:rPr lang="en-US" b="1" dirty="0"/>
              <a:t>. </a:t>
            </a:r>
            <a:endParaRPr lang="en-US" b="1" dirty="0" smtClean="0"/>
          </a:p>
          <a:p>
            <a:pPr marL="0" indent="0">
              <a:buNone/>
            </a:pPr>
            <a:r>
              <a:rPr lang="sv-SE" b="1" dirty="0" smtClean="0"/>
              <a:t>c</a:t>
            </a:r>
            <a:r>
              <a:rPr lang="sv-SE" b="1" dirty="0"/>
              <a:t>). Penyaji menaati etika yang berlaku di forum ilmiah. </a:t>
            </a:r>
            <a:endParaRPr lang="sv-SE" b="1" dirty="0" smtClean="0"/>
          </a:p>
          <a:p>
            <a:pPr marL="0" indent="0">
              <a:buNone/>
            </a:pPr>
            <a:r>
              <a:rPr lang="en-US" b="1" dirty="0"/>
              <a:t>d). </a:t>
            </a:r>
            <a:r>
              <a:rPr lang="en-US" b="1" dirty="0" err="1"/>
              <a:t>Kejujuran</a:t>
            </a:r>
            <a:r>
              <a:rPr lang="en-US" b="1" dirty="0"/>
              <a:t>.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e). </a:t>
            </a:r>
            <a:r>
              <a:rPr lang="en-US" b="1" dirty="0" err="1"/>
              <a:t>Menjaga</a:t>
            </a:r>
            <a:r>
              <a:rPr lang="en-US" b="1" dirty="0"/>
              <a:t> </a:t>
            </a:r>
            <a:r>
              <a:rPr lang="en-US" b="1" dirty="0" err="1" smtClean="0"/>
              <a:t>etika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Kejujuran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/>
              <a:t>Penyaji</a:t>
            </a:r>
            <a:r>
              <a:rPr lang="en-US" b="1" dirty="0"/>
              <a:t>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/>
              <a:t>Peserta</a:t>
            </a:r>
            <a:r>
              <a:rPr lang="en-US" b="1" dirty="0"/>
              <a:t>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Moderator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err="1"/>
              <a:t>Notulis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7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2623" y="1999323"/>
            <a:ext cx="7664823" cy="444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0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6788" y="1286792"/>
            <a:ext cx="8260341" cy="52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8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001" y="1089212"/>
            <a:ext cx="9598024" cy="520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267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28</TotalTime>
  <Words>113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2</vt:lpstr>
      <vt:lpstr>Quotable</vt:lpstr>
      <vt:lpstr>jenis presentasi tertulis dan proses penulisan akademik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presentasi tertulis dan proses penulisan akademik</dc:title>
  <dc:creator>Hp</dc:creator>
  <cp:lastModifiedBy>Hp</cp:lastModifiedBy>
  <cp:revision>3</cp:revision>
  <dcterms:created xsi:type="dcterms:W3CDTF">2019-05-28T01:48:54Z</dcterms:created>
  <dcterms:modified xsi:type="dcterms:W3CDTF">2019-05-28T02:17:32Z</dcterms:modified>
</cp:coreProperties>
</file>