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tulis</a:t>
            </a:r>
            <a:r>
              <a:rPr lang="en-US" dirty="0"/>
              <a:t>/</a:t>
            </a:r>
            <a:r>
              <a:rPr lang="en-US" dirty="0" err="1"/>
              <a:t>esai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survey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Pemetaan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52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Esai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karangan</a:t>
            </a:r>
            <a:r>
              <a:rPr lang="en-US" dirty="0"/>
              <a:t> </a:t>
            </a:r>
            <a:r>
              <a:rPr lang="en-US" dirty="0" err="1"/>
              <a:t>prosa</a:t>
            </a:r>
            <a:r>
              <a:rPr lang="en-US" dirty="0"/>
              <a:t> yang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sepintas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ide/</a:t>
            </a:r>
            <a:r>
              <a:rPr lang="en-US" dirty="0" err="1"/>
              <a:t>gagasan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argumentatif</a:t>
            </a:r>
            <a:r>
              <a:rPr lang="en-US" dirty="0"/>
              <a:t>.  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pikir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ide/</a:t>
            </a:r>
            <a:r>
              <a:rPr lang="en-US" dirty="0" err="1"/>
              <a:t>gagasan</a:t>
            </a:r>
            <a:r>
              <a:rPr lang="en-US" dirty="0"/>
              <a:t> yang </a:t>
            </a:r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. </a:t>
            </a:r>
            <a:r>
              <a:rPr lang="en-US" dirty="0" err="1"/>
              <a:t>Atau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simpulan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sejenis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/>
              <a:t>Esai</a:t>
            </a:r>
            <a:r>
              <a:rPr lang="en-US" dirty="0"/>
              <a:t> </a:t>
            </a:r>
            <a:r>
              <a:rPr lang="en-US" dirty="0" err="1"/>
              <a:t>sejatinya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rumit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. </a:t>
            </a:r>
            <a:r>
              <a:rPr lang="en-US" dirty="0" err="1"/>
              <a:t>Esai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1 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minimal 5 </a:t>
            </a:r>
            <a:r>
              <a:rPr lang="en-US" dirty="0" err="1"/>
              <a:t>paragraf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2-3 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1500 kata.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esai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dimuat</a:t>
            </a:r>
            <a:r>
              <a:rPr lang="en-US" dirty="0"/>
              <a:t> </a:t>
            </a:r>
            <a:r>
              <a:rPr lang="en-US" dirty="0" err="1"/>
              <a:t>lembar</a:t>
            </a:r>
            <a:r>
              <a:rPr lang="en-US" dirty="0"/>
              <a:t> </a:t>
            </a:r>
            <a:r>
              <a:rPr lang="en-US" dirty="0" err="1"/>
              <a:t>pengersahan</a:t>
            </a:r>
            <a:r>
              <a:rPr lang="en-US" dirty="0"/>
              <a:t>, kata </a:t>
            </a:r>
            <a:r>
              <a:rPr lang="en-US" dirty="0" err="1"/>
              <a:t>pengantar</a:t>
            </a:r>
            <a:r>
              <a:rPr lang="en-US" dirty="0"/>
              <a:t>, </a:t>
            </a:r>
            <a:r>
              <a:rPr lang="en-US" dirty="0" err="1"/>
              <a:t>abstrak</a:t>
            </a:r>
            <a:r>
              <a:rPr lang="en-US" dirty="0"/>
              <a:t>,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,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,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lampiran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119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Esai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bab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, Bab I </a:t>
            </a:r>
            <a:r>
              <a:rPr lang="en-US" dirty="0" err="1"/>
              <a:t>Pendahuluan</a:t>
            </a:r>
            <a:r>
              <a:rPr lang="en-US" dirty="0"/>
              <a:t>, Bab II </a:t>
            </a:r>
            <a:r>
              <a:rPr lang="en-US" dirty="0" err="1"/>
              <a:t>Tinjauan</a:t>
            </a:r>
            <a:r>
              <a:rPr lang="en-US" dirty="0"/>
              <a:t> </a:t>
            </a:r>
            <a:r>
              <a:rPr lang="en-US" dirty="0" err="1"/>
              <a:t>Pustaka</a:t>
            </a:r>
            <a:r>
              <a:rPr lang="en-US" dirty="0"/>
              <a:t>, Bab III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sebaginya</a:t>
            </a:r>
            <a:r>
              <a:rPr lang="en-US" dirty="0"/>
              <a:t>. </a:t>
            </a:r>
            <a:r>
              <a:rPr lang="en-US" dirty="0" err="1"/>
              <a:t>Esai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mewajibkan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 </a:t>
            </a:r>
            <a:r>
              <a:rPr lang="en-US" dirty="0" err="1"/>
              <a:t>Sebab</a:t>
            </a:r>
            <a:r>
              <a:rPr lang="en-US" dirty="0"/>
              <a:t>, </a:t>
            </a:r>
            <a:r>
              <a:rPr lang="en-US" dirty="0" err="1"/>
              <a:t>esai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alur</a:t>
            </a:r>
            <a:r>
              <a:rPr lang="en-US" dirty="0"/>
              <a:t> </a:t>
            </a:r>
            <a:r>
              <a:rPr lang="en-US" dirty="0" err="1"/>
              <a:t>pengungkapan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 yang </a:t>
            </a:r>
            <a:r>
              <a:rPr lang="en-US" dirty="0" err="1"/>
              <a:t>terstruktur</a:t>
            </a:r>
            <a:r>
              <a:rPr lang="en-US" dirty="0"/>
              <a:t>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300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tulis</a:t>
            </a:r>
            <a:r>
              <a:rPr lang="en-US" dirty="0"/>
              <a:t> essay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berkut</a:t>
            </a:r>
            <a:r>
              <a:rPr lang="en-US" dirty="0"/>
              <a:t>.</a:t>
            </a:r>
          </a:p>
          <a:p>
            <a:pPr marL="0" indent="0" fontAlgn="base">
              <a:buNone/>
            </a:pPr>
            <a:r>
              <a:rPr lang="en-US" dirty="0" err="1"/>
              <a:t>Judul</a:t>
            </a:r>
            <a:r>
              <a:rPr lang="en-US" dirty="0"/>
              <a:t>……(</a:t>
            </a:r>
            <a:r>
              <a:rPr lang="en-US" dirty="0" err="1"/>
              <a:t>tulis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karangan</a:t>
            </a:r>
            <a:r>
              <a:rPr lang="en-US" dirty="0"/>
              <a:t>)</a:t>
            </a:r>
          </a:p>
          <a:p>
            <a:pPr marL="0" indent="0" fontAlgn="base">
              <a:buNone/>
            </a:pPr>
            <a:r>
              <a:rPr lang="en-US" dirty="0" err="1"/>
              <a:t>Oleh</a:t>
            </a:r>
            <a:r>
              <a:rPr lang="en-US" dirty="0"/>
              <a:t>: …….(</a:t>
            </a:r>
            <a:r>
              <a:rPr lang="en-US" dirty="0" err="1"/>
              <a:t>tulis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pengarang</a:t>
            </a:r>
            <a:r>
              <a:rPr lang="en-US" dirty="0"/>
              <a:t>)</a:t>
            </a:r>
          </a:p>
          <a:p>
            <a:pPr marL="0" indent="0" fontAlgn="base">
              <a:buNone/>
            </a:pPr>
            <a:r>
              <a:rPr lang="en-US" dirty="0" err="1"/>
              <a:t>Identitas</a:t>
            </a:r>
            <a:r>
              <a:rPr lang="en-US" dirty="0"/>
              <a:t>…. (</a:t>
            </a:r>
            <a:r>
              <a:rPr lang="en-US" dirty="0" err="1"/>
              <a:t>tulis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: </a:t>
            </a:r>
            <a:r>
              <a:rPr lang="en-US" dirty="0" err="1"/>
              <a:t>kelas</a:t>
            </a:r>
            <a:r>
              <a:rPr lang="en-US" dirty="0"/>
              <a:t> XI IPA SMAN 1 </a:t>
            </a:r>
            <a:r>
              <a:rPr lang="en-US" dirty="0" err="1"/>
              <a:t>Blahbatuh</a:t>
            </a:r>
            <a:r>
              <a:rPr lang="en-US" dirty="0"/>
              <a:t>……)</a:t>
            </a:r>
          </a:p>
          <a:p>
            <a:pPr marL="0" indent="0" fontAlgn="base">
              <a:buNone/>
            </a:pPr>
            <a:r>
              <a:rPr lang="en-US" dirty="0"/>
              <a:t>1  </a:t>
            </a:r>
            <a:r>
              <a:rPr lang="en-US" dirty="0" err="1"/>
              <a:t>Pendahuluan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(</a:t>
            </a:r>
            <a:r>
              <a:rPr lang="en-US" dirty="0" err="1"/>
              <a:t>Paparkan</a:t>
            </a:r>
            <a:r>
              <a:rPr lang="en-US" dirty="0"/>
              <a:t> </a:t>
            </a:r>
            <a:r>
              <a:rPr lang="en-US" dirty="0" err="1"/>
              <a:t>alasan-alasan</a:t>
            </a:r>
            <a:r>
              <a:rPr lang="en-US" dirty="0"/>
              <a:t> yang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)</a:t>
            </a:r>
          </a:p>
          <a:p>
            <a:pPr marL="0" indent="0" fontAlgn="base">
              <a:buNone/>
            </a:pPr>
            <a:r>
              <a:rPr lang="en-US" dirty="0"/>
              <a:t>2 ………..(</a:t>
            </a:r>
            <a:r>
              <a:rPr lang="en-US" dirty="0" err="1"/>
              <a:t>Tulis</a:t>
            </a:r>
            <a:r>
              <a:rPr lang="en-US" dirty="0"/>
              <a:t> sub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pembahasan</a:t>
            </a:r>
            <a:r>
              <a:rPr lang="en-US" dirty="0"/>
              <a:t> 1)</a:t>
            </a:r>
          </a:p>
          <a:p>
            <a:pPr marL="0" indent="0" fontAlgn="base">
              <a:buNone/>
            </a:pPr>
            <a:r>
              <a:rPr lang="en-US" dirty="0"/>
              <a:t>(</a:t>
            </a:r>
            <a:r>
              <a:rPr lang="en-US" dirty="0" err="1"/>
              <a:t>Paparkan</a:t>
            </a:r>
            <a:r>
              <a:rPr lang="en-US" dirty="0"/>
              <a:t> </a:t>
            </a:r>
            <a:r>
              <a:rPr lang="en-US" dirty="0" err="1"/>
              <a:t>pembahasan</a:t>
            </a:r>
            <a:r>
              <a:rPr lang="en-US" dirty="0"/>
              <a:t> 1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argumentasi-argumentasi</a:t>
            </a:r>
            <a:r>
              <a:rPr lang="en-US" dirty="0"/>
              <a:t> yang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 – </a:t>
            </a:r>
            <a:r>
              <a:rPr lang="en-US" dirty="0" err="1"/>
              <a:t>pemaparan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alinea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–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memperjelas</a:t>
            </a:r>
            <a:r>
              <a:rPr lang="en-US" dirty="0"/>
              <a:t>  </a:t>
            </a:r>
            <a:r>
              <a:rPr lang="en-US" dirty="0" err="1"/>
              <a:t>pembahasan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515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dirty="0"/>
              <a:t>3. ………..(</a:t>
            </a:r>
            <a:r>
              <a:rPr lang="en-US" dirty="0" err="1"/>
              <a:t>Tulis</a:t>
            </a:r>
            <a:r>
              <a:rPr lang="en-US" dirty="0"/>
              <a:t> sub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pembahasan</a:t>
            </a:r>
            <a:r>
              <a:rPr lang="en-US" dirty="0"/>
              <a:t> 2)</a:t>
            </a:r>
          </a:p>
          <a:p>
            <a:pPr marL="0" indent="0" fontAlgn="base">
              <a:buNone/>
            </a:pPr>
            <a:r>
              <a:rPr lang="en-US" dirty="0"/>
              <a:t>(</a:t>
            </a:r>
            <a:r>
              <a:rPr lang="en-US" dirty="0" err="1"/>
              <a:t>Paparkan</a:t>
            </a:r>
            <a:r>
              <a:rPr lang="en-US" dirty="0"/>
              <a:t> </a:t>
            </a:r>
            <a:r>
              <a:rPr lang="en-US" dirty="0" err="1"/>
              <a:t>pembahasan</a:t>
            </a:r>
            <a:r>
              <a:rPr lang="en-US" dirty="0"/>
              <a:t> 2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argumentasi-argumentasi</a:t>
            </a:r>
            <a:r>
              <a:rPr lang="en-US" dirty="0"/>
              <a:t> yang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 – </a:t>
            </a:r>
            <a:r>
              <a:rPr lang="en-US" dirty="0" err="1"/>
              <a:t>pemaparan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alinea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–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memperjelas</a:t>
            </a:r>
            <a:r>
              <a:rPr lang="en-US" dirty="0"/>
              <a:t>  </a:t>
            </a:r>
            <a:r>
              <a:rPr lang="en-US" dirty="0" err="1"/>
              <a:t>pembahasan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4………..(</a:t>
            </a:r>
            <a:r>
              <a:rPr lang="en-US" dirty="0" err="1"/>
              <a:t>Tulis</a:t>
            </a:r>
            <a:r>
              <a:rPr lang="en-US" dirty="0"/>
              <a:t> sub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pembahasan</a:t>
            </a:r>
            <a:r>
              <a:rPr lang="en-US" dirty="0"/>
              <a:t> 3)</a:t>
            </a:r>
          </a:p>
          <a:p>
            <a:pPr marL="0" indent="0" fontAlgn="base">
              <a:buNone/>
            </a:pPr>
            <a:r>
              <a:rPr lang="en-US" dirty="0" smtClean="0"/>
              <a:t>(</a:t>
            </a:r>
            <a:r>
              <a:rPr lang="en-US" dirty="0" err="1" smtClean="0"/>
              <a:t>Paparkan</a:t>
            </a:r>
            <a:r>
              <a:rPr lang="en-US" dirty="0" smtClean="0"/>
              <a:t> </a:t>
            </a:r>
            <a:r>
              <a:rPr lang="en-US" dirty="0" err="1"/>
              <a:t>pembahasan</a:t>
            </a:r>
            <a:r>
              <a:rPr lang="en-US" dirty="0"/>
              <a:t> 3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argumentasi-argumentasi</a:t>
            </a:r>
            <a:r>
              <a:rPr lang="en-US" dirty="0"/>
              <a:t> yang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 – </a:t>
            </a:r>
            <a:r>
              <a:rPr lang="en-US" dirty="0" err="1"/>
              <a:t>pemaparan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alinea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–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memperjelas</a:t>
            </a:r>
            <a:r>
              <a:rPr lang="en-US" dirty="0"/>
              <a:t>  pembahasan3)</a:t>
            </a:r>
          </a:p>
          <a:p>
            <a:pPr marL="0" indent="0" fontAlgn="base">
              <a:buNone/>
            </a:pPr>
            <a:r>
              <a:rPr lang="en-US" dirty="0"/>
              <a:t>5 </a:t>
            </a:r>
            <a:r>
              <a:rPr lang="en-US" dirty="0" err="1"/>
              <a:t>dst</a:t>
            </a:r>
            <a:r>
              <a:rPr lang="en-US" dirty="0"/>
              <a:t>……….??????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lanjutkan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pembahasan-pembahasan</a:t>
            </a:r>
            <a:r>
              <a:rPr lang="en-US" dirty="0"/>
              <a:t> 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413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dirty="0"/>
              <a:t>6.  </a:t>
            </a:r>
            <a:r>
              <a:rPr lang="en-US" dirty="0" err="1"/>
              <a:t>Penutup</a:t>
            </a:r>
            <a:r>
              <a:rPr lang="en-US" dirty="0"/>
              <a:t> ……….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essay ……..</a:t>
            </a:r>
          </a:p>
          <a:p>
            <a:pPr marL="0" indent="0" fontAlgn="base">
              <a:buNone/>
            </a:pPr>
            <a:r>
              <a:rPr lang="en-US" dirty="0"/>
              <a:t>(</a:t>
            </a:r>
            <a:r>
              <a:rPr lang="en-US" dirty="0" err="1"/>
              <a:t>Paparkan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alinea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 </a:t>
            </a:r>
            <a:r>
              <a:rPr lang="en-US" dirty="0" err="1"/>
              <a:t>penutup</a:t>
            </a:r>
            <a:r>
              <a:rPr lang="en-US" dirty="0"/>
              <a:t>.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pembahasan</a:t>
            </a:r>
            <a:r>
              <a:rPr lang="en-US" dirty="0"/>
              <a:t>;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saran-saran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;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ungkapan</a:t>
            </a:r>
            <a:r>
              <a:rPr lang="en-US" dirty="0"/>
              <a:t> </a:t>
            </a:r>
            <a:r>
              <a:rPr lang="en-US" dirty="0" err="1"/>
              <a:t>harapan-harapan</a:t>
            </a:r>
            <a:r>
              <a:rPr lang="en-US" dirty="0"/>
              <a:t>;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peringatan-peringatan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diwaspadai</a:t>
            </a:r>
            <a:r>
              <a:rPr lang="en-US" dirty="0"/>
              <a:t>;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lain yang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ide/ </a:t>
            </a:r>
            <a:r>
              <a:rPr lang="en-US" dirty="0" err="1"/>
              <a:t>gagasan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90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 err="1"/>
              <a:t>Apakah</a:t>
            </a:r>
            <a:r>
              <a:rPr lang="en-US" b="1" dirty="0"/>
              <a:t> </a:t>
            </a:r>
            <a:r>
              <a:rPr lang="en-US" b="1" dirty="0" err="1"/>
              <a:t>perlu</a:t>
            </a:r>
            <a:r>
              <a:rPr lang="en-US" b="1" dirty="0"/>
              <a:t> </a:t>
            </a:r>
            <a:r>
              <a:rPr lang="en-US" b="1" dirty="0" err="1"/>
              <a:t>daftar</a:t>
            </a:r>
            <a:r>
              <a:rPr lang="en-US" b="1" dirty="0"/>
              <a:t> </a:t>
            </a:r>
            <a:r>
              <a:rPr lang="en-US" b="1" dirty="0" err="1"/>
              <a:t>pustaka</a:t>
            </a:r>
            <a:r>
              <a:rPr lang="en-US" b="1" dirty="0"/>
              <a:t>?</a:t>
            </a:r>
            <a:endParaRPr lang="en-US" dirty="0"/>
          </a:p>
          <a:p>
            <a:pPr marL="0" indent="0" fontAlgn="base">
              <a:buNone/>
            </a:pP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essay </a:t>
            </a:r>
            <a:r>
              <a:rPr lang="en-US" dirty="0" err="1"/>
              <a:t>adalah</a:t>
            </a:r>
            <a:r>
              <a:rPr lang="en-US" dirty="0"/>
              <a:t> kaya </a:t>
            </a:r>
            <a:r>
              <a:rPr lang="en-US" dirty="0" err="1"/>
              <a:t>ilmiah</a:t>
            </a:r>
            <a:r>
              <a:rPr lang="en-US" dirty="0"/>
              <a:t> popular,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pustakan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.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bentuknya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seformal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pustaka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makalah</a:t>
            </a:r>
            <a:r>
              <a:rPr lang="en-US" dirty="0"/>
              <a:t>. </a:t>
            </a:r>
            <a:r>
              <a:rPr lang="en-US" dirty="0" err="1"/>
              <a:t>skripsi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KIR (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). </a:t>
            </a:r>
            <a:r>
              <a:rPr lang="en-US" dirty="0" err="1"/>
              <a:t>Dalam</a:t>
            </a:r>
            <a:r>
              <a:rPr lang="en-US" dirty="0"/>
              <a:t> essay,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pustaka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diisi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:</a:t>
            </a:r>
          </a:p>
          <a:p>
            <a:pPr marL="0" indent="0" fontAlgn="base">
              <a:buNone/>
            </a:pP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Bacaan</a:t>
            </a:r>
            <a:r>
              <a:rPr lang="en-US" dirty="0"/>
              <a:t>…. (</a:t>
            </a:r>
            <a:r>
              <a:rPr lang="en-US" dirty="0" err="1"/>
              <a:t>diisi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pengarang</a:t>
            </a:r>
            <a:r>
              <a:rPr lang="en-US" dirty="0"/>
              <a:t>.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terbit</a:t>
            </a:r>
            <a:r>
              <a:rPr lang="en-US" dirty="0"/>
              <a:t>.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. 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terbitan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: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penertbit</a:t>
            </a:r>
            <a:r>
              <a:rPr lang="en-US" dirty="0"/>
              <a:t>….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bacaan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Koran/</a:t>
            </a:r>
            <a:r>
              <a:rPr lang="en-US" dirty="0" err="1"/>
              <a:t>majalah</a:t>
            </a:r>
            <a:r>
              <a:rPr lang="en-US" dirty="0"/>
              <a:t>, download internet, </a:t>
            </a:r>
            <a:r>
              <a:rPr lang="en-US" dirty="0" err="1"/>
              <a:t>dll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diisi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pustaka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). </a:t>
            </a:r>
            <a:r>
              <a:rPr lang="en-US" dirty="0" err="1"/>
              <a:t>Kalimat-kalimat</a:t>
            </a:r>
            <a:r>
              <a:rPr lang="en-US" dirty="0"/>
              <a:t> yang </a:t>
            </a:r>
            <a:r>
              <a:rPr lang="en-US" dirty="0" err="1"/>
              <a:t>dikutip</a:t>
            </a:r>
            <a:r>
              <a:rPr lang="en-US" dirty="0"/>
              <a:t>/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essay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diisi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di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kutipan</a:t>
            </a:r>
            <a:r>
              <a:rPr lang="en-US" dirty="0"/>
              <a:t> (</a:t>
            </a:r>
            <a:r>
              <a:rPr lang="en-US" dirty="0" err="1"/>
              <a:t>nama</a:t>
            </a:r>
            <a:r>
              <a:rPr lang="en-US" dirty="0"/>
              <a:t>, </a:t>
            </a:r>
            <a:r>
              <a:rPr lang="en-US" dirty="0" err="1"/>
              <a:t>tahun:halaman</a:t>
            </a:r>
            <a:r>
              <a:rPr lang="en-US" dirty="0"/>
              <a:t> yang </a:t>
            </a:r>
            <a:r>
              <a:rPr lang="en-US" dirty="0" err="1"/>
              <a:t>dikutip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182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4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7</TotalTime>
  <Words>266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Quotable</vt:lpstr>
      <vt:lpstr>menyusun karya tulis/esai yang berkaitan dengan survey dan Pemetaan</vt:lpstr>
      <vt:lpstr>ESAI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menyusun karya tulis/esai yang berkaitan dengan survey dan Pemetaan</dc:title>
  <dc:creator>Hp</dc:creator>
  <cp:lastModifiedBy>Hp</cp:lastModifiedBy>
  <cp:revision>1</cp:revision>
  <dcterms:created xsi:type="dcterms:W3CDTF">2019-05-28T02:55:39Z</dcterms:created>
  <dcterms:modified xsi:type="dcterms:W3CDTF">2019-05-28T03:02:55Z</dcterms:modified>
</cp:coreProperties>
</file>