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lisan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berbicara</a:t>
            </a:r>
            <a:r>
              <a:rPr lang="en-US" dirty="0"/>
              <a:t> di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umum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60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Teknik</a:t>
            </a:r>
            <a:r>
              <a:rPr lang="en-US" b="1" dirty="0"/>
              <a:t> </a:t>
            </a:r>
            <a:r>
              <a:rPr lang="en-US" b="1" dirty="0" err="1"/>
              <a:t>Dasar</a:t>
            </a:r>
            <a:r>
              <a:rPr lang="en-US" b="1" dirty="0"/>
              <a:t> Public </a:t>
            </a:r>
            <a:r>
              <a:rPr lang="en-US" b="1" dirty="0" smtClean="0"/>
              <a:t>Speaking/</a:t>
            </a:r>
            <a:r>
              <a:rPr lang="en-US" b="1" dirty="0" err="1" smtClean="0"/>
              <a:t>berbicara</a:t>
            </a:r>
            <a:r>
              <a:rPr lang="en-US" b="1" dirty="0" smtClean="0"/>
              <a:t> di </a:t>
            </a:r>
            <a:r>
              <a:rPr lang="en-US" b="1" dirty="0" err="1" smtClean="0"/>
              <a:t>depan</a:t>
            </a:r>
            <a:r>
              <a:rPr lang="en-US" b="1" dirty="0" smtClean="0"/>
              <a:t> </a:t>
            </a:r>
            <a:r>
              <a:rPr lang="en-US" b="1" dirty="0" err="1" smtClean="0"/>
              <a:t>umum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Public Speaking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Pemula</a:t>
            </a:r>
            <a:r>
              <a:rPr lang="en-US" dirty="0"/>
              <a:t>,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Dasar-Dasar</a:t>
            </a:r>
            <a:r>
              <a:rPr lang="en-US" dirty="0"/>
              <a:t> Public Speaking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;</a:t>
            </a:r>
          </a:p>
          <a:p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gugup</a:t>
            </a:r>
            <a:r>
              <a:rPr lang="en-US" dirty="0"/>
              <a:t>/</a:t>
            </a:r>
            <a:r>
              <a:rPr lang="en-US" dirty="0" err="1"/>
              <a:t>grogi</a:t>
            </a:r>
            <a:endParaRPr lang="en-US" dirty="0"/>
          </a:p>
          <a:p>
            <a:r>
              <a:rPr lang="en-US" dirty="0" err="1"/>
              <a:t>Persiapan</a:t>
            </a:r>
            <a:endParaRPr lang="en-US" dirty="0"/>
          </a:p>
          <a:p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Membuka</a:t>
            </a:r>
            <a:endParaRPr lang="en-US" dirty="0"/>
          </a:p>
          <a:p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Penyampaian</a:t>
            </a:r>
            <a:r>
              <a:rPr lang="en-US" dirty="0"/>
              <a:t> &amp; </a:t>
            </a:r>
            <a:r>
              <a:rPr lang="en-US" dirty="0" err="1"/>
              <a:t>Penguasaan</a:t>
            </a:r>
            <a:r>
              <a:rPr lang="en-US" dirty="0"/>
              <a:t> </a:t>
            </a:r>
            <a:r>
              <a:rPr lang="en-US" dirty="0" err="1"/>
              <a:t>Materi</a:t>
            </a:r>
            <a:endParaRPr lang="en-US" dirty="0"/>
          </a:p>
          <a:p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Menutup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270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Mengatasi</a:t>
            </a:r>
            <a:r>
              <a:rPr lang="en-US" b="1" dirty="0"/>
              <a:t> </a:t>
            </a:r>
            <a:r>
              <a:rPr lang="en-US" b="1" dirty="0" err="1"/>
              <a:t>Gugup</a:t>
            </a:r>
            <a:endParaRPr lang="en-US" dirty="0"/>
          </a:p>
          <a:p>
            <a:r>
              <a:rPr lang="en-US" dirty="0" err="1"/>
              <a:t>Gugup</a:t>
            </a:r>
            <a:r>
              <a:rPr lang="en-US" dirty="0"/>
              <a:t>, </a:t>
            </a:r>
            <a:r>
              <a:rPr lang="en-US" dirty="0" err="1"/>
              <a:t>grogi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nervous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dialami</a:t>
            </a:r>
            <a:r>
              <a:rPr lang="en-US" dirty="0"/>
              <a:t> public speaker. </a:t>
            </a:r>
            <a:r>
              <a:rPr lang="en-US" dirty="0" err="1"/>
              <a:t>Penyebabnya</a:t>
            </a:r>
            <a:r>
              <a:rPr lang="en-US" dirty="0"/>
              <a:t> </a:t>
            </a:r>
            <a:r>
              <a:rPr lang="en-US" dirty="0" err="1"/>
              <a:t>takut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, </a:t>
            </a:r>
            <a:r>
              <a:rPr lang="en-US" dirty="0" err="1"/>
              <a:t>takut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, </a:t>
            </a:r>
            <a:r>
              <a:rPr lang="en-US" dirty="0" err="1"/>
              <a:t>takut</a:t>
            </a:r>
            <a:r>
              <a:rPr lang="en-US" dirty="0"/>
              <a:t> “</a:t>
            </a:r>
            <a:r>
              <a:rPr lang="en-US" dirty="0" err="1"/>
              <a:t>ngeblank</a:t>
            </a:r>
            <a:r>
              <a:rPr lang="en-US" dirty="0"/>
              <a:t>”, </a:t>
            </a:r>
            <a:r>
              <a:rPr lang="en-US" dirty="0" err="1"/>
              <a:t>takut</a:t>
            </a:r>
            <a:r>
              <a:rPr lang="en-US" dirty="0"/>
              <a:t> </a:t>
            </a:r>
            <a:r>
              <a:rPr lang="en-US" dirty="0" err="1"/>
              <a:t>dicemooh</a:t>
            </a:r>
            <a:r>
              <a:rPr lang="en-US" dirty="0"/>
              <a:t>.</a:t>
            </a:r>
          </a:p>
          <a:p>
            <a:r>
              <a:rPr lang="en-US" dirty="0"/>
              <a:t>Cara </a:t>
            </a:r>
            <a:r>
              <a:rPr lang="en-US" dirty="0" err="1"/>
              <a:t>mengatasinya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pastikan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(</a:t>
            </a:r>
            <a:r>
              <a:rPr lang="en-US" dirty="0" err="1"/>
              <a:t>topik</a:t>
            </a:r>
            <a:r>
              <a:rPr lang="en-US" dirty="0"/>
              <a:t>).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tampil</a:t>
            </a:r>
            <a:r>
              <a:rPr lang="en-US" dirty="0"/>
              <a:t>, </a:t>
            </a:r>
            <a:r>
              <a:rPr lang="en-US" dirty="0" err="1"/>
              <a:t>tarik</a:t>
            </a:r>
            <a:r>
              <a:rPr lang="en-US" dirty="0"/>
              <a:t> </a:t>
            </a:r>
            <a:r>
              <a:rPr lang="en-US" dirty="0" err="1"/>
              <a:t>napas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embuskan</a:t>
            </a:r>
            <a:r>
              <a:rPr lang="en-US" dirty="0"/>
              <a:t> </a:t>
            </a:r>
            <a:r>
              <a:rPr lang="en-US" dirty="0" err="1"/>
              <a:t>berkali</a:t>
            </a:r>
            <a:r>
              <a:rPr lang="en-US" dirty="0"/>
              <a:t>-kali. </a:t>
            </a:r>
            <a:r>
              <a:rPr lang="en-US" dirty="0" err="1"/>
              <a:t>Penendang</a:t>
            </a:r>
            <a:r>
              <a:rPr lang="en-US" dirty="0"/>
              <a:t> </a:t>
            </a:r>
            <a:r>
              <a:rPr lang="en-US" dirty="0" err="1"/>
              <a:t>penalti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sepakbola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tarik</a:t>
            </a:r>
            <a:r>
              <a:rPr lang="en-US" dirty="0"/>
              <a:t> </a:t>
            </a:r>
            <a:r>
              <a:rPr lang="en-US" dirty="0" err="1"/>
              <a:t>napas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menendang</a:t>
            </a:r>
            <a:r>
              <a:rPr lang="en-US" dirty="0"/>
              <a:t> bola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pun </a:t>
            </a:r>
            <a:r>
              <a:rPr lang="en-US" dirty="0" err="1"/>
              <a:t>gugup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805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Persiapan</a:t>
            </a:r>
            <a:endParaRPr lang="en-US" dirty="0"/>
          </a:p>
          <a:p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public speaking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persiapan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latihan</a:t>
            </a:r>
            <a:r>
              <a:rPr lang="en-US" dirty="0"/>
              <a:t> di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cermin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di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kucing</a:t>
            </a:r>
            <a:r>
              <a:rPr lang="en-US" dirty="0"/>
              <a:t> </a:t>
            </a:r>
            <a:r>
              <a:rPr lang="en-US" dirty="0" err="1"/>
              <a:t>peliharaan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“</a:t>
            </a:r>
            <a:r>
              <a:rPr lang="en-US" dirty="0" err="1"/>
              <a:t>wakil</a:t>
            </a:r>
            <a:r>
              <a:rPr lang="en-US" dirty="0"/>
              <a:t>” </a:t>
            </a:r>
            <a:r>
              <a:rPr lang="en-US" dirty="0" err="1"/>
              <a:t>audiens</a:t>
            </a:r>
            <a:r>
              <a:rPr lang="en-US" dirty="0"/>
              <a:t>.</a:t>
            </a:r>
          </a:p>
          <a:p>
            <a:r>
              <a:rPr lang="en-US" dirty="0" err="1"/>
              <a:t>Pastikan</a:t>
            </a:r>
            <a:r>
              <a:rPr lang="en-US" dirty="0"/>
              <a:t> pula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. </a:t>
            </a:r>
            <a:r>
              <a:rPr lang="en-US" dirty="0" err="1"/>
              <a:t>Perbanyak</a:t>
            </a:r>
            <a:r>
              <a:rPr lang="en-US" dirty="0"/>
              <a:t> </a:t>
            </a:r>
            <a:r>
              <a:rPr lang="en-US" dirty="0" err="1"/>
              <a:t>baca</a:t>
            </a:r>
            <a:r>
              <a:rPr lang="en-US" dirty="0"/>
              <a:t> </a:t>
            </a:r>
            <a:r>
              <a:rPr lang="en-US" dirty="0" err="1"/>
              <a:t>referensi</a:t>
            </a:r>
            <a:r>
              <a:rPr lang="en-US" dirty="0"/>
              <a:t> </a:t>
            </a:r>
            <a:r>
              <a:rPr lang="en-US" dirty="0" err="1"/>
              <a:t>seputar</a:t>
            </a:r>
            <a:r>
              <a:rPr lang="en-US" dirty="0"/>
              <a:t> </a:t>
            </a:r>
            <a:r>
              <a:rPr lang="en-US" dirty="0" err="1"/>
              <a:t>topik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dibicarakan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000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Teknik</a:t>
            </a:r>
            <a:r>
              <a:rPr lang="en-US" b="1" dirty="0"/>
              <a:t> </a:t>
            </a:r>
            <a:r>
              <a:rPr lang="en-US" b="1" dirty="0" err="1"/>
              <a:t>Membuka</a:t>
            </a:r>
            <a:endParaRPr lang="en-US" dirty="0"/>
          </a:p>
          <a:p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membuka</a:t>
            </a:r>
            <a:r>
              <a:rPr lang="en-US" dirty="0"/>
              <a:t> public speaking. Paling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gampang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,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salam</a:t>
            </a:r>
            <a:r>
              <a:rPr lang="en-US" dirty="0"/>
              <a:t>,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mengemukakan</a:t>
            </a:r>
            <a:r>
              <a:rPr lang="en-US" dirty="0"/>
              <a:t> </a:t>
            </a:r>
            <a:r>
              <a:rPr lang="en-US" dirty="0" err="1"/>
              <a:t>topik</a:t>
            </a:r>
            <a:r>
              <a:rPr lang="en-US" dirty="0"/>
              <a:t> </a:t>
            </a:r>
            <a:r>
              <a:rPr lang="en-US" dirty="0" err="1"/>
              <a:t>pembicaraan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288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err="1"/>
              <a:t>Teknik</a:t>
            </a:r>
            <a:r>
              <a:rPr lang="en-US" b="1" dirty="0"/>
              <a:t> </a:t>
            </a:r>
            <a:r>
              <a:rPr lang="en-US" b="1" dirty="0" err="1"/>
              <a:t>Penyampaian</a:t>
            </a:r>
            <a:r>
              <a:rPr lang="en-US" b="1" dirty="0"/>
              <a:t> &amp; </a:t>
            </a:r>
            <a:r>
              <a:rPr lang="en-US" b="1" dirty="0" err="1"/>
              <a:t>Penguasaan</a:t>
            </a:r>
            <a:r>
              <a:rPr lang="en-US" b="1" dirty="0"/>
              <a:t> </a:t>
            </a:r>
            <a:r>
              <a:rPr lang="en-US" b="1" dirty="0" err="1" smtClean="0"/>
              <a:t>Materi</a:t>
            </a:r>
            <a:endParaRPr lang="en-US" b="1" dirty="0" smtClean="0"/>
          </a:p>
          <a:p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naskah</a:t>
            </a:r>
            <a:r>
              <a:rPr lang="en-US" dirty="0"/>
              <a:t>. </a:t>
            </a:r>
            <a:r>
              <a:rPr lang="en-US" dirty="0" err="1"/>
              <a:t>Menuliskan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pidato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“</a:t>
            </a:r>
            <a:r>
              <a:rPr lang="en-US" dirty="0" err="1"/>
              <a:t>membacakannya</a:t>
            </a:r>
            <a:r>
              <a:rPr lang="en-US" dirty="0"/>
              <a:t>”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yang </a:t>
            </a:r>
            <a:r>
              <a:rPr lang="en-US" dirty="0" err="1"/>
              <a:t>dipilih</a:t>
            </a:r>
            <a:r>
              <a:rPr lang="en-US" dirty="0"/>
              <a:t>, </a:t>
            </a: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lupa</a:t>
            </a:r>
            <a:r>
              <a:rPr lang="en-US" dirty="0"/>
              <a:t> </a:t>
            </a:r>
            <a:r>
              <a:rPr lang="en-US" dirty="0" err="1"/>
              <a:t>sesekali</a:t>
            </a:r>
            <a:r>
              <a:rPr lang="en-US" dirty="0"/>
              <a:t> </a:t>
            </a:r>
            <a:r>
              <a:rPr lang="en-US" dirty="0" err="1"/>
              <a:t>arahkan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audiens</a:t>
            </a:r>
            <a:r>
              <a:rPr lang="en-US" dirty="0"/>
              <a:t>.</a:t>
            </a:r>
          </a:p>
          <a:p>
            <a:r>
              <a:rPr lang="en-US" dirty="0" err="1"/>
              <a:t>Menghafalnya</a:t>
            </a:r>
            <a:r>
              <a:rPr lang="en-US" dirty="0"/>
              <a:t> (</a:t>
            </a:r>
            <a:r>
              <a:rPr lang="en-US" dirty="0" err="1"/>
              <a:t>memoriter</a:t>
            </a:r>
            <a:r>
              <a:rPr lang="en-US" dirty="0"/>
              <a:t>). 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pidato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dihafal</a:t>
            </a:r>
            <a:r>
              <a:rPr lang="en-US" dirty="0"/>
              <a:t> kata demi kata.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berisiko</a:t>
            </a:r>
            <a:r>
              <a:rPr lang="en-US" dirty="0"/>
              <a:t> </a:t>
            </a:r>
            <a:r>
              <a:rPr lang="en-US" dirty="0" err="1"/>
              <a:t>lupa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.</a:t>
            </a:r>
          </a:p>
          <a:p>
            <a:r>
              <a:rPr lang="en-US" dirty="0" err="1"/>
              <a:t>Menyiapkan</a:t>
            </a:r>
            <a:r>
              <a:rPr lang="en-US" dirty="0"/>
              <a:t> Outline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pidato</a:t>
            </a:r>
            <a:r>
              <a:rPr lang="en-US" dirty="0"/>
              <a:t> (</a:t>
            </a:r>
            <a:r>
              <a:rPr lang="en-US" dirty="0" err="1"/>
              <a:t>ekstempore</a:t>
            </a:r>
            <a:r>
              <a:rPr lang="en-US" dirty="0"/>
              <a:t>).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penguasaan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, </a:t>
            </a:r>
            <a:r>
              <a:rPr lang="en-US" dirty="0" err="1"/>
              <a:t>perpaduan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1 </a:t>
            </a:r>
            <a:r>
              <a:rPr lang="en-US" dirty="0" err="1"/>
              <a:t>dan</a:t>
            </a:r>
            <a:r>
              <a:rPr lang="en-US" dirty="0"/>
              <a:t> 2. </a:t>
            </a:r>
            <a:r>
              <a:rPr lang="en-US" dirty="0" err="1"/>
              <a:t>Tuliskan</a:t>
            </a:r>
            <a:r>
              <a:rPr lang="en-US" dirty="0"/>
              <a:t> </a:t>
            </a:r>
            <a:r>
              <a:rPr lang="en-US" dirty="0" err="1"/>
              <a:t>pokok-pokok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alur</a:t>
            </a:r>
            <a:r>
              <a:rPr lang="en-US" dirty="0"/>
              <a:t> </a:t>
            </a:r>
            <a:r>
              <a:rPr lang="en-US" dirty="0" err="1"/>
              <a:t>pembahasan</a:t>
            </a:r>
            <a:r>
              <a:rPr lang="en-US" dirty="0"/>
              <a:t> di </a:t>
            </a:r>
            <a:r>
              <a:rPr lang="en-US" dirty="0" err="1"/>
              <a:t>secarik</a:t>
            </a:r>
            <a:r>
              <a:rPr lang="en-US" dirty="0"/>
              <a:t> </a:t>
            </a:r>
            <a:r>
              <a:rPr lang="en-US" dirty="0" err="1"/>
              <a:t>kertas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1. </a:t>
            </a:r>
            <a:r>
              <a:rPr lang="en-US" dirty="0" err="1"/>
              <a:t>pengertian</a:t>
            </a:r>
            <a:r>
              <a:rPr lang="en-US" dirty="0"/>
              <a:t> hoax, 2. </a:t>
            </a:r>
            <a:r>
              <a:rPr lang="en-US" dirty="0" err="1"/>
              <a:t>ciri-ciri</a:t>
            </a:r>
            <a:r>
              <a:rPr lang="en-US" dirty="0"/>
              <a:t> hoax,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bawa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podium. </a:t>
            </a: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sungkan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“</a:t>
            </a:r>
            <a:r>
              <a:rPr lang="en-US" dirty="0" err="1"/>
              <a:t>contekan</a:t>
            </a:r>
            <a:r>
              <a:rPr lang="en-US" dirty="0"/>
              <a:t>”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sekaliber</a:t>
            </a:r>
            <a:r>
              <a:rPr lang="en-US" dirty="0"/>
              <a:t> Barack Obama pun </a:t>
            </a:r>
            <a:r>
              <a:rPr lang="en-US" dirty="0" err="1"/>
              <a:t>melakukannya</a:t>
            </a:r>
            <a:r>
              <a:rPr lang="en-US" dirty="0"/>
              <a:t>!</a:t>
            </a:r>
          </a:p>
          <a:p>
            <a:r>
              <a:rPr lang="en-US" dirty="0"/>
              <a:t>Slide PowerPoint </a:t>
            </a:r>
            <a:r>
              <a:rPr lang="en-US" dirty="0" err="1"/>
              <a:t>dan</a:t>
            </a:r>
            <a:r>
              <a:rPr lang="en-US" dirty="0"/>
              <a:t> Overhead Projector (OHP). Cara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digunaan</a:t>
            </a:r>
            <a:r>
              <a:rPr lang="en-US" dirty="0"/>
              <a:t> trainer, </a:t>
            </a:r>
            <a:r>
              <a:rPr lang="en-US" dirty="0" err="1"/>
              <a:t>dosen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konferensi</a:t>
            </a:r>
            <a:r>
              <a:rPr lang="en-US" dirty="0"/>
              <a:t> pers.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86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Teknik</a:t>
            </a:r>
            <a:r>
              <a:rPr lang="en-US" b="1" dirty="0"/>
              <a:t> </a:t>
            </a:r>
            <a:r>
              <a:rPr lang="en-US" b="1" dirty="0" err="1"/>
              <a:t>Menutup</a:t>
            </a:r>
            <a:endParaRPr lang="en-US" dirty="0"/>
          </a:p>
          <a:p>
            <a:r>
              <a:rPr lang="en-US" dirty="0" err="1"/>
              <a:t>Mengakhiri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menutup</a:t>
            </a:r>
            <a:r>
              <a:rPr lang="en-US" dirty="0"/>
              <a:t> public speaking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meringkas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, </a:t>
            </a:r>
            <a:r>
              <a:rPr lang="en-US" dirty="0" err="1"/>
              <a:t>mengulang</a:t>
            </a:r>
            <a:r>
              <a:rPr lang="en-US" dirty="0"/>
              <a:t> </a:t>
            </a:r>
            <a:r>
              <a:rPr lang="en-US" dirty="0" err="1"/>
              <a:t>poin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, </a:t>
            </a:r>
            <a:r>
              <a:rPr lang="en-US" dirty="0" err="1"/>
              <a:t>mengutip</a:t>
            </a:r>
            <a:r>
              <a:rPr lang="en-US" dirty="0"/>
              <a:t> </a:t>
            </a:r>
            <a:r>
              <a:rPr lang="en-US" dirty="0" err="1"/>
              <a:t>pepatah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kata-kata </a:t>
            </a:r>
            <a:r>
              <a:rPr lang="en-US" dirty="0" err="1"/>
              <a:t>bijak</a:t>
            </a:r>
            <a:r>
              <a:rPr lang="en-US" dirty="0"/>
              <a:t>, </a:t>
            </a:r>
            <a:r>
              <a:rPr lang="en-US" dirty="0" err="1"/>
              <a:t>mengutip</a:t>
            </a:r>
            <a:r>
              <a:rPr lang="en-US" dirty="0"/>
              <a:t> </a:t>
            </a:r>
            <a:r>
              <a:rPr lang="en-US" dirty="0" err="1"/>
              <a:t>lirik</a:t>
            </a:r>
            <a:r>
              <a:rPr lang="en-US" dirty="0"/>
              <a:t> </a:t>
            </a:r>
            <a:r>
              <a:rPr lang="en-US" dirty="0" err="1"/>
              <a:t>lagu</a:t>
            </a:r>
            <a:r>
              <a:rPr lang="en-US" dirty="0"/>
              <a:t>,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pantun</a:t>
            </a:r>
            <a:r>
              <a:rPr lang="en-US" dirty="0"/>
              <a:t> agar </a:t>
            </a:r>
            <a:r>
              <a:rPr lang="en-US" dirty="0" err="1"/>
              <a:t>berkesan</a:t>
            </a:r>
            <a:r>
              <a:rPr lang="en-US" dirty="0"/>
              <a:t>.</a:t>
            </a:r>
          </a:p>
          <a:p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kutipan</a:t>
            </a:r>
            <a:r>
              <a:rPr lang="en-US" dirty="0"/>
              <a:t> yang </a:t>
            </a:r>
            <a:r>
              <a:rPr lang="en-US" dirty="0" err="1"/>
              <a:t>dipilih</a:t>
            </a:r>
            <a:r>
              <a:rPr lang="en-US" dirty="0"/>
              <a:t>, </a:t>
            </a:r>
            <a:r>
              <a:rPr lang="en-US" dirty="0" err="1"/>
              <a:t>kutipannya</a:t>
            </a:r>
            <a:r>
              <a:rPr lang="en-US" dirty="0"/>
              <a:t> “</a:t>
            </a:r>
            <a:r>
              <a:rPr lang="en-US" dirty="0" err="1"/>
              <a:t>nyambung</a:t>
            </a:r>
            <a:r>
              <a:rPr lang="en-US" dirty="0"/>
              <a:t>”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topik</a:t>
            </a:r>
            <a:r>
              <a:rPr lang="en-US" dirty="0"/>
              <a:t> </a:t>
            </a:r>
            <a:r>
              <a:rPr lang="en-US" dirty="0" err="1"/>
              <a:t>pembicaraan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3511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1114</TotalTime>
  <Words>241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Quotable</vt:lpstr>
      <vt:lpstr>presentasi lisan dan teknik berbicara di depan umum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lisan dan teknik berbicara di depan umum</dc:title>
  <dc:creator>Hp</dc:creator>
  <cp:lastModifiedBy>Hp</cp:lastModifiedBy>
  <cp:revision>3</cp:revision>
  <dcterms:created xsi:type="dcterms:W3CDTF">2019-05-28T04:27:32Z</dcterms:created>
  <dcterms:modified xsi:type="dcterms:W3CDTF">2019-05-29T01:27:38Z</dcterms:modified>
</cp:coreProperties>
</file>