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smtClean="0"/>
              <a:t> PEMETAAN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3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 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survey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pPr fontAlgn="base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lang="en-US" dirty="0"/>
          </a:p>
          <a:p>
            <a:pPr fontAlgn="base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ketinggian</a:t>
            </a:r>
            <a:r>
              <a:rPr lang="en-US" dirty="0"/>
              <a:t> (</a:t>
            </a:r>
            <a:r>
              <a:rPr lang="en-US" dirty="0" err="1"/>
              <a:t>elevasi</a:t>
            </a:r>
            <a:r>
              <a:rPr lang="en-US" dirty="0"/>
              <a:t>)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tenang</a:t>
            </a:r>
            <a:endParaRPr lang="en-US" dirty="0"/>
          </a:p>
          <a:p>
            <a:pPr fontAlgn="base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relief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luasnya</a:t>
            </a:r>
            <a:endParaRPr lang="en-US" dirty="0"/>
          </a:p>
          <a:p>
            <a:pPr fontAlgn="base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garisyang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arealtertentu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9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 </a:t>
            </a: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mencari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endParaRPr lang="en-US" dirty="0"/>
          </a:p>
          <a:p>
            <a:pPr fontAlgn="base"/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,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transmigrasi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</a:t>
            </a:r>
            <a:r>
              <a:rPr lang="en-US" b="1" dirty="0" err="1"/>
              <a:t>beda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endParaRPr lang="en-US" dirty="0"/>
          </a:p>
          <a:p>
            <a:pPr fontAlgn="base"/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meratakan</a:t>
            </a:r>
            <a:r>
              <a:rPr lang="en-US" dirty="0"/>
              <a:t> </a:t>
            </a: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gigali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urugan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ketinggian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9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peta</a:t>
            </a:r>
            <a:endParaRPr lang="en-US" dirty="0"/>
          </a:p>
          <a:p>
            <a:pPr fontAlgn="base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B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sket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B.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sket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praktisnya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, </a:t>
            </a:r>
            <a:r>
              <a:rPr lang="en-US" dirty="0" err="1"/>
              <a:t>kecamatan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 , </a:t>
            </a:r>
            <a:r>
              <a:rPr lang="en-US" dirty="0" err="1"/>
              <a:t>propinsi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Negara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ganbar</a:t>
            </a:r>
            <a:r>
              <a:rPr lang="en-US" dirty="0"/>
              <a:t> </a:t>
            </a:r>
            <a:r>
              <a:rPr lang="en-US" dirty="0" err="1"/>
              <a:t>daerahnya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.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digambar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fotogrametrik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2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merencanakan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endParaRPr lang="en-US" dirty="0"/>
          </a:p>
          <a:p>
            <a:pPr fontAlgn="base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,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dibangunan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 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3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</TotalTime>
  <Words>137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Quotable</vt:lpstr>
      <vt:lpstr>Aplikasi SURVEY dan PEMETAAN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SURVEY dan PEMETAAN</dc:title>
  <dc:creator>Hp</dc:creator>
  <cp:lastModifiedBy>Hp</cp:lastModifiedBy>
  <cp:revision>1</cp:revision>
  <dcterms:created xsi:type="dcterms:W3CDTF">2019-05-28T07:14:16Z</dcterms:created>
  <dcterms:modified xsi:type="dcterms:W3CDTF">2019-05-28T07:17:27Z</dcterms:modified>
</cp:coreProperties>
</file>