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10220-1170-495D-A6EE-724D7D486A84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</dgm:pt>
    <dgm:pt modelId="{56FFA696-A13D-48E3-A294-16422F019744}">
      <dgm:prSet phldrT="[Text]"/>
      <dgm:spPr/>
      <dgm:t>
        <a:bodyPr/>
        <a:lstStyle/>
        <a:p>
          <a:r>
            <a:rPr lang="en-US" dirty="0" smtClean="0"/>
            <a:t>TEKNOLOGI</a:t>
          </a:r>
        </a:p>
        <a:p>
          <a:r>
            <a:rPr lang="en-US" dirty="0" smtClean="0"/>
            <a:t>POSISI</a:t>
          </a:r>
          <a:endParaRPr lang="en-US" dirty="0"/>
        </a:p>
      </dgm:t>
    </dgm:pt>
    <dgm:pt modelId="{23A633FF-B210-4575-9470-E8A9D51A3FCA}" type="parTrans" cxnId="{2D56164B-57F7-4C50-AD79-2D06FC1A5264}">
      <dgm:prSet/>
      <dgm:spPr/>
      <dgm:t>
        <a:bodyPr/>
        <a:lstStyle/>
        <a:p>
          <a:endParaRPr lang="en-US"/>
        </a:p>
      </dgm:t>
    </dgm:pt>
    <dgm:pt modelId="{9824B658-BEBB-45A1-A371-251519AA9D64}" type="sibTrans" cxnId="{2D56164B-57F7-4C50-AD79-2D06FC1A5264}">
      <dgm:prSet/>
      <dgm:spPr/>
      <dgm:t>
        <a:bodyPr/>
        <a:lstStyle/>
        <a:p>
          <a:endParaRPr lang="en-US"/>
        </a:p>
      </dgm:t>
    </dgm:pt>
    <dgm:pt modelId="{77CF9450-9D24-4F45-A6AA-8CDB77DF6DA9}">
      <dgm:prSet phldrT="[Text]"/>
      <dgm:spPr/>
      <dgm:t>
        <a:bodyPr/>
        <a:lstStyle/>
        <a:p>
          <a:r>
            <a:rPr lang="en-US" dirty="0" smtClean="0"/>
            <a:t>TITIK/AREA</a:t>
          </a:r>
        </a:p>
        <a:p>
          <a:r>
            <a:rPr lang="en-US" dirty="0" smtClean="0"/>
            <a:t>BUMI</a:t>
          </a:r>
          <a:endParaRPr lang="en-US" dirty="0"/>
        </a:p>
      </dgm:t>
    </dgm:pt>
    <dgm:pt modelId="{E2F2A4E1-568D-41AF-9D41-119C182833CD}" type="parTrans" cxnId="{5518199C-20A7-4291-804F-D55F305A8D60}">
      <dgm:prSet/>
      <dgm:spPr/>
      <dgm:t>
        <a:bodyPr/>
        <a:lstStyle/>
        <a:p>
          <a:endParaRPr lang="en-US"/>
        </a:p>
      </dgm:t>
    </dgm:pt>
    <dgm:pt modelId="{E3E0F80B-87FA-482B-BA7B-1B123E3B26F6}" type="sibTrans" cxnId="{5518199C-20A7-4291-804F-D55F305A8D60}">
      <dgm:prSet/>
      <dgm:spPr/>
      <dgm:t>
        <a:bodyPr/>
        <a:lstStyle/>
        <a:p>
          <a:endParaRPr lang="en-US"/>
        </a:p>
      </dgm:t>
    </dgm:pt>
    <dgm:pt modelId="{12E8CAF9-9B87-4071-90D7-8E5DE61ED12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ILMU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SENI</a:t>
          </a:r>
        </a:p>
      </dgm:t>
    </dgm:pt>
    <dgm:pt modelId="{9D7AF51C-C21F-4698-A97E-C9BD5ADD4F67}" type="sibTrans" cxnId="{7C332327-DDE8-4D21-865A-A6E6CC0C2322}">
      <dgm:prSet/>
      <dgm:spPr/>
      <dgm:t>
        <a:bodyPr/>
        <a:lstStyle/>
        <a:p>
          <a:endParaRPr lang="en-US"/>
        </a:p>
      </dgm:t>
    </dgm:pt>
    <dgm:pt modelId="{074EAD25-96D5-4BB3-9377-38C0E85F62F3}" type="parTrans" cxnId="{7C332327-DDE8-4D21-865A-A6E6CC0C2322}">
      <dgm:prSet/>
      <dgm:spPr/>
      <dgm:t>
        <a:bodyPr/>
        <a:lstStyle/>
        <a:p>
          <a:endParaRPr lang="en-US"/>
        </a:p>
      </dgm:t>
    </dgm:pt>
    <dgm:pt modelId="{4C72F475-7D6F-4550-9C98-E9CEFF5A583E}" type="pres">
      <dgm:prSet presAssocID="{4FB10220-1170-495D-A6EE-724D7D486A84}" presName="Name0" presStyleCnt="0">
        <dgm:presLayoutVars>
          <dgm:dir/>
          <dgm:resizeHandles val="exact"/>
        </dgm:presLayoutVars>
      </dgm:prSet>
      <dgm:spPr/>
    </dgm:pt>
    <dgm:pt modelId="{F50A3908-DB86-4F72-97EB-BA00479B174A}" type="pres">
      <dgm:prSet presAssocID="{12E8CAF9-9B87-4071-90D7-8E5DE61ED12D}" presName="node" presStyleLbl="node1" presStyleIdx="0" presStyleCnt="3" custLinFactNeighborY="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6E3E-7955-428B-A916-A8991AE556E5}" type="pres">
      <dgm:prSet presAssocID="{9D7AF51C-C21F-4698-A97E-C9BD5ADD4F67}" presName="sibTrans" presStyleCnt="0"/>
      <dgm:spPr/>
    </dgm:pt>
    <dgm:pt modelId="{F85AAA3C-D318-432E-9A6F-38534AA5E81B}" type="pres">
      <dgm:prSet presAssocID="{56FFA696-A13D-48E3-A294-16422F0197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B86C-DBE5-4026-BF2F-32073B6F63E0}" type="pres">
      <dgm:prSet presAssocID="{9824B658-BEBB-45A1-A371-251519AA9D64}" presName="sibTrans" presStyleCnt="0"/>
      <dgm:spPr/>
    </dgm:pt>
    <dgm:pt modelId="{498B0005-D0E1-4AFC-9F75-0428F971A7EB}" type="pres">
      <dgm:prSet presAssocID="{77CF9450-9D24-4F45-A6AA-8CDB77DF6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3E08F-EF16-468A-AC5E-2E6FC4198504}" type="presOf" srcId="{4FB10220-1170-495D-A6EE-724D7D486A84}" destId="{4C72F475-7D6F-4550-9C98-E9CEFF5A583E}" srcOrd="0" destOrd="0" presId="urn:microsoft.com/office/officeart/2005/8/layout/hList6"/>
    <dgm:cxn modelId="{5518199C-20A7-4291-804F-D55F305A8D60}" srcId="{4FB10220-1170-495D-A6EE-724D7D486A84}" destId="{77CF9450-9D24-4F45-A6AA-8CDB77DF6DA9}" srcOrd="2" destOrd="0" parTransId="{E2F2A4E1-568D-41AF-9D41-119C182833CD}" sibTransId="{E3E0F80B-87FA-482B-BA7B-1B123E3B26F6}"/>
    <dgm:cxn modelId="{912485F5-DCDA-48E3-8BE0-8787C22429F2}" type="presOf" srcId="{56FFA696-A13D-48E3-A294-16422F019744}" destId="{F85AAA3C-D318-432E-9A6F-38534AA5E81B}" srcOrd="0" destOrd="0" presId="urn:microsoft.com/office/officeart/2005/8/layout/hList6"/>
    <dgm:cxn modelId="{7C332327-DDE8-4D21-865A-A6E6CC0C2322}" srcId="{4FB10220-1170-495D-A6EE-724D7D486A84}" destId="{12E8CAF9-9B87-4071-90D7-8E5DE61ED12D}" srcOrd="0" destOrd="0" parTransId="{074EAD25-96D5-4BB3-9377-38C0E85F62F3}" sibTransId="{9D7AF51C-C21F-4698-A97E-C9BD5ADD4F67}"/>
    <dgm:cxn modelId="{33A55FA9-8749-440C-81C6-3806F7C19FE6}" type="presOf" srcId="{77CF9450-9D24-4F45-A6AA-8CDB77DF6DA9}" destId="{498B0005-D0E1-4AFC-9F75-0428F971A7EB}" srcOrd="0" destOrd="0" presId="urn:microsoft.com/office/officeart/2005/8/layout/hList6"/>
    <dgm:cxn modelId="{6F5512D0-AA33-4025-A1FE-DD13AA34B813}" type="presOf" srcId="{12E8CAF9-9B87-4071-90D7-8E5DE61ED12D}" destId="{F50A3908-DB86-4F72-97EB-BA00479B174A}" srcOrd="0" destOrd="0" presId="urn:microsoft.com/office/officeart/2005/8/layout/hList6"/>
    <dgm:cxn modelId="{2D56164B-57F7-4C50-AD79-2D06FC1A5264}" srcId="{4FB10220-1170-495D-A6EE-724D7D486A84}" destId="{56FFA696-A13D-48E3-A294-16422F019744}" srcOrd="1" destOrd="0" parTransId="{23A633FF-B210-4575-9470-E8A9D51A3FCA}" sibTransId="{9824B658-BEBB-45A1-A371-251519AA9D64}"/>
    <dgm:cxn modelId="{F906D9AC-2590-4C31-98F6-1C882E8D370C}" type="presParOf" srcId="{4C72F475-7D6F-4550-9C98-E9CEFF5A583E}" destId="{F50A3908-DB86-4F72-97EB-BA00479B174A}" srcOrd="0" destOrd="0" presId="urn:microsoft.com/office/officeart/2005/8/layout/hList6"/>
    <dgm:cxn modelId="{8881B4A0-BCD1-42FE-A5F1-CFBC12F19CE9}" type="presParOf" srcId="{4C72F475-7D6F-4550-9C98-E9CEFF5A583E}" destId="{81E36E3E-7955-428B-A916-A8991AE556E5}" srcOrd="1" destOrd="0" presId="urn:microsoft.com/office/officeart/2005/8/layout/hList6"/>
    <dgm:cxn modelId="{D73B7664-5230-4265-807A-FCA36AB26C2A}" type="presParOf" srcId="{4C72F475-7D6F-4550-9C98-E9CEFF5A583E}" destId="{F85AAA3C-D318-432E-9A6F-38534AA5E81B}" srcOrd="2" destOrd="0" presId="urn:microsoft.com/office/officeart/2005/8/layout/hList6"/>
    <dgm:cxn modelId="{598694BD-134D-41FE-A027-2C8937875FEC}" type="presParOf" srcId="{4C72F475-7D6F-4550-9C98-E9CEFF5A583E}" destId="{CE92B86C-DBE5-4026-BF2F-32073B6F63E0}" srcOrd="3" destOrd="0" presId="urn:microsoft.com/office/officeart/2005/8/layout/hList6"/>
    <dgm:cxn modelId="{0C8CFDBC-C590-4272-9977-3BCF71FE5A61}" type="presParOf" srcId="{4C72F475-7D6F-4550-9C98-E9CEFF5A583E}" destId="{498B0005-D0E1-4AFC-9F75-0428F971A7E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/>
      <dgm:spPr/>
      <dgm:t>
        <a:bodyPr/>
        <a:lstStyle/>
        <a:p>
          <a:r>
            <a:rPr lang="en-US" b="1" dirty="0" err="1" smtClean="0"/>
            <a:t>Survei</a:t>
          </a:r>
          <a:r>
            <a:rPr lang="en-US" b="1" dirty="0" smtClean="0"/>
            <a:t> </a:t>
          </a:r>
          <a:r>
            <a:rPr lang="en-US" b="1" dirty="0" err="1" smtClean="0"/>
            <a:t>Fotogrametri</a:t>
          </a:r>
          <a:r>
            <a:rPr lang="en-US" b="1" dirty="0" smtClean="0"/>
            <a:t> </a:t>
          </a:r>
          <a:r>
            <a:rPr lang="en-US" b="1" i="1" dirty="0" smtClean="0"/>
            <a:t>(</a:t>
          </a:r>
          <a:r>
            <a:rPr lang="en-US" b="1" i="1" dirty="0" err="1" smtClean="0"/>
            <a:t>Photogrametric</a:t>
          </a:r>
          <a:r>
            <a:rPr lang="en-US" b="1" i="1" dirty="0" smtClean="0"/>
            <a:t> surveying)</a:t>
          </a:r>
          <a:endParaRPr lang="en-US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9FD25E54-714B-48F5-9CCE-1D6A526E4A02}">
      <dgm:prSet/>
      <dgm:spPr/>
      <dgm:t>
        <a:bodyPr/>
        <a:lstStyle/>
        <a:p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foto</a:t>
          </a:r>
          <a:r>
            <a:rPr lang="en-US" dirty="0" smtClean="0"/>
            <a:t> </a:t>
          </a:r>
          <a:r>
            <a:rPr lang="en-US" dirty="0" err="1" smtClean="0"/>
            <a:t>udara</a:t>
          </a:r>
          <a:r>
            <a:rPr lang="en-US" dirty="0" smtClean="0"/>
            <a:t>, UAV </a:t>
          </a:r>
          <a:r>
            <a:rPr lang="en-US" dirty="0" err="1" smtClean="0"/>
            <a:t>teknik</a:t>
          </a:r>
          <a:r>
            <a:rPr lang="en-US" dirty="0" smtClean="0"/>
            <a:t> </a:t>
          </a:r>
          <a:r>
            <a:rPr lang="en-US" dirty="0" err="1" smtClean="0"/>
            <a:t>penginderaan</a:t>
          </a:r>
          <a:r>
            <a:rPr lang="en-US" dirty="0" smtClean="0"/>
            <a:t> </a:t>
          </a:r>
          <a:r>
            <a:rPr lang="en-US" dirty="0" err="1" smtClean="0"/>
            <a:t>jauh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interpretasi</a:t>
          </a:r>
          <a:r>
            <a:rPr lang="en-US" dirty="0" smtClean="0"/>
            <a:t> </a:t>
          </a:r>
          <a:r>
            <a:rPr lang="en-US" dirty="0" err="1" smtClean="0"/>
            <a:t>foto</a:t>
          </a:r>
          <a:r>
            <a:rPr lang="en-US" dirty="0" smtClean="0"/>
            <a:t> </a:t>
          </a:r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r>
            <a:rPr lang="en-US" dirty="0" smtClean="0"/>
            <a:t>,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err="1" smtClean="0"/>
            <a:t>fotografi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 </a:t>
          </a:r>
          <a:r>
            <a:rPr lang="en-US" dirty="0" err="1" smtClean="0"/>
            <a:t>perpaduan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analog </a:t>
          </a:r>
          <a:r>
            <a:rPr lang="en-US" dirty="0" err="1" smtClean="0"/>
            <a:t>dan</a:t>
          </a:r>
          <a:r>
            <a:rPr lang="en-US" dirty="0" smtClean="0"/>
            <a:t> digital.</a:t>
          </a:r>
          <a:endParaRPr lang="en-US" dirty="0"/>
        </a:p>
      </dgm:t>
    </dgm:pt>
    <dgm:pt modelId="{C0A6961A-687A-4AB9-92F8-187EC33DBC53}" type="parTrans" cxnId="{B1F19BF4-8A32-4104-A778-97BFE214B2A6}">
      <dgm:prSet/>
      <dgm:spPr/>
      <dgm:t>
        <a:bodyPr/>
        <a:lstStyle/>
        <a:p>
          <a:endParaRPr lang="en-US"/>
        </a:p>
      </dgm:t>
    </dgm:pt>
    <dgm:pt modelId="{95D35BB8-898B-4B7A-B8D8-C6B55F51B975}" type="sibTrans" cxnId="{B1F19BF4-8A32-4104-A778-97BFE214B2A6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69849" custLinFactNeighborX="-6199" custLinFactNeighborY="50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1802D-1936-4D6E-9075-AF3DB297E96C}" type="pres">
      <dgm:prSet presAssocID="{9FD25E54-714B-48F5-9CCE-1D6A526E4A02}" presName="parentText" presStyleLbl="node1" presStyleIdx="1" presStyleCnt="2" custLinFactNeighborY="70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A728CAB5-F930-4BDF-862C-1D3055FE9CFF}" type="presOf" srcId="{263072B6-8070-4EF7-997A-31340877985F}" destId="{671CFF45-AFF7-4BB5-B871-2D9B89663E37}" srcOrd="0" destOrd="0" presId="urn:microsoft.com/office/officeart/2005/8/layout/vList2"/>
    <dgm:cxn modelId="{B1F19BF4-8A32-4104-A778-97BFE214B2A6}" srcId="{5D939876-4127-4793-B7AD-CC59CC70AA0F}" destId="{9FD25E54-714B-48F5-9CCE-1D6A526E4A02}" srcOrd="1" destOrd="0" parTransId="{C0A6961A-687A-4AB9-92F8-187EC33DBC53}" sibTransId="{95D35BB8-898B-4B7A-B8D8-C6B55F51B975}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58BF3B45-889F-4CBD-80CD-1590536838B2}" type="presOf" srcId="{5D939876-4127-4793-B7AD-CC59CC70AA0F}" destId="{1EE3801F-CDB1-4912-9F1E-34C6190D5F5F}" srcOrd="0" destOrd="0" presId="urn:microsoft.com/office/officeart/2005/8/layout/vList2"/>
    <dgm:cxn modelId="{07794D10-9704-4E0E-AE9B-F32F5A37A097}" type="presOf" srcId="{A94CF89D-1FE4-4101-BF1E-20D185989A67}" destId="{67C37D7C-8FB1-4C3A-9188-B90539A8ABFC}" srcOrd="0" destOrd="0" presId="urn:microsoft.com/office/officeart/2005/8/layout/vList2"/>
    <dgm:cxn modelId="{3807D9BC-9760-4D8D-BCA6-672C4BCCEA3C}" type="presOf" srcId="{9FD25E54-714B-48F5-9CCE-1D6A526E4A02}" destId="{74A1802D-1936-4D6E-9075-AF3DB297E96C}" srcOrd="0" destOrd="0" presId="urn:microsoft.com/office/officeart/2005/8/layout/vList2"/>
    <dgm:cxn modelId="{E39226EF-ADB2-4C97-B461-63474419C528}" type="presParOf" srcId="{1EE3801F-CDB1-4912-9F1E-34C6190D5F5F}" destId="{67C37D7C-8FB1-4C3A-9188-B90539A8ABFC}" srcOrd="0" destOrd="0" presId="urn:microsoft.com/office/officeart/2005/8/layout/vList2"/>
    <dgm:cxn modelId="{91CCE95A-5792-4BA5-B39C-00AB8146C87D}" type="presParOf" srcId="{1EE3801F-CDB1-4912-9F1E-34C6190D5F5F}" destId="{671CFF45-AFF7-4BB5-B871-2D9B89663E37}" srcOrd="1" destOrd="0" presId="urn:microsoft.com/office/officeart/2005/8/layout/vList2"/>
    <dgm:cxn modelId="{FBB7E675-FC27-46BA-8547-3C36269D812B}" type="presParOf" srcId="{1EE3801F-CDB1-4912-9F1E-34C6190D5F5F}" destId="{74A1802D-1936-4D6E-9075-AF3DB297E9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SURVEI DAN PEMETAAN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1250" custLinFactNeighborY="15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36F16-9CD7-4AC8-BA85-1A19C2D5317B}" type="presOf" srcId="{789734F2-AB94-41B4-A28F-7C47CC45D0AA}" destId="{52F37D51-6E90-4A17-A3AE-676859F50FD8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F49D8F5E-2223-4579-AEB3-466F698B4EC9}" type="presOf" srcId="{30B40D7D-CB96-43D9-A3A0-A4608ADF8040}" destId="{635CBB4B-CC0F-4AC2-9B1E-6CBC3482EAB3}" srcOrd="0" destOrd="0" presId="urn:microsoft.com/office/officeart/2005/8/layout/vList2"/>
    <dgm:cxn modelId="{F9CBE98D-2BE1-4CCE-B002-668E957B413B}" type="presParOf" srcId="{52F37D51-6E90-4A17-A3AE-676859F50FD8}" destId="{635CBB4B-CC0F-4AC2-9B1E-6CBC3482EA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69F00-7A35-42FB-ACA3-46E47094A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2E37-7E99-49A4-8B9F-50FC08BF4E39}">
      <dgm:prSet phldrT="[Text]"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Geodetik</a:t>
          </a:r>
          <a:endParaRPr lang="en-US" dirty="0"/>
        </a:p>
      </dgm:t>
    </dgm:pt>
    <dgm:pt modelId="{DD025B00-A725-4623-8D4C-75ED589BEADF}" type="parTrans" cxnId="{7006EE7B-D7F7-4839-A940-7F7B744B75AD}">
      <dgm:prSet/>
      <dgm:spPr/>
      <dgm:t>
        <a:bodyPr/>
        <a:lstStyle/>
        <a:p>
          <a:endParaRPr lang="en-US"/>
        </a:p>
      </dgm:t>
    </dgm:pt>
    <dgm:pt modelId="{48B4E9D3-994A-4FA5-B298-8F5FADEE564E}" type="sibTrans" cxnId="{7006EE7B-D7F7-4839-A940-7F7B744B75AD}">
      <dgm:prSet/>
      <dgm:spPr/>
      <dgm:t>
        <a:bodyPr/>
        <a:lstStyle/>
        <a:p>
          <a:endParaRPr lang="en-US"/>
        </a:p>
      </dgm:t>
    </dgm:pt>
    <dgm:pt modelId="{87A6F98A-83CE-47FE-8535-CEFBDA489D09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Permukaan</a:t>
          </a:r>
          <a:r>
            <a:rPr lang="en-US" dirty="0" smtClean="0"/>
            <a:t> Tanah</a:t>
          </a:r>
          <a:endParaRPr lang="en-US" dirty="0"/>
        </a:p>
      </dgm:t>
    </dgm:pt>
    <dgm:pt modelId="{C2795F2A-1377-491F-BF62-CDE7C1BD2F35}" type="parTrans" cxnId="{02B9BA22-3FA4-49CE-AAA4-5E0339047770}">
      <dgm:prSet/>
      <dgm:spPr/>
      <dgm:t>
        <a:bodyPr/>
        <a:lstStyle/>
        <a:p>
          <a:endParaRPr lang="en-US"/>
        </a:p>
      </dgm:t>
    </dgm:pt>
    <dgm:pt modelId="{6310D74A-CBC3-461F-B891-B26A140AA62A}" type="sibTrans" cxnId="{02B9BA22-3FA4-49CE-AAA4-5E0339047770}">
      <dgm:prSet/>
      <dgm:spPr/>
      <dgm:t>
        <a:bodyPr/>
        <a:lstStyle/>
        <a:p>
          <a:endParaRPr lang="en-US"/>
        </a:p>
      </dgm:t>
    </dgm:pt>
    <dgm:pt modelId="{7A1A0959-AF30-4591-8F7B-A0F9595872C2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Radargrametri</a:t>
          </a:r>
          <a:endParaRPr lang="en-US" dirty="0"/>
        </a:p>
      </dgm:t>
    </dgm:pt>
    <dgm:pt modelId="{5B1CD75E-0928-48EF-A3AD-040D7E05F2D9}" type="parTrans" cxnId="{C268DE3D-8FD9-4390-93A3-388102F8C881}">
      <dgm:prSet/>
      <dgm:spPr/>
      <dgm:t>
        <a:bodyPr/>
        <a:lstStyle/>
        <a:p>
          <a:endParaRPr lang="en-US"/>
        </a:p>
      </dgm:t>
    </dgm:pt>
    <dgm:pt modelId="{6A27C340-1690-45AB-89B9-65B9657250B3}" type="sibTrans" cxnId="{C268DE3D-8FD9-4390-93A3-388102F8C881}">
      <dgm:prSet/>
      <dgm:spPr/>
      <dgm:t>
        <a:bodyPr/>
        <a:lstStyle/>
        <a:p>
          <a:endParaRPr lang="en-US"/>
        </a:p>
      </dgm:t>
    </dgm:pt>
    <dgm:pt modelId="{07F12AAE-5375-4DED-86A6-67EC974BC198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Fotogrametri</a:t>
          </a:r>
          <a:endParaRPr lang="en-US" dirty="0"/>
        </a:p>
      </dgm:t>
    </dgm:pt>
    <dgm:pt modelId="{F60248B6-1290-4D93-A958-5F5E24B336DD}" type="parTrans" cxnId="{6D3BBA01-1065-4616-90C0-C7876FBA1B55}">
      <dgm:prSet/>
      <dgm:spPr/>
      <dgm:t>
        <a:bodyPr/>
        <a:lstStyle/>
        <a:p>
          <a:endParaRPr lang="en-US"/>
        </a:p>
      </dgm:t>
    </dgm:pt>
    <dgm:pt modelId="{662B4728-E72F-46CA-8A99-5313159F2107}" type="sibTrans" cxnId="{6D3BBA01-1065-4616-90C0-C7876FBA1B55}">
      <dgm:prSet/>
      <dgm:spPr/>
      <dgm:t>
        <a:bodyPr/>
        <a:lstStyle/>
        <a:p>
          <a:endParaRPr lang="en-US"/>
        </a:p>
      </dgm:t>
    </dgm:pt>
    <dgm:pt modelId="{E906CCE4-EA5C-4397-ACB4-6536B96D399B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Hidrografi</a:t>
          </a:r>
          <a:endParaRPr lang="en-US" dirty="0"/>
        </a:p>
      </dgm:t>
    </dgm:pt>
    <dgm:pt modelId="{3E6F7865-EF9E-41D7-9798-9DC83B75B1CE}" type="parTrans" cxnId="{0D300CEB-9FE4-42F0-AE3E-20545E9709AC}">
      <dgm:prSet/>
      <dgm:spPr/>
      <dgm:t>
        <a:bodyPr/>
        <a:lstStyle/>
        <a:p>
          <a:endParaRPr lang="en-US"/>
        </a:p>
      </dgm:t>
    </dgm:pt>
    <dgm:pt modelId="{0B2C1318-E129-4386-ACE5-5CAB1CCF94BF}" type="sibTrans" cxnId="{0D300CEB-9FE4-42F0-AE3E-20545E9709AC}">
      <dgm:prSet/>
      <dgm:spPr/>
      <dgm:t>
        <a:bodyPr/>
        <a:lstStyle/>
        <a:p>
          <a:endParaRPr lang="en-US"/>
        </a:p>
      </dgm:t>
    </dgm:pt>
    <dgm:pt modelId="{71214065-C08E-4B72-9C3D-9819B2ED8F24}" type="pres">
      <dgm:prSet presAssocID="{CA569F00-7A35-42FB-ACA3-46E47094AF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49629-0589-4E9C-BA65-80B233DB6424}" type="pres">
      <dgm:prSet presAssocID="{CA569F00-7A35-42FB-ACA3-46E47094AF3F}" presName="cycle" presStyleCnt="0"/>
      <dgm:spPr/>
    </dgm:pt>
    <dgm:pt modelId="{934EC51D-5515-477A-8C67-DF8EA9955E48}" type="pres">
      <dgm:prSet presAssocID="{CFC82E37-7E99-49A4-8B9F-50FC08BF4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1D7-63D8-4A26-BCFD-20EEF581F2F2}" type="pres">
      <dgm:prSet presAssocID="{48B4E9D3-994A-4FA5-B298-8F5FADEE564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67ADE63-9AAB-486C-B477-62DB566F09BF}" type="pres">
      <dgm:prSet presAssocID="{87A6F98A-83CE-47FE-8535-CEFBDA489D0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1A5F1-563B-4FCF-B0A2-0F4EFC2114DB}" type="pres">
      <dgm:prSet presAssocID="{7A1A0959-AF30-4591-8F7B-A0F9595872C2}" presName="nodeFollowingNodes" presStyleLbl="node1" presStyleIdx="2" presStyleCnt="5" custRadScaleRad="91395" custRadScaleInc="-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6F97E-A347-4677-B534-46C056678C3D}" type="pres">
      <dgm:prSet presAssocID="{07F12AAE-5375-4DED-86A6-67EC974BC198}" presName="nodeFollowingNodes" presStyleLbl="node1" presStyleIdx="3" presStyleCnt="5" custRadScaleRad="105201" custRadScaleInc="20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8D942-7173-4495-B32D-1066374227D8}" type="pres">
      <dgm:prSet presAssocID="{E906CCE4-EA5C-4397-ACB4-6536B96D399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7FFC4-2677-4C63-BB6D-451AC666CE5D}" type="presOf" srcId="{CA569F00-7A35-42FB-ACA3-46E47094AF3F}" destId="{71214065-C08E-4B72-9C3D-9819B2ED8F24}" srcOrd="0" destOrd="0" presId="urn:microsoft.com/office/officeart/2005/8/layout/cycle3"/>
    <dgm:cxn modelId="{6B222C00-B1A2-4A73-92F5-2162AF6F377C}" type="presOf" srcId="{87A6F98A-83CE-47FE-8535-CEFBDA489D09}" destId="{867ADE63-9AAB-486C-B477-62DB566F09BF}" srcOrd="0" destOrd="0" presId="urn:microsoft.com/office/officeart/2005/8/layout/cycle3"/>
    <dgm:cxn modelId="{B5F03C0F-5DD1-4B9D-A436-14465B24709A}" type="presOf" srcId="{48B4E9D3-994A-4FA5-B298-8F5FADEE564E}" destId="{8AD351D7-63D8-4A26-BCFD-20EEF581F2F2}" srcOrd="0" destOrd="0" presId="urn:microsoft.com/office/officeart/2005/8/layout/cycle3"/>
    <dgm:cxn modelId="{25296CF1-C755-4920-9B8D-7E81F5B62C49}" type="presOf" srcId="{CFC82E37-7E99-49A4-8B9F-50FC08BF4E39}" destId="{934EC51D-5515-477A-8C67-DF8EA9955E48}" srcOrd="0" destOrd="0" presId="urn:microsoft.com/office/officeart/2005/8/layout/cycle3"/>
    <dgm:cxn modelId="{CE751D8E-FFD5-4908-A817-00EB0F468FFD}" type="presOf" srcId="{E906CCE4-EA5C-4397-ACB4-6536B96D399B}" destId="{8AC8D942-7173-4495-B32D-1066374227D8}" srcOrd="0" destOrd="0" presId="urn:microsoft.com/office/officeart/2005/8/layout/cycle3"/>
    <dgm:cxn modelId="{7006EE7B-D7F7-4839-A940-7F7B744B75AD}" srcId="{CA569F00-7A35-42FB-ACA3-46E47094AF3F}" destId="{CFC82E37-7E99-49A4-8B9F-50FC08BF4E39}" srcOrd="0" destOrd="0" parTransId="{DD025B00-A725-4623-8D4C-75ED589BEADF}" sibTransId="{48B4E9D3-994A-4FA5-B298-8F5FADEE564E}"/>
    <dgm:cxn modelId="{6D3BBA01-1065-4616-90C0-C7876FBA1B55}" srcId="{CA569F00-7A35-42FB-ACA3-46E47094AF3F}" destId="{07F12AAE-5375-4DED-86A6-67EC974BC198}" srcOrd="3" destOrd="0" parTransId="{F60248B6-1290-4D93-A958-5F5E24B336DD}" sibTransId="{662B4728-E72F-46CA-8A99-5313159F2107}"/>
    <dgm:cxn modelId="{84BFBD34-927C-4AE4-8570-69F7330B5DC8}" type="presOf" srcId="{07F12AAE-5375-4DED-86A6-67EC974BC198}" destId="{36A6F97E-A347-4677-B534-46C056678C3D}" srcOrd="0" destOrd="0" presId="urn:microsoft.com/office/officeart/2005/8/layout/cycle3"/>
    <dgm:cxn modelId="{C268DE3D-8FD9-4390-93A3-388102F8C881}" srcId="{CA569F00-7A35-42FB-ACA3-46E47094AF3F}" destId="{7A1A0959-AF30-4591-8F7B-A0F9595872C2}" srcOrd="2" destOrd="0" parTransId="{5B1CD75E-0928-48EF-A3AD-040D7E05F2D9}" sibTransId="{6A27C340-1690-45AB-89B9-65B9657250B3}"/>
    <dgm:cxn modelId="{32633BC8-BDD0-4CB1-9788-3C9E1B340080}" type="presOf" srcId="{7A1A0959-AF30-4591-8F7B-A0F9595872C2}" destId="{40B1A5F1-563B-4FCF-B0A2-0F4EFC2114DB}" srcOrd="0" destOrd="0" presId="urn:microsoft.com/office/officeart/2005/8/layout/cycle3"/>
    <dgm:cxn modelId="{0D300CEB-9FE4-42F0-AE3E-20545E9709AC}" srcId="{CA569F00-7A35-42FB-ACA3-46E47094AF3F}" destId="{E906CCE4-EA5C-4397-ACB4-6536B96D399B}" srcOrd="4" destOrd="0" parTransId="{3E6F7865-EF9E-41D7-9798-9DC83B75B1CE}" sibTransId="{0B2C1318-E129-4386-ACE5-5CAB1CCF94BF}"/>
    <dgm:cxn modelId="{02B9BA22-3FA4-49CE-AAA4-5E0339047770}" srcId="{CA569F00-7A35-42FB-ACA3-46E47094AF3F}" destId="{87A6F98A-83CE-47FE-8535-CEFBDA489D09}" srcOrd="1" destOrd="0" parTransId="{C2795F2A-1377-491F-BF62-CDE7C1BD2F35}" sibTransId="{6310D74A-CBC3-461F-B891-B26A140AA62A}"/>
    <dgm:cxn modelId="{C04B50B1-634D-436E-BB26-037F25D9301F}" type="presParOf" srcId="{71214065-C08E-4B72-9C3D-9819B2ED8F24}" destId="{CDF49629-0589-4E9C-BA65-80B233DB6424}" srcOrd="0" destOrd="0" presId="urn:microsoft.com/office/officeart/2005/8/layout/cycle3"/>
    <dgm:cxn modelId="{A0E44138-82CA-4AAB-8ADA-96D10E8CB3AE}" type="presParOf" srcId="{CDF49629-0589-4E9C-BA65-80B233DB6424}" destId="{934EC51D-5515-477A-8C67-DF8EA9955E48}" srcOrd="0" destOrd="0" presId="urn:microsoft.com/office/officeart/2005/8/layout/cycle3"/>
    <dgm:cxn modelId="{2322E346-E488-4DC5-8394-FFAC4FFB84E1}" type="presParOf" srcId="{CDF49629-0589-4E9C-BA65-80B233DB6424}" destId="{8AD351D7-63D8-4A26-BCFD-20EEF581F2F2}" srcOrd="1" destOrd="0" presId="urn:microsoft.com/office/officeart/2005/8/layout/cycle3"/>
    <dgm:cxn modelId="{E60B9A01-8690-4E68-8469-EFAFCAA320DA}" type="presParOf" srcId="{CDF49629-0589-4E9C-BA65-80B233DB6424}" destId="{867ADE63-9AAB-486C-B477-62DB566F09BF}" srcOrd="2" destOrd="0" presId="urn:microsoft.com/office/officeart/2005/8/layout/cycle3"/>
    <dgm:cxn modelId="{B71EB31C-F41A-439A-9C71-FB9B17514379}" type="presParOf" srcId="{CDF49629-0589-4E9C-BA65-80B233DB6424}" destId="{40B1A5F1-563B-4FCF-B0A2-0F4EFC2114DB}" srcOrd="3" destOrd="0" presId="urn:microsoft.com/office/officeart/2005/8/layout/cycle3"/>
    <dgm:cxn modelId="{C6245AC7-C830-42D3-85BC-05F881C8A340}" type="presParOf" srcId="{CDF49629-0589-4E9C-BA65-80B233DB6424}" destId="{36A6F97E-A347-4677-B534-46C056678C3D}" srcOrd="4" destOrd="0" presId="urn:microsoft.com/office/officeart/2005/8/layout/cycle3"/>
    <dgm:cxn modelId="{7140B7FE-158F-4AC9-A98C-9D23E107EEA5}" type="presParOf" srcId="{CDF49629-0589-4E9C-BA65-80B233DB6424}" destId="{8AC8D942-7173-4495-B32D-1066374227D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734F2-AB94-41B4-A28F-7C47CC45D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40D7D-CB96-43D9-A3A0-A4608ADF8040}">
      <dgm:prSet phldrT="[Text]" custT="1"/>
      <dgm:spPr/>
      <dgm:t>
        <a:bodyPr/>
        <a:lstStyle/>
        <a:p>
          <a:r>
            <a:rPr lang="en-US" sz="3600" dirty="0" smtClean="0"/>
            <a:t>MACAM-MACAM SURVEI</a:t>
          </a:r>
          <a:endParaRPr lang="en-US" sz="3600" dirty="0"/>
        </a:p>
      </dgm:t>
    </dgm:pt>
    <dgm:pt modelId="{4E9164CB-3A3F-4E52-B17F-30C348E8E9F1}" type="parTrans" cxnId="{693A659E-54BF-4D2C-B47A-6868555A23FF}">
      <dgm:prSet/>
      <dgm:spPr/>
      <dgm:t>
        <a:bodyPr/>
        <a:lstStyle/>
        <a:p>
          <a:endParaRPr lang="en-US"/>
        </a:p>
      </dgm:t>
    </dgm:pt>
    <dgm:pt modelId="{F0AF940C-33D6-4363-936F-105531322E76}" type="sibTrans" cxnId="{693A659E-54BF-4D2C-B47A-6868555A23FF}">
      <dgm:prSet/>
      <dgm:spPr/>
      <dgm:t>
        <a:bodyPr/>
        <a:lstStyle/>
        <a:p>
          <a:endParaRPr lang="en-US"/>
        </a:p>
      </dgm:t>
    </dgm:pt>
    <dgm:pt modelId="{52F37D51-6E90-4A17-A3AE-676859F50FD8}" type="pres">
      <dgm:prSet presAssocID="{789734F2-AB94-41B4-A28F-7C47CC45D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BB4B-CC0F-4AC2-9B1E-6CBC3482EAB3}" type="pres">
      <dgm:prSet presAssocID="{30B40D7D-CB96-43D9-A3A0-A4608ADF8040}" presName="parentText" presStyleLbl="node1" presStyleIdx="0" presStyleCnt="1" custScaleY="222028" custLinFactNeighborX="-1250" custLinFactNeighborY="15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B5D3C-9FAC-4444-8D03-9FA237FE19FA}" type="presOf" srcId="{30B40D7D-CB96-43D9-A3A0-A4608ADF8040}" destId="{635CBB4B-CC0F-4AC2-9B1E-6CBC3482EAB3}" srcOrd="0" destOrd="0" presId="urn:microsoft.com/office/officeart/2005/8/layout/vList2"/>
    <dgm:cxn modelId="{693A659E-54BF-4D2C-B47A-6868555A23FF}" srcId="{789734F2-AB94-41B4-A28F-7C47CC45D0AA}" destId="{30B40D7D-CB96-43D9-A3A0-A4608ADF8040}" srcOrd="0" destOrd="0" parTransId="{4E9164CB-3A3F-4E52-B17F-30C348E8E9F1}" sibTransId="{F0AF940C-33D6-4363-936F-105531322E76}"/>
    <dgm:cxn modelId="{4510C506-0CAA-4F38-AA1B-B6EE819A4F2C}" type="presOf" srcId="{789734F2-AB94-41B4-A28F-7C47CC45D0AA}" destId="{52F37D51-6E90-4A17-A3AE-676859F50FD8}" srcOrd="0" destOrd="0" presId="urn:microsoft.com/office/officeart/2005/8/layout/vList2"/>
    <dgm:cxn modelId="{1830D340-F50E-4CB4-9E82-EB952435AC29}" type="presParOf" srcId="{52F37D51-6E90-4A17-A3AE-676859F50FD8}" destId="{635CBB4B-CC0F-4AC2-9B1E-6CBC3482EA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 custT="1"/>
      <dgm:spPr/>
      <dgm:t>
        <a:bodyPr/>
        <a:lstStyle/>
        <a:p>
          <a:pPr algn="l"/>
          <a:r>
            <a:rPr lang="en-US" sz="3600" dirty="0" err="1" smtClean="0"/>
            <a:t>Survei</a:t>
          </a:r>
          <a:r>
            <a:rPr lang="en-US" sz="3600" dirty="0" smtClean="0"/>
            <a:t> </a:t>
          </a:r>
          <a:r>
            <a:rPr lang="en-US" sz="3600" dirty="0" err="1" smtClean="0"/>
            <a:t>Geodetik</a:t>
          </a:r>
          <a:r>
            <a:rPr lang="en-US" sz="3600" dirty="0" smtClean="0"/>
            <a:t> (Geodetic Surveying</a:t>
          </a:r>
          <a:r>
            <a:rPr lang="en-US" sz="900" dirty="0" smtClean="0"/>
            <a:t>)</a:t>
          </a:r>
          <a:endParaRPr lang="en-US" sz="900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3A6B84F2-BED3-4309-A21D-CD8742EB8C47}">
      <dgm:prSet phldrT="[Text]" custT="1"/>
      <dgm:spPr/>
      <dgm:t>
        <a:bodyPr/>
        <a:lstStyle/>
        <a:p>
          <a:r>
            <a:rPr lang="en-US" sz="2800" dirty="0" smtClean="0"/>
            <a:t>- </a:t>
          </a:r>
          <a:r>
            <a:rPr lang="en-US" sz="2800" dirty="0" err="1" smtClean="0"/>
            <a:t>Penentuan</a:t>
          </a:r>
          <a:r>
            <a:rPr lang="en-US" sz="2800" dirty="0" smtClean="0"/>
            <a:t> </a:t>
          </a:r>
          <a:r>
            <a:rPr lang="en-US" sz="2800" dirty="0" err="1" smtClean="0"/>
            <a:t>bentuk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ukuran</a:t>
          </a:r>
          <a:r>
            <a:rPr lang="en-US" sz="2800" dirty="0" smtClean="0"/>
            <a:t> </a:t>
          </a:r>
          <a:r>
            <a:rPr lang="en-US" sz="2800" dirty="0" err="1" smtClean="0"/>
            <a:t>bumi</a:t>
          </a:r>
          <a:r>
            <a:rPr lang="en-US" sz="2800" dirty="0" smtClean="0"/>
            <a:t>, </a:t>
          </a:r>
          <a:r>
            <a:rPr lang="en-US" sz="2800" dirty="0" err="1" smtClean="0"/>
            <a:t>medan</a:t>
          </a:r>
          <a:r>
            <a:rPr lang="en-US" sz="2800" dirty="0" smtClean="0"/>
            <a:t> </a:t>
          </a:r>
          <a:r>
            <a:rPr lang="en-US" sz="2800" dirty="0" err="1" smtClean="0"/>
            <a:t>grafitasi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pembuatan</a:t>
          </a:r>
          <a:r>
            <a:rPr lang="en-US" sz="2800" dirty="0" smtClean="0"/>
            <a:t> </a:t>
          </a:r>
          <a:r>
            <a:rPr lang="en-US" sz="2800" dirty="0" err="1" smtClean="0"/>
            <a:t>jaringan</a:t>
          </a:r>
          <a:r>
            <a:rPr lang="en-US" sz="2800" dirty="0" smtClean="0"/>
            <a:t> </a:t>
          </a:r>
          <a:r>
            <a:rPr lang="en-US" sz="2800" dirty="0" err="1" smtClean="0"/>
            <a:t>kontrol</a:t>
          </a:r>
          <a:r>
            <a:rPr lang="en-US" sz="2800" dirty="0" smtClean="0"/>
            <a:t> </a:t>
          </a:r>
          <a:r>
            <a:rPr lang="en-US" sz="2800" dirty="0" err="1" smtClean="0"/>
            <a:t>pemetaan</a:t>
          </a:r>
          <a:r>
            <a:rPr lang="en-US" sz="2800" dirty="0" smtClean="0"/>
            <a:t>. </a:t>
          </a:r>
        </a:p>
        <a:p>
          <a:r>
            <a:rPr lang="en-US" sz="2800" dirty="0" smtClean="0"/>
            <a:t>- </a:t>
          </a:r>
          <a:r>
            <a:rPr lang="en-US" sz="2800" dirty="0" err="1" smtClean="0"/>
            <a:t>Cakupan</a:t>
          </a:r>
          <a:r>
            <a:rPr lang="en-US" sz="2800" dirty="0" smtClean="0"/>
            <a:t> </a:t>
          </a:r>
          <a:r>
            <a:rPr lang="en-US" sz="2800" dirty="0" err="1" smtClean="0"/>
            <a:t>luas</a:t>
          </a:r>
          <a:endParaRPr lang="en-US" sz="2800" dirty="0" smtClean="0"/>
        </a:p>
        <a:p>
          <a:r>
            <a:rPr lang="en-US" sz="2800" dirty="0" smtClean="0"/>
            <a:t>- </a:t>
          </a:r>
          <a:r>
            <a:rPr lang="en-US" sz="2800" dirty="0" err="1" smtClean="0"/>
            <a:t>Memperhatikan</a:t>
          </a:r>
          <a:r>
            <a:rPr lang="en-US" sz="2800" dirty="0" smtClean="0"/>
            <a:t> </a:t>
          </a:r>
          <a:r>
            <a:rPr lang="en-US" sz="2800" dirty="0" err="1" smtClean="0"/>
            <a:t>kelengkungan</a:t>
          </a:r>
          <a:r>
            <a:rPr lang="en-US" sz="2800" dirty="0" smtClean="0"/>
            <a:t> </a:t>
          </a:r>
          <a:r>
            <a:rPr lang="en-US" sz="2800" dirty="0" err="1" smtClean="0"/>
            <a:t>bumi</a:t>
          </a:r>
          <a:endParaRPr lang="en-US" sz="2800" dirty="0"/>
        </a:p>
      </dgm:t>
    </dgm:pt>
    <dgm:pt modelId="{3D420060-82B2-4B97-9AD5-7853B1E5C094}" type="parTrans" cxnId="{3D3163BB-82AE-495B-ADB6-F66A386D2318}">
      <dgm:prSet/>
      <dgm:spPr/>
      <dgm:t>
        <a:bodyPr/>
        <a:lstStyle/>
        <a:p>
          <a:endParaRPr lang="en-US"/>
        </a:p>
      </dgm:t>
    </dgm:pt>
    <dgm:pt modelId="{10EA1902-7B52-4B48-846E-1C254031A485}" type="sibTrans" cxnId="{3D3163BB-82AE-495B-ADB6-F66A386D2318}">
      <dgm:prSet/>
      <dgm:spPr/>
      <dgm:t>
        <a:bodyPr/>
        <a:lstStyle/>
        <a:p>
          <a:endParaRPr lang="en-US"/>
        </a:p>
      </dgm:t>
    </dgm:pt>
    <dgm:pt modelId="{789FE214-EEE8-48A0-88FB-2E3D5E6F5A01}">
      <dgm:prSet phldrT="[Text]"/>
      <dgm:spPr/>
      <dgm:t>
        <a:bodyPr/>
        <a:lstStyle/>
        <a:p>
          <a:endParaRPr lang="en-US" dirty="0"/>
        </a:p>
      </dgm:t>
    </dgm:pt>
    <dgm:pt modelId="{5FA02EE9-36EB-4265-81DB-C54D94C7479F}" type="parTrans" cxnId="{5AE28584-0970-4023-AC4E-223D25EB29E5}">
      <dgm:prSet/>
      <dgm:spPr/>
      <dgm:t>
        <a:bodyPr/>
        <a:lstStyle/>
        <a:p>
          <a:endParaRPr lang="en-US"/>
        </a:p>
      </dgm:t>
    </dgm:pt>
    <dgm:pt modelId="{1C154E0D-0FEB-4BD4-863F-A351075D5097}" type="sibTrans" cxnId="{5AE28584-0970-4023-AC4E-223D25EB29E5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100000" custScaleY="69849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E9E7C-D8EA-4685-AF30-2F27FC1BA08E}" type="pres">
      <dgm:prSet presAssocID="{3A6B84F2-BED3-4309-A21D-CD8742EB8C47}" presName="parentText" presStyleLbl="node1" presStyleIdx="1" presStyleCnt="2" custScaleX="86833" custScaleY="142081" custLinFactNeighborX="-23148" custLinFactNeighborY="-28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4F4DE-33FA-404B-99DC-FD6FC663D7EA}" type="pres">
      <dgm:prSet presAssocID="{3A6B84F2-BED3-4309-A21D-CD8742EB8C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56015-00B9-4834-8B10-E8D32004C9B7}" type="presOf" srcId="{789FE214-EEE8-48A0-88FB-2E3D5E6F5A01}" destId="{25E4F4DE-33FA-404B-99DC-FD6FC663D7EA}" srcOrd="0" destOrd="0" presId="urn:microsoft.com/office/officeart/2005/8/layout/vList2"/>
    <dgm:cxn modelId="{948C6D64-03CB-4DE8-AD38-9959F7EB030B}" type="presOf" srcId="{263072B6-8070-4EF7-997A-31340877985F}" destId="{671CFF45-AFF7-4BB5-B871-2D9B89663E37}" srcOrd="0" destOrd="0" presId="urn:microsoft.com/office/officeart/2005/8/layout/vList2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5AE28584-0970-4023-AC4E-223D25EB29E5}" srcId="{3A6B84F2-BED3-4309-A21D-CD8742EB8C47}" destId="{789FE214-EEE8-48A0-88FB-2E3D5E6F5A01}" srcOrd="0" destOrd="0" parTransId="{5FA02EE9-36EB-4265-81DB-C54D94C7479F}" sibTransId="{1C154E0D-0FEB-4BD4-863F-A351075D5097}"/>
    <dgm:cxn modelId="{272474F9-B238-48D3-A13F-6A7BAEE51178}" type="presOf" srcId="{5D939876-4127-4793-B7AD-CC59CC70AA0F}" destId="{1EE3801F-CDB1-4912-9F1E-34C6190D5F5F}" srcOrd="0" destOrd="0" presId="urn:microsoft.com/office/officeart/2005/8/layout/vList2"/>
    <dgm:cxn modelId="{3D3163BB-82AE-495B-ADB6-F66A386D2318}" srcId="{5D939876-4127-4793-B7AD-CC59CC70AA0F}" destId="{3A6B84F2-BED3-4309-A21D-CD8742EB8C47}" srcOrd="1" destOrd="0" parTransId="{3D420060-82B2-4B97-9AD5-7853B1E5C094}" sibTransId="{10EA1902-7B52-4B48-846E-1C254031A485}"/>
    <dgm:cxn modelId="{DF2B5583-4D47-40AE-A05A-1FD129E99E38}" type="presOf" srcId="{A94CF89D-1FE4-4101-BF1E-20D185989A67}" destId="{67C37D7C-8FB1-4C3A-9188-B90539A8ABFC}" srcOrd="0" destOrd="0" presId="urn:microsoft.com/office/officeart/2005/8/layout/vList2"/>
    <dgm:cxn modelId="{94D952A8-336B-4D7C-BCB7-728CD450DB34}" type="presOf" srcId="{3A6B84F2-BED3-4309-A21D-CD8742EB8C47}" destId="{4F7E9E7C-D8EA-4685-AF30-2F27FC1BA08E}" srcOrd="0" destOrd="0" presId="urn:microsoft.com/office/officeart/2005/8/layout/vList2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7E79E197-E0AD-4810-996C-DB7CA5280EC6}" type="presParOf" srcId="{1EE3801F-CDB1-4912-9F1E-34C6190D5F5F}" destId="{67C37D7C-8FB1-4C3A-9188-B90539A8ABFC}" srcOrd="0" destOrd="0" presId="urn:microsoft.com/office/officeart/2005/8/layout/vList2"/>
    <dgm:cxn modelId="{7361FBF2-A467-456D-8C02-8AD659A6EBB0}" type="presParOf" srcId="{1EE3801F-CDB1-4912-9F1E-34C6190D5F5F}" destId="{671CFF45-AFF7-4BB5-B871-2D9B89663E37}" srcOrd="1" destOrd="0" presId="urn:microsoft.com/office/officeart/2005/8/layout/vList2"/>
    <dgm:cxn modelId="{3B3A2AFB-8F5F-429B-85E7-74D868AE0CD8}" type="presParOf" srcId="{1EE3801F-CDB1-4912-9F1E-34C6190D5F5F}" destId="{4F7E9E7C-D8EA-4685-AF30-2F27FC1BA08E}" srcOrd="2" destOrd="0" presId="urn:microsoft.com/office/officeart/2005/8/layout/vList2"/>
    <dgm:cxn modelId="{6E1A2DC8-C60F-4C50-BE8C-9D91DA89C38A}" type="presParOf" srcId="{1EE3801F-CDB1-4912-9F1E-34C6190D5F5F}" destId="{25E4F4DE-33FA-404B-99DC-FD6FC663D7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 custT="1"/>
      <dgm:spPr/>
      <dgm:t>
        <a:bodyPr/>
        <a:lstStyle/>
        <a:p>
          <a:r>
            <a:rPr lang="en-US" sz="3200" b="1" dirty="0" err="1" smtClean="0"/>
            <a:t>Survei</a:t>
          </a:r>
          <a:r>
            <a:rPr lang="en-US" sz="3200" b="1" dirty="0" smtClean="0"/>
            <a:t> </a:t>
          </a:r>
          <a:r>
            <a:rPr lang="en-US" sz="3200" b="1" dirty="0" err="1" smtClean="0"/>
            <a:t>Permukaan</a:t>
          </a:r>
          <a:r>
            <a:rPr lang="en-US" sz="3200" b="1" dirty="0" smtClean="0"/>
            <a:t> Tanah </a:t>
          </a:r>
          <a:r>
            <a:rPr lang="en-US" sz="3200" b="1" dirty="0" err="1" smtClean="0"/>
            <a:t>Datar</a:t>
          </a:r>
          <a:r>
            <a:rPr lang="en-US" sz="3200" b="1" dirty="0" smtClean="0"/>
            <a:t> </a:t>
          </a:r>
          <a:r>
            <a:rPr lang="en-US" sz="3200" b="1" i="1" dirty="0" smtClean="0"/>
            <a:t>(Plane surveying)</a:t>
          </a:r>
          <a:endParaRPr lang="en-US" sz="3200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43D1544C-DB63-47AB-8CEB-F9AD660AB7F5}">
      <dgm:prSet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areal yang </a:t>
          </a:r>
          <a:r>
            <a:rPr lang="en-US" dirty="0" err="1" smtClean="0"/>
            <a:t>terbatas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kelengkungan</a:t>
          </a:r>
          <a:r>
            <a:rPr lang="en-US" dirty="0" smtClean="0"/>
            <a:t> </a:t>
          </a:r>
          <a:r>
            <a:rPr lang="en-US" dirty="0" err="1" smtClean="0"/>
            <a:t>permukaan</a:t>
          </a:r>
          <a:r>
            <a:rPr lang="en-US" dirty="0" smtClean="0"/>
            <a:t> </a:t>
          </a:r>
          <a:r>
            <a:rPr lang="en-US" dirty="0" err="1" smtClean="0"/>
            <a:t>bumi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diabaikan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perhitungannya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r>
            <a:rPr lang="en-US" dirty="0" smtClean="0"/>
            <a:t> </a:t>
          </a:r>
          <a:r>
            <a:rPr lang="en-US" dirty="0" err="1" smtClean="0"/>
            <a:t>direferensikan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datar</a:t>
          </a:r>
          <a:r>
            <a:rPr lang="en-US" dirty="0" smtClean="0"/>
            <a:t>.</a:t>
          </a:r>
        </a:p>
      </dgm:t>
    </dgm:pt>
    <dgm:pt modelId="{03D9BB21-3CD8-497B-B36F-380787096440}" type="parTrans" cxnId="{F67079E6-80E6-4C79-B0D4-01E24EE8C8F5}">
      <dgm:prSet/>
      <dgm:spPr/>
      <dgm:t>
        <a:bodyPr/>
        <a:lstStyle/>
        <a:p>
          <a:endParaRPr lang="en-US"/>
        </a:p>
      </dgm:t>
    </dgm:pt>
    <dgm:pt modelId="{D689AD88-141A-439D-B654-6112A69DB9CE}" type="sibTrans" cxnId="{F67079E6-80E6-4C79-B0D4-01E24EE8C8F5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36511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055EF-DDBB-480D-BE11-BCF98F90501D}" type="pres">
      <dgm:prSet presAssocID="{43D1544C-DB63-47AB-8CEB-F9AD660AB7F5}" presName="parentText" presStyleLbl="node1" presStyleIdx="1" presStyleCnt="2" custScaleX="70370" custLinFactNeighborX="-11111" custLinFactNeighborY="27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079E6-80E6-4C79-B0D4-01E24EE8C8F5}" srcId="{5D939876-4127-4793-B7AD-CC59CC70AA0F}" destId="{43D1544C-DB63-47AB-8CEB-F9AD660AB7F5}" srcOrd="1" destOrd="0" parTransId="{03D9BB21-3CD8-497B-B36F-380787096440}" sibTransId="{D689AD88-141A-439D-B654-6112A69DB9CE}"/>
    <dgm:cxn modelId="{BE11A74C-DE52-4120-873A-6F3DA384E46A}" type="presOf" srcId="{43D1544C-DB63-47AB-8CEB-F9AD660AB7F5}" destId="{7B8055EF-DDBB-480D-BE11-BCF98F90501D}" srcOrd="0" destOrd="0" presId="urn:microsoft.com/office/officeart/2005/8/layout/vList2"/>
    <dgm:cxn modelId="{AFD4DE61-F276-4907-87ED-4A5E47F59C3E}" type="presOf" srcId="{5D939876-4127-4793-B7AD-CC59CC70AA0F}" destId="{1EE3801F-CDB1-4912-9F1E-34C6190D5F5F}" srcOrd="0" destOrd="0" presId="urn:microsoft.com/office/officeart/2005/8/layout/vList2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07C9C416-D1DC-4F77-97F8-6939B5072A5B}" type="presOf" srcId="{263072B6-8070-4EF7-997A-31340877985F}" destId="{671CFF45-AFF7-4BB5-B871-2D9B89663E37}" srcOrd="0" destOrd="0" presId="urn:microsoft.com/office/officeart/2005/8/layout/vList2"/>
    <dgm:cxn modelId="{16F1D2F9-2F41-4877-AF61-A8488C0D0D0A}" type="presOf" srcId="{A94CF89D-1FE4-4101-BF1E-20D185989A67}" destId="{67C37D7C-8FB1-4C3A-9188-B90539A8ABFC}" srcOrd="0" destOrd="0" presId="urn:microsoft.com/office/officeart/2005/8/layout/vList2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72898BD3-152E-4E4D-B2F0-C511413B4885}" type="presParOf" srcId="{1EE3801F-CDB1-4912-9F1E-34C6190D5F5F}" destId="{67C37D7C-8FB1-4C3A-9188-B90539A8ABFC}" srcOrd="0" destOrd="0" presId="urn:microsoft.com/office/officeart/2005/8/layout/vList2"/>
    <dgm:cxn modelId="{4EACDF41-05FC-4D59-AB0B-64BA22DB3D38}" type="presParOf" srcId="{1EE3801F-CDB1-4912-9F1E-34C6190D5F5F}" destId="{671CFF45-AFF7-4BB5-B871-2D9B89663E37}" srcOrd="1" destOrd="0" presId="urn:microsoft.com/office/officeart/2005/8/layout/vList2"/>
    <dgm:cxn modelId="{BBF159DD-CA1E-41E9-AE54-F68B86FF6AAF}" type="presParOf" srcId="{1EE3801F-CDB1-4912-9F1E-34C6190D5F5F}" destId="{7B8055EF-DDBB-480D-BE11-BCF98F9050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5B8EA-1EF4-4FD8-AFA2-D17B15133B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CE63D-9951-439F-B079-3587F17BD2D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ADADB07-6986-41CD-95CD-7B1011A653C9}" type="parTrans" cxnId="{8DA46971-A945-43D6-A97D-E40D1A10A953}">
      <dgm:prSet/>
      <dgm:spPr/>
      <dgm:t>
        <a:bodyPr/>
        <a:lstStyle/>
        <a:p>
          <a:endParaRPr lang="en-US"/>
        </a:p>
      </dgm:t>
    </dgm:pt>
    <dgm:pt modelId="{42033878-BAC3-416E-AF4D-DDA13A2B1A7C}" type="sibTrans" cxnId="{8DA46971-A945-43D6-A97D-E40D1A10A953}">
      <dgm:prSet/>
      <dgm:spPr/>
      <dgm:t>
        <a:bodyPr/>
        <a:lstStyle/>
        <a:p>
          <a:endParaRPr lang="en-US"/>
        </a:p>
      </dgm:t>
    </dgm:pt>
    <dgm:pt modelId="{7D4FB695-C2AA-4105-B372-A7C9D1161E62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Topografi</a:t>
          </a:r>
          <a:r>
            <a:rPr lang="en-US" dirty="0" smtClean="0"/>
            <a:t> (</a:t>
          </a:r>
          <a:r>
            <a:rPr lang="en-US" i="1" dirty="0" smtClean="0"/>
            <a:t>topographic surveying</a:t>
          </a:r>
          <a:r>
            <a:rPr lang="en-US" dirty="0" smtClean="0"/>
            <a:t>)</a:t>
          </a:r>
          <a:endParaRPr lang="en-US" dirty="0"/>
        </a:p>
      </dgm:t>
    </dgm:pt>
    <dgm:pt modelId="{843A68F3-4A48-41FD-BC0B-F2DD01EAF7CA}" type="parTrans" cxnId="{D7B42356-968A-44EE-AB30-48B650A5E582}">
      <dgm:prSet/>
      <dgm:spPr/>
      <dgm:t>
        <a:bodyPr/>
        <a:lstStyle/>
        <a:p>
          <a:endParaRPr lang="en-US"/>
        </a:p>
      </dgm:t>
    </dgm:pt>
    <dgm:pt modelId="{1CA8BF4A-ED6C-4E94-8CD4-A909FE7FC9FA}" type="sibTrans" cxnId="{D7B42356-968A-44EE-AB30-48B650A5E582}">
      <dgm:prSet/>
      <dgm:spPr/>
      <dgm:t>
        <a:bodyPr/>
        <a:lstStyle/>
        <a:p>
          <a:endParaRPr lang="en-US"/>
        </a:p>
      </dgm:t>
    </dgm:pt>
    <dgm:pt modelId="{193800C8-82E8-4A34-89D8-403F98BDDA0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3B780BF-FA04-4F6A-82CD-E7FA6C600E1C}" type="parTrans" cxnId="{F2F0B74E-5675-4833-8868-C1C7CD9F34CE}">
      <dgm:prSet/>
      <dgm:spPr/>
      <dgm:t>
        <a:bodyPr/>
        <a:lstStyle/>
        <a:p>
          <a:endParaRPr lang="en-US"/>
        </a:p>
      </dgm:t>
    </dgm:pt>
    <dgm:pt modelId="{1832FF57-6859-4BFB-A53A-9D2D983F9D7A}" type="sibTrans" cxnId="{F2F0B74E-5675-4833-8868-C1C7CD9F34CE}">
      <dgm:prSet/>
      <dgm:spPr/>
      <dgm:t>
        <a:bodyPr/>
        <a:lstStyle/>
        <a:p>
          <a:endParaRPr lang="en-US"/>
        </a:p>
      </dgm:t>
    </dgm:pt>
    <dgm:pt modelId="{8CC83693-7631-4451-96B4-BCD1346FF4D4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Kadaster</a:t>
          </a:r>
          <a:r>
            <a:rPr lang="en-US" dirty="0" smtClean="0"/>
            <a:t> (</a:t>
          </a:r>
          <a:r>
            <a:rPr lang="en-US" i="1" dirty="0" err="1" smtClean="0"/>
            <a:t>cadaster</a:t>
          </a:r>
          <a:r>
            <a:rPr lang="en-US" i="1" dirty="0" smtClean="0"/>
            <a:t> surveying</a:t>
          </a:r>
          <a:r>
            <a:rPr lang="en-US" dirty="0" smtClean="0"/>
            <a:t>)</a:t>
          </a:r>
          <a:endParaRPr lang="en-US" dirty="0"/>
        </a:p>
      </dgm:t>
    </dgm:pt>
    <dgm:pt modelId="{09741AA9-4075-472A-AEFD-26B78740DACB}" type="parTrans" cxnId="{916FC321-41D2-4899-BE50-852F7EAB0665}">
      <dgm:prSet/>
      <dgm:spPr/>
      <dgm:t>
        <a:bodyPr/>
        <a:lstStyle/>
        <a:p>
          <a:endParaRPr lang="en-US"/>
        </a:p>
      </dgm:t>
    </dgm:pt>
    <dgm:pt modelId="{F519E936-D6C3-40F1-9DA1-A179FA523BB8}" type="sibTrans" cxnId="{916FC321-41D2-4899-BE50-852F7EAB0665}">
      <dgm:prSet/>
      <dgm:spPr/>
      <dgm:t>
        <a:bodyPr/>
        <a:lstStyle/>
        <a:p>
          <a:endParaRPr lang="en-US"/>
        </a:p>
      </dgm:t>
    </dgm:pt>
    <dgm:pt modelId="{D68F5E3E-B794-40AC-980B-E2E1FD078F5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531E162-11A9-4C82-8572-9ED68630AF8F}" type="parTrans" cxnId="{2B3A3F33-356B-4089-9A5E-92D17D984462}">
      <dgm:prSet/>
      <dgm:spPr/>
      <dgm:t>
        <a:bodyPr/>
        <a:lstStyle/>
        <a:p>
          <a:endParaRPr lang="en-US"/>
        </a:p>
      </dgm:t>
    </dgm:pt>
    <dgm:pt modelId="{7C5B715A-C3D9-4C65-9A5F-4F29A46903AF}" type="sibTrans" cxnId="{2B3A3F33-356B-4089-9A5E-92D17D984462}">
      <dgm:prSet/>
      <dgm:spPr/>
      <dgm:t>
        <a:bodyPr/>
        <a:lstStyle/>
        <a:p>
          <a:endParaRPr lang="en-US"/>
        </a:p>
      </dgm:t>
    </dgm:pt>
    <dgm:pt modelId="{67698D28-4D16-4826-AA6C-99CFD298EC71}">
      <dgm:prSet phldrT="[Text]"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Rekayasa</a:t>
          </a:r>
          <a:r>
            <a:rPr lang="en-US" dirty="0" smtClean="0"/>
            <a:t> (</a:t>
          </a:r>
          <a:r>
            <a:rPr lang="en-US" i="1" dirty="0" smtClean="0"/>
            <a:t>engineering surveying</a:t>
          </a:r>
          <a:r>
            <a:rPr lang="en-US" dirty="0" smtClean="0"/>
            <a:t>)</a:t>
          </a:r>
          <a:endParaRPr lang="en-US" dirty="0"/>
        </a:p>
      </dgm:t>
    </dgm:pt>
    <dgm:pt modelId="{A2820AC8-45FA-4C7E-9E29-26A694D41B1F}" type="parTrans" cxnId="{9C76B8F5-2C05-47D5-8012-6B17CEA11285}">
      <dgm:prSet/>
      <dgm:spPr/>
      <dgm:t>
        <a:bodyPr/>
        <a:lstStyle/>
        <a:p>
          <a:endParaRPr lang="en-US"/>
        </a:p>
      </dgm:t>
    </dgm:pt>
    <dgm:pt modelId="{2ECB9BA1-3265-47C7-B8BD-063F82B9B8DA}" type="sibTrans" cxnId="{9C76B8F5-2C05-47D5-8012-6B17CEA11285}">
      <dgm:prSet/>
      <dgm:spPr/>
      <dgm:t>
        <a:bodyPr/>
        <a:lstStyle/>
        <a:p>
          <a:endParaRPr lang="en-US"/>
        </a:p>
      </dgm:t>
    </dgm:pt>
    <dgm:pt modelId="{C1CCA27E-B906-479F-A744-C5631363DEB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F2A95A2-D1E8-435C-BA58-2EF60E59CA12}" type="parTrans" cxnId="{98D599E3-9E38-4A14-BB5C-645236309DD0}">
      <dgm:prSet/>
      <dgm:spPr/>
      <dgm:t>
        <a:bodyPr/>
        <a:lstStyle/>
        <a:p>
          <a:endParaRPr lang="en-US"/>
        </a:p>
      </dgm:t>
    </dgm:pt>
    <dgm:pt modelId="{133D7324-206B-49E7-81C3-7EC384850D7F}" type="sibTrans" cxnId="{98D599E3-9E38-4A14-BB5C-645236309DD0}">
      <dgm:prSet/>
      <dgm:spPr/>
      <dgm:t>
        <a:bodyPr/>
        <a:lstStyle/>
        <a:p>
          <a:endParaRPr lang="en-US"/>
        </a:p>
      </dgm:t>
    </dgm:pt>
    <dgm:pt modelId="{288FFE2E-8250-483B-8438-4841B742F38A}">
      <dgm:prSet/>
      <dgm:spPr/>
      <dgm:t>
        <a:bodyPr/>
        <a:lstStyle/>
        <a:p>
          <a:r>
            <a:rPr lang="en-US" dirty="0" err="1" smtClean="0"/>
            <a:t>Survei</a:t>
          </a:r>
          <a:r>
            <a:rPr lang="en-US" dirty="0" smtClean="0"/>
            <a:t> Tambang (</a:t>
          </a:r>
          <a:r>
            <a:rPr lang="en-US" i="1" dirty="0" smtClean="0"/>
            <a:t>mine surveying</a:t>
          </a:r>
          <a:r>
            <a:rPr lang="en-US" dirty="0" smtClean="0"/>
            <a:t>)</a:t>
          </a:r>
          <a:endParaRPr lang="en-US" dirty="0"/>
        </a:p>
      </dgm:t>
    </dgm:pt>
    <dgm:pt modelId="{191A530E-3CD2-4311-B318-3B6B0EB17726}" type="parTrans" cxnId="{B38C90E2-A22C-4EBB-9942-17F70113DEC2}">
      <dgm:prSet/>
      <dgm:spPr/>
      <dgm:t>
        <a:bodyPr/>
        <a:lstStyle/>
        <a:p>
          <a:endParaRPr lang="en-US"/>
        </a:p>
      </dgm:t>
    </dgm:pt>
    <dgm:pt modelId="{62D5D5B1-9FCF-4F18-AB12-C7774101132D}" type="sibTrans" cxnId="{B38C90E2-A22C-4EBB-9942-17F70113DEC2}">
      <dgm:prSet/>
      <dgm:spPr/>
      <dgm:t>
        <a:bodyPr/>
        <a:lstStyle/>
        <a:p>
          <a:endParaRPr lang="en-US"/>
        </a:p>
      </dgm:t>
    </dgm:pt>
    <dgm:pt modelId="{2D54B3F8-A9DE-466D-B92E-35287EE960A5}" type="pres">
      <dgm:prSet presAssocID="{1D15B8EA-1EF4-4FD8-AFA2-D17B15133B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54201-960D-4627-B49C-5CD2658C1963}" type="pres">
      <dgm:prSet presAssocID="{FFACE63D-9951-439F-B079-3587F17BD2DC}" presName="composite" presStyleCnt="0"/>
      <dgm:spPr/>
    </dgm:pt>
    <dgm:pt modelId="{035FAE65-9A02-44CF-88E0-C73C84B5A684}" type="pres">
      <dgm:prSet presAssocID="{FFACE63D-9951-439F-B079-3587F17BD2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3AF71-732E-4A4E-92C4-12475122DE9B}" type="pres">
      <dgm:prSet presAssocID="{FFACE63D-9951-439F-B079-3587F17BD2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865DA-2A50-4098-9E3A-C1FEDF2515AE}" type="pres">
      <dgm:prSet presAssocID="{42033878-BAC3-416E-AF4D-DDA13A2B1A7C}" presName="sp" presStyleCnt="0"/>
      <dgm:spPr/>
    </dgm:pt>
    <dgm:pt modelId="{534C5168-84B4-4302-B29B-DD72F240B0D0}" type="pres">
      <dgm:prSet presAssocID="{193800C8-82E8-4A34-89D8-403F98BDDA00}" presName="composite" presStyleCnt="0"/>
      <dgm:spPr/>
    </dgm:pt>
    <dgm:pt modelId="{D3D46272-B7F5-4DC9-9326-D73925A4D44E}" type="pres">
      <dgm:prSet presAssocID="{193800C8-82E8-4A34-89D8-403F98BDDA00}" presName="parentText" presStyleLbl="alignNode1" presStyleIdx="1" presStyleCnt="4" custLinFactNeighborX="0" custLinFactNeighborY="-131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BA71A-B0AB-476D-8636-D3FCC1D32DBE}" type="pres">
      <dgm:prSet presAssocID="{193800C8-82E8-4A34-89D8-403F98BDDA00}" presName="descendantText" presStyleLbl="alignAcc1" presStyleIdx="1" presStyleCnt="4" custLinFactNeighborX="-420" custLinFactNeighborY="-2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B8F8-82CD-421B-9A9D-6CBE525FF8C3}" type="pres">
      <dgm:prSet presAssocID="{1832FF57-6859-4BFB-A53A-9D2D983F9D7A}" presName="sp" presStyleCnt="0"/>
      <dgm:spPr/>
    </dgm:pt>
    <dgm:pt modelId="{23CE6600-EB9E-43B8-9DCD-04B20253D7E3}" type="pres">
      <dgm:prSet presAssocID="{D68F5E3E-B794-40AC-980B-E2E1FD078F5B}" presName="composite" presStyleCnt="0"/>
      <dgm:spPr/>
    </dgm:pt>
    <dgm:pt modelId="{FEEE4B84-C27F-4842-A062-4EE201399C3A}" type="pres">
      <dgm:prSet presAssocID="{D68F5E3E-B794-40AC-980B-E2E1FD078F5B}" presName="parentText" presStyleLbl="alignNode1" presStyleIdx="2" presStyleCnt="4" custLinFactNeighborX="0" custLinFactNeighborY="-290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564D2-E02D-4F94-A0DE-BEC16E33A39C}" type="pres">
      <dgm:prSet presAssocID="{D68F5E3E-B794-40AC-980B-E2E1FD078F5B}" presName="descendantText" presStyleLbl="alignAcc1" presStyleIdx="2" presStyleCnt="4" custLinFactNeighborX="-420" custLinFactNeighborY="-44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EBC14-4C65-46D8-A0ED-BD5E429A2115}" type="pres">
      <dgm:prSet presAssocID="{7C5B715A-C3D9-4C65-9A5F-4F29A46903AF}" presName="sp" presStyleCnt="0"/>
      <dgm:spPr/>
    </dgm:pt>
    <dgm:pt modelId="{E28E0458-7510-4DAC-B806-D237A5852FE4}" type="pres">
      <dgm:prSet presAssocID="{C1CCA27E-B906-479F-A744-C5631363DEB6}" presName="composite" presStyleCnt="0"/>
      <dgm:spPr/>
    </dgm:pt>
    <dgm:pt modelId="{A99842AF-4769-4182-9029-CD4976842FB4}" type="pres">
      <dgm:prSet presAssocID="{C1CCA27E-B906-479F-A744-C5631363DEB6}" presName="parentText" presStyleLbl="alignNode1" presStyleIdx="3" presStyleCnt="4" custLinFactNeighborX="0" custLinFactNeighborY="-47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6FFDC-8EF2-4531-916C-431C3B5B0E05}" type="pres">
      <dgm:prSet presAssocID="{C1CCA27E-B906-479F-A744-C5631363DEB6}" presName="descendantText" presStyleLbl="alignAcc1" presStyleIdx="3" presStyleCnt="4" custLinFactNeighborX="-460" custLinFactNeighborY="-73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FC321-41D2-4899-BE50-852F7EAB0665}" srcId="{193800C8-82E8-4A34-89D8-403F98BDDA00}" destId="{8CC83693-7631-4451-96B4-BCD1346FF4D4}" srcOrd="0" destOrd="0" parTransId="{09741AA9-4075-472A-AEFD-26B78740DACB}" sibTransId="{F519E936-D6C3-40F1-9DA1-A179FA523BB8}"/>
    <dgm:cxn modelId="{9C76B8F5-2C05-47D5-8012-6B17CEA11285}" srcId="{D68F5E3E-B794-40AC-980B-E2E1FD078F5B}" destId="{67698D28-4D16-4826-AA6C-99CFD298EC71}" srcOrd="0" destOrd="0" parTransId="{A2820AC8-45FA-4C7E-9E29-26A694D41B1F}" sibTransId="{2ECB9BA1-3265-47C7-B8BD-063F82B9B8DA}"/>
    <dgm:cxn modelId="{F75741AB-013B-4E4B-ACD8-6CDE2F6CC849}" type="presOf" srcId="{C1CCA27E-B906-479F-A744-C5631363DEB6}" destId="{A99842AF-4769-4182-9029-CD4976842FB4}" srcOrd="0" destOrd="0" presId="urn:microsoft.com/office/officeart/2005/8/layout/chevron2"/>
    <dgm:cxn modelId="{D7B42356-968A-44EE-AB30-48B650A5E582}" srcId="{FFACE63D-9951-439F-B079-3587F17BD2DC}" destId="{7D4FB695-C2AA-4105-B372-A7C9D1161E62}" srcOrd="0" destOrd="0" parTransId="{843A68F3-4A48-41FD-BC0B-F2DD01EAF7CA}" sibTransId="{1CA8BF4A-ED6C-4E94-8CD4-A909FE7FC9FA}"/>
    <dgm:cxn modelId="{324080EB-B9DE-4785-BB9D-D94465E00E61}" type="presOf" srcId="{7D4FB695-C2AA-4105-B372-A7C9D1161E62}" destId="{CE23AF71-732E-4A4E-92C4-12475122DE9B}" srcOrd="0" destOrd="0" presId="urn:microsoft.com/office/officeart/2005/8/layout/chevron2"/>
    <dgm:cxn modelId="{1B68C9D1-2DE3-4B19-9A83-EC2EC92F9328}" type="presOf" srcId="{FFACE63D-9951-439F-B079-3587F17BD2DC}" destId="{035FAE65-9A02-44CF-88E0-C73C84B5A684}" srcOrd="0" destOrd="0" presId="urn:microsoft.com/office/officeart/2005/8/layout/chevron2"/>
    <dgm:cxn modelId="{B38C90E2-A22C-4EBB-9942-17F70113DEC2}" srcId="{C1CCA27E-B906-479F-A744-C5631363DEB6}" destId="{288FFE2E-8250-483B-8438-4841B742F38A}" srcOrd="0" destOrd="0" parTransId="{191A530E-3CD2-4311-B318-3B6B0EB17726}" sibTransId="{62D5D5B1-9FCF-4F18-AB12-C7774101132D}"/>
    <dgm:cxn modelId="{28237B8A-3CDC-4BFA-B38C-F4A6DBB5431A}" type="presOf" srcId="{8CC83693-7631-4451-96B4-BCD1346FF4D4}" destId="{A60BA71A-B0AB-476D-8636-D3FCC1D32DBE}" srcOrd="0" destOrd="0" presId="urn:microsoft.com/office/officeart/2005/8/layout/chevron2"/>
    <dgm:cxn modelId="{0B0B905B-EF54-42EC-9383-986CAE6BAC8C}" type="presOf" srcId="{288FFE2E-8250-483B-8438-4841B742F38A}" destId="{8AC6FFDC-8EF2-4531-916C-431C3B5B0E05}" srcOrd="0" destOrd="0" presId="urn:microsoft.com/office/officeart/2005/8/layout/chevron2"/>
    <dgm:cxn modelId="{FC3237E7-F6A2-435E-8F5E-3D72887B09EA}" type="presOf" srcId="{1D15B8EA-1EF4-4FD8-AFA2-D17B15133B06}" destId="{2D54B3F8-A9DE-466D-B92E-35287EE960A5}" srcOrd="0" destOrd="0" presId="urn:microsoft.com/office/officeart/2005/8/layout/chevron2"/>
    <dgm:cxn modelId="{2DE13BA2-E1C5-42F3-9E08-DB260153FD63}" type="presOf" srcId="{67698D28-4D16-4826-AA6C-99CFD298EC71}" destId="{67D564D2-E02D-4F94-A0DE-BEC16E33A39C}" srcOrd="0" destOrd="0" presId="urn:microsoft.com/office/officeart/2005/8/layout/chevron2"/>
    <dgm:cxn modelId="{F2F0B74E-5675-4833-8868-C1C7CD9F34CE}" srcId="{1D15B8EA-1EF4-4FD8-AFA2-D17B15133B06}" destId="{193800C8-82E8-4A34-89D8-403F98BDDA00}" srcOrd="1" destOrd="0" parTransId="{E3B780BF-FA04-4F6A-82CD-E7FA6C600E1C}" sibTransId="{1832FF57-6859-4BFB-A53A-9D2D983F9D7A}"/>
    <dgm:cxn modelId="{2B3A3F33-356B-4089-9A5E-92D17D984462}" srcId="{1D15B8EA-1EF4-4FD8-AFA2-D17B15133B06}" destId="{D68F5E3E-B794-40AC-980B-E2E1FD078F5B}" srcOrd="2" destOrd="0" parTransId="{4531E162-11A9-4C82-8572-9ED68630AF8F}" sibTransId="{7C5B715A-C3D9-4C65-9A5F-4F29A46903AF}"/>
    <dgm:cxn modelId="{98D599E3-9E38-4A14-BB5C-645236309DD0}" srcId="{1D15B8EA-1EF4-4FD8-AFA2-D17B15133B06}" destId="{C1CCA27E-B906-479F-A744-C5631363DEB6}" srcOrd="3" destOrd="0" parTransId="{AF2A95A2-D1E8-435C-BA58-2EF60E59CA12}" sibTransId="{133D7324-206B-49E7-81C3-7EC384850D7F}"/>
    <dgm:cxn modelId="{8DA46971-A945-43D6-A97D-E40D1A10A953}" srcId="{1D15B8EA-1EF4-4FD8-AFA2-D17B15133B06}" destId="{FFACE63D-9951-439F-B079-3587F17BD2DC}" srcOrd="0" destOrd="0" parTransId="{6ADADB07-6986-41CD-95CD-7B1011A653C9}" sibTransId="{42033878-BAC3-416E-AF4D-DDA13A2B1A7C}"/>
    <dgm:cxn modelId="{0BCD04D8-5CFB-47B1-BF6C-77D8A5EAD41D}" type="presOf" srcId="{193800C8-82E8-4A34-89D8-403F98BDDA00}" destId="{D3D46272-B7F5-4DC9-9326-D73925A4D44E}" srcOrd="0" destOrd="0" presId="urn:microsoft.com/office/officeart/2005/8/layout/chevron2"/>
    <dgm:cxn modelId="{E49AA8A6-9A75-46F6-A8EB-9B9050D4DDB4}" type="presOf" srcId="{D68F5E3E-B794-40AC-980B-E2E1FD078F5B}" destId="{FEEE4B84-C27F-4842-A062-4EE201399C3A}" srcOrd="0" destOrd="0" presId="urn:microsoft.com/office/officeart/2005/8/layout/chevron2"/>
    <dgm:cxn modelId="{45B97F05-7C2D-4C41-88B4-08A7235801F8}" type="presParOf" srcId="{2D54B3F8-A9DE-466D-B92E-35287EE960A5}" destId="{38D54201-960D-4627-B49C-5CD2658C1963}" srcOrd="0" destOrd="0" presId="urn:microsoft.com/office/officeart/2005/8/layout/chevron2"/>
    <dgm:cxn modelId="{E6FEFCA9-3267-4B67-9FCD-7848A08F3625}" type="presParOf" srcId="{38D54201-960D-4627-B49C-5CD2658C1963}" destId="{035FAE65-9A02-44CF-88E0-C73C84B5A684}" srcOrd="0" destOrd="0" presId="urn:microsoft.com/office/officeart/2005/8/layout/chevron2"/>
    <dgm:cxn modelId="{5643F182-ECA3-4B72-A507-283DF99CAEB0}" type="presParOf" srcId="{38D54201-960D-4627-B49C-5CD2658C1963}" destId="{CE23AF71-732E-4A4E-92C4-12475122DE9B}" srcOrd="1" destOrd="0" presId="urn:microsoft.com/office/officeart/2005/8/layout/chevron2"/>
    <dgm:cxn modelId="{5623715C-3C97-4377-89DA-FBD0904DA5B7}" type="presParOf" srcId="{2D54B3F8-A9DE-466D-B92E-35287EE960A5}" destId="{91F865DA-2A50-4098-9E3A-C1FEDF2515AE}" srcOrd="1" destOrd="0" presId="urn:microsoft.com/office/officeart/2005/8/layout/chevron2"/>
    <dgm:cxn modelId="{AB242844-CF51-424C-A0D4-C51FAF92E8AC}" type="presParOf" srcId="{2D54B3F8-A9DE-466D-B92E-35287EE960A5}" destId="{534C5168-84B4-4302-B29B-DD72F240B0D0}" srcOrd="2" destOrd="0" presId="urn:microsoft.com/office/officeart/2005/8/layout/chevron2"/>
    <dgm:cxn modelId="{A813BD83-7181-4530-8AD2-B4A81685825C}" type="presParOf" srcId="{534C5168-84B4-4302-B29B-DD72F240B0D0}" destId="{D3D46272-B7F5-4DC9-9326-D73925A4D44E}" srcOrd="0" destOrd="0" presId="urn:microsoft.com/office/officeart/2005/8/layout/chevron2"/>
    <dgm:cxn modelId="{7DE29760-A77D-43CD-9CD1-F39659986C97}" type="presParOf" srcId="{534C5168-84B4-4302-B29B-DD72F240B0D0}" destId="{A60BA71A-B0AB-476D-8636-D3FCC1D32DBE}" srcOrd="1" destOrd="0" presId="urn:microsoft.com/office/officeart/2005/8/layout/chevron2"/>
    <dgm:cxn modelId="{D0643300-35F0-4DC2-BA87-BBB7EB376769}" type="presParOf" srcId="{2D54B3F8-A9DE-466D-B92E-35287EE960A5}" destId="{15D1B8F8-82CD-421B-9A9D-6CBE525FF8C3}" srcOrd="3" destOrd="0" presId="urn:microsoft.com/office/officeart/2005/8/layout/chevron2"/>
    <dgm:cxn modelId="{2A1BD010-137A-4D9E-AFE7-E8BDA07955C9}" type="presParOf" srcId="{2D54B3F8-A9DE-466D-B92E-35287EE960A5}" destId="{23CE6600-EB9E-43B8-9DCD-04B20253D7E3}" srcOrd="4" destOrd="0" presId="urn:microsoft.com/office/officeart/2005/8/layout/chevron2"/>
    <dgm:cxn modelId="{C72A7434-ED5A-4DD2-848E-6FD280280FD4}" type="presParOf" srcId="{23CE6600-EB9E-43B8-9DCD-04B20253D7E3}" destId="{FEEE4B84-C27F-4842-A062-4EE201399C3A}" srcOrd="0" destOrd="0" presId="urn:microsoft.com/office/officeart/2005/8/layout/chevron2"/>
    <dgm:cxn modelId="{AF84276F-C727-4946-B5AB-83E17E897360}" type="presParOf" srcId="{23CE6600-EB9E-43B8-9DCD-04B20253D7E3}" destId="{67D564D2-E02D-4F94-A0DE-BEC16E33A39C}" srcOrd="1" destOrd="0" presId="urn:microsoft.com/office/officeart/2005/8/layout/chevron2"/>
    <dgm:cxn modelId="{39F75AC8-F3A4-4841-99F7-64966CE4072E}" type="presParOf" srcId="{2D54B3F8-A9DE-466D-B92E-35287EE960A5}" destId="{A9BEBC14-4C65-46D8-A0ED-BD5E429A2115}" srcOrd="5" destOrd="0" presId="urn:microsoft.com/office/officeart/2005/8/layout/chevron2"/>
    <dgm:cxn modelId="{4B1724A8-91F6-4213-A330-F439AE91B6AC}" type="presParOf" srcId="{2D54B3F8-A9DE-466D-B92E-35287EE960A5}" destId="{E28E0458-7510-4DAC-B806-D237A5852FE4}" srcOrd="6" destOrd="0" presId="urn:microsoft.com/office/officeart/2005/8/layout/chevron2"/>
    <dgm:cxn modelId="{4888D2F8-7AD6-4018-86B7-8777481DBE3A}" type="presParOf" srcId="{E28E0458-7510-4DAC-B806-D237A5852FE4}" destId="{A99842AF-4769-4182-9029-CD4976842FB4}" srcOrd="0" destOrd="0" presId="urn:microsoft.com/office/officeart/2005/8/layout/chevron2"/>
    <dgm:cxn modelId="{745F59E4-FC85-4BC4-9018-A0F78A975BC0}" type="presParOf" srcId="{E28E0458-7510-4DAC-B806-D237A5852FE4}" destId="{8AC6FFDC-8EF2-4531-916C-431C3B5B0E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922691-E593-4A32-BB39-3C406B831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627DA77-08EF-42A5-A3D9-B62142164F27}" type="pres">
      <dgm:prSet presAssocID="{48922691-E593-4A32-BB39-3C406B831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73E6A-3793-47B8-83B5-89FFEC222C5E}" type="presOf" srcId="{48922691-E593-4A32-BB39-3C406B831EA9}" destId="{8627DA77-08EF-42A5-A3D9-B62142164F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939876-4127-4793-B7AD-CC59CC70AA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CF89D-1FE4-4101-BF1E-20D185989A67}">
      <dgm:prSet phldrT="[Text]"/>
      <dgm:spPr/>
      <dgm:t>
        <a:bodyPr/>
        <a:lstStyle/>
        <a:p>
          <a:r>
            <a:rPr lang="en-US" b="1" dirty="0" err="1" smtClean="0"/>
            <a:t>Survei</a:t>
          </a:r>
          <a:r>
            <a:rPr lang="en-US" b="1" dirty="0" smtClean="0"/>
            <a:t> </a:t>
          </a:r>
          <a:r>
            <a:rPr lang="en-US" b="1" dirty="0" err="1" smtClean="0"/>
            <a:t>Hidrografi</a:t>
          </a:r>
          <a:r>
            <a:rPr lang="en-US" b="1" dirty="0" smtClean="0"/>
            <a:t> </a:t>
          </a:r>
          <a:r>
            <a:rPr lang="en-US" b="1" i="1" dirty="0" smtClean="0"/>
            <a:t>(</a:t>
          </a:r>
          <a:r>
            <a:rPr lang="en-US" b="1" i="1" dirty="0" err="1" smtClean="0"/>
            <a:t>Hidrographic</a:t>
          </a:r>
          <a:r>
            <a:rPr lang="en-US" b="1" i="1" dirty="0" smtClean="0"/>
            <a:t> surveying)</a:t>
          </a:r>
          <a:endParaRPr lang="en-US" dirty="0"/>
        </a:p>
      </dgm:t>
    </dgm:pt>
    <dgm:pt modelId="{1674066E-43AE-41CF-950B-F6B3FDB3B7FB}" type="parTrans" cxnId="{6418408C-EEDF-4767-8993-455E49EE82F5}">
      <dgm:prSet/>
      <dgm:spPr/>
      <dgm:t>
        <a:bodyPr/>
        <a:lstStyle/>
        <a:p>
          <a:endParaRPr lang="en-US"/>
        </a:p>
      </dgm:t>
    </dgm:pt>
    <dgm:pt modelId="{6AB2DBB2-3B9A-4FA5-B7BF-7EA7D13792AA}" type="sibTrans" cxnId="{6418408C-EEDF-4767-8993-455E49EE82F5}">
      <dgm:prSet/>
      <dgm:spPr/>
      <dgm:t>
        <a:bodyPr/>
        <a:lstStyle/>
        <a:p>
          <a:endParaRPr lang="en-US"/>
        </a:p>
      </dgm:t>
    </dgm:pt>
    <dgm:pt modelId="{263072B6-8070-4EF7-997A-31340877985F}">
      <dgm:prSet phldrT="[Text]"/>
      <dgm:spPr/>
      <dgm:t>
        <a:bodyPr/>
        <a:lstStyle/>
        <a:p>
          <a:endParaRPr lang="en-US" dirty="0"/>
        </a:p>
      </dgm:t>
    </dgm:pt>
    <dgm:pt modelId="{A89084F4-7C92-4678-BD8E-491EFE8649E4}" type="parTrans" cxnId="{9597E74E-96EE-4A12-843E-17E5ECFAAF94}">
      <dgm:prSet/>
      <dgm:spPr/>
      <dgm:t>
        <a:bodyPr/>
        <a:lstStyle/>
        <a:p>
          <a:endParaRPr lang="en-US"/>
        </a:p>
      </dgm:t>
    </dgm:pt>
    <dgm:pt modelId="{81854E9B-E881-4782-A29A-FC7E6B28C446}" type="sibTrans" cxnId="{9597E74E-96EE-4A12-843E-17E5ECFAAF94}">
      <dgm:prSet/>
      <dgm:spPr/>
      <dgm:t>
        <a:bodyPr/>
        <a:lstStyle/>
        <a:p>
          <a:endParaRPr lang="en-US"/>
        </a:p>
      </dgm:t>
    </dgm:pt>
    <dgm:pt modelId="{ABC12FB3-6EB1-43C1-AD4A-E9FE29CCF56C}">
      <dgm:prSet/>
      <dgm:spPr/>
      <dgm:t>
        <a:bodyPr/>
        <a:lstStyle/>
        <a:p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areal </a:t>
          </a:r>
          <a:r>
            <a:rPr lang="en-US" dirty="0" err="1" smtClean="0"/>
            <a:t>permukaan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, yang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lepas</a:t>
          </a:r>
          <a:r>
            <a:rPr lang="en-US" dirty="0" smtClean="0"/>
            <a:t> </a:t>
          </a:r>
          <a:r>
            <a:rPr lang="en-US" dirty="0" err="1" smtClean="0"/>
            <a:t>pantai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survei</a:t>
          </a:r>
          <a:r>
            <a:rPr lang="en-US" dirty="0" smtClean="0"/>
            <a:t> </a:t>
          </a:r>
          <a:r>
            <a:rPr lang="en-US" dirty="0" err="1" smtClean="0"/>
            <a:t>dekat</a:t>
          </a:r>
          <a:r>
            <a:rPr lang="en-US" dirty="0" smtClean="0"/>
            <a:t> </a:t>
          </a:r>
          <a:r>
            <a:rPr lang="en-US" dirty="0" err="1" smtClean="0"/>
            <a:t>pantai</a:t>
          </a:r>
          <a:r>
            <a:rPr lang="en-US" dirty="0" smtClean="0"/>
            <a:t>.</a:t>
          </a:r>
          <a:endParaRPr lang="en-US" dirty="0"/>
        </a:p>
      </dgm:t>
    </dgm:pt>
    <dgm:pt modelId="{9BF2F0F0-93B7-43C4-9A7E-78F531DF62F1}" type="parTrans" cxnId="{00832281-94D7-4341-A08B-2E0CB14E0263}">
      <dgm:prSet/>
      <dgm:spPr/>
      <dgm:t>
        <a:bodyPr/>
        <a:lstStyle/>
        <a:p>
          <a:endParaRPr lang="en-US"/>
        </a:p>
      </dgm:t>
    </dgm:pt>
    <dgm:pt modelId="{78325C3A-B32E-4946-BC5F-DEEE425D1830}" type="sibTrans" cxnId="{00832281-94D7-4341-A08B-2E0CB14E0263}">
      <dgm:prSet/>
      <dgm:spPr/>
      <dgm:t>
        <a:bodyPr/>
        <a:lstStyle/>
        <a:p>
          <a:endParaRPr lang="en-US"/>
        </a:p>
      </dgm:t>
    </dgm:pt>
    <dgm:pt modelId="{1EE3801F-CDB1-4912-9F1E-34C6190D5F5F}" type="pres">
      <dgm:prSet presAssocID="{5D939876-4127-4793-B7AD-CC59CC70A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37D7C-8FB1-4C3A-9188-B90539A8ABFC}" type="pres">
      <dgm:prSet presAssocID="{A94CF89D-1FE4-4101-BF1E-20D185989A67}" presName="parentText" presStyleLbl="node1" presStyleIdx="0" presStyleCnt="2" custScaleX="90740" custScaleY="69849" custLinFactNeighborX="-9259" custLinFactNeighborY="-15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FF45-AFF7-4BB5-B871-2D9B89663E37}" type="pres">
      <dgm:prSet presAssocID="{A94CF89D-1FE4-4101-BF1E-20D185989A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98C2E-4728-43AB-8EFE-16082842ED94}" type="pres">
      <dgm:prSet presAssocID="{ABC12FB3-6EB1-43C1-AD4A-E9FE29CCF5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32281-94D7-4341-A08B-2E0CB14E0263}" srcId="{5D939876-4127-4793-B7AD-CC59CC70AA0F}" destId="{ABC12FB3-6EB1-43C1-AD4A-E9FE29CCF56C}" srcOrd="1" destOrd="0" parTransId="{9BF2F0F0-93B7-43C4-9A7E-78F531DF62F1}" sibTransId="{78325C3A-B32E-4946-BC5F-DEEE425D1830}"/>
    <dgm:cxn modelId="{6D20DDA4-7000-4BA7-9DB4-7F1B3FA2A0B2}" type="presOf" srcId="{A94CF89D-1FE4-4101-BF1E-20D185989A67}" destId="{67C37D7C-8FB1-4C3A-9188-B90539A8ABFC}" srcOrd="0" destOrd="0" presId="urn:microsoft.com/office/officeart/2005/8/layout/vList2"/>
    <dgm:cxn modelId="{E5543ADD-AA6A-4048-939D-06A6F3ABE721}" type="presOf" srcId="{5D939876-4127-4793-B7AD-CC59CC70AA0F}" destId="{1EE3801F-CDB1-4912-9F1E-34C6190D5F5F}" srcOrd="0" destOrd="0" presId="urn:microsoft.com/office/officeart/2005/8/layout/vList2"/>
    <dgm:cxn modelId="{9597E74E-96EE-4A12-843E-17E5ECFAAF94}" srcId="{A94CF89D-1FE4-4101-BF1E-20D185989A67}" destId="{263072B6-8070-4EF7-997A-31340877985F}" srcOrd="0" destOrd="0" parTransId="{A89084F4-7C92-4678-BD8E-491EFE8649E4}" sibTransId="{81854E9B-E881-4782-A29A-FC7E6B28C446}"/>
    <dgm:cxn modelId="{6418408C-EEDF-4767-8993-455E49EE82F5}" srcId="{5D939876-4127-4793-B7AD-CC59CC70AA0F}" destId="{A94CF89D-1FE4-4101-BF1E-20D185989A67}" srcOrd="0" destOrd="0" parTransId="{1674066E-43AE-41CF-950B-F6B3FDB3B7FB}" sibTransId="{6AB2DBB2-3B9A-4FA5-B7BF-7EA7D13792AA}"/>
    <dgm:cxn modelId="{DA755D70-4A9E-4344-A98B-820B573F3FCE}" type="presOf" srcId="{263072B6-8070-4EF7-997A-31340877985F}" destId="{671CFF45-AFF7-4BB5-B871-2D9B89663E37}" srcOrd="0" destOrd="0" presId="urn:microsoft.com/office/officeart/2005/8/layout/vList2"/>
    <dgm:cxn modelId="{D2F8E3F0-28B8-4F41-B5A6-6C57AD4E48F9}" type="presOf" srcId="{ABC12FB3-6EB1-43C1-AD4A-E9FE29CCF56C}" destId="{5E098C2E-4728-43AB-8EFE-16082842ED94}" srcOrd="0" destOrd="0" presId="urn:microsoft.com/office/officeart/2005/8/layout/vList2"/>
    <dgm:cxn modelId="{A4AE8F85-F03B-4083-8BB0-CAA644E52589}" type="presParOf" srcId="{1EE3801F-CDB1-4912-9F1E-34C6190D5F5F}" destId="{67C37D7C-8FB1-4C3A-9188-B90539A8ABFC}" srcOrd="0" destOrd="0" presId="urn:microsoft.com/office/officeart/2005/8/layout/vList2"/>
    <dgm:cxn modelId="{13E588A3-6ED0-4E4C-A49C-9DADFEA8ADBD}" type="presParOf" srcId="{1EE3801F-CDB1-4912-9F1E-34C6190D5F5F}" destId="{671CFF45-AFF7-4BB5-B871-2D9B89663E37}" srcOrd="1" destOrd="0" presId="urn:microsoft.com/office/officeart/2005/8/layout/vList2"/>
    <dgm:cxn modelId="{ADE0E60B-1AD6-4F02-8642-45C1EA0DDB2C}" type="presParOf" srcId="{1EE3801F-CDB1-4912-9F1E-34C6190D5F5F}" destId="{5E098C2E-4728-43AB-8EFE-16082842ED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A3908-DB86-4F72-97EB-BA00479B174A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ILMU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SENI</a:t>
          </a:r>
        </a:p>
      </dsp:txBody>
      <dsp:txXfrm rot="5400000">
        <a:off x="744" y="812800"/>
        <a:ext cx="1934765" cy="2438400"/>
      </dsp:txXfrm>
    </dsp:sp>
    <dsp:sp modelId="{F85AAA3C-D318-432E-9A6F-38534AA5E81B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TEKNOLOGI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POSISI</a:t>
          </a:r>
          <a:endParaRPr lang="en-US" sz="2600" kern="1200" dirty="0"/>
        </a:p>
      </dsp:txBody>
      <dsp:txXfrm rot="5400000">
        <a:off x="2080617" y="812800"/>
        <a:ext cx="1934765" cy="2438400"/>
      </dsp:txXfrm>
    </dsp:sp>
    <dsp:sp modelId="{498B0005-D0E1-4AFC-9F75-0428F971A7EB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TITIK/AREA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BUMI</a:t>
          </a:r>
          <a:endParaRPr lang="en-US" sz="2600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7D7C-8FB1-4C3A-9188-B90539A8ABFC}">
      <dsp:nvSpPr>
        <dsp:cNvPr id="0" name=""/>
        <dsp:cNvSpPr/>
      </dsp:nvSpPr>
      <dsp:spPr>
        <a:xfrm>
          <a:off x="0" y="255496"/>
          <a:ext cx="6084661" cy="17018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Survei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Fotogrametri</a:t>
          </a:r>
          <a:r>
            <a:rPr lang="en-US" sz="2800" b="1" kern="1200" dirty="0" smtClean="0"/>
            <a:t> </a:t>
          </a:r>
          <a:r>
            <a:rPr lang="en-US" sz="2800" b="1" i="1" kern="1200" dirty="0" smtClean="0"/>
            <a:t>(</a:t>
          </a:r>
          <a:r>
            <a:rPr lang="en-US" sz="2800" b="1" i="1" kern="1200" dirty="0" err="1" smtClean="0"/>
            <a:t>Photogrametric</a:t>
          </a:r>
          <a:r>
            <a:rPr lang="en-US" sz="2800" b="1" i="1" kern="1200" dirty="0" smtClean="0"/>
            <a:t> surveying)</a:t>
          </a:r>
          <a:endParaRPr lang="en-US" sz="2800" kern="1200" dirty="0"/>
        </a:p>
      </dsp:txBody>
      <dsp:txXfrm>
        <a:off x="83079" y="338575"/>
        <a:ext cx="5918503" cy="1535730"/>
      </dsp:txXfrm>
    </dsp:sp>
    <dsp:sp modelId="{671CFF45-AFF7-4BB5-B871-2D9B89663E37}">
      <dsp:nvSpPr>
        <dsp:cNvPr id="0" name=""/>
        <dsp:cNvSpPr/>
      </dsp:nvSpPr>
      <dsp:spPr>
        <a:xfrm>
          <a:off x="0" y="1724941"/>
          <a:ext cx="6705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1724941"/>
        <a:ext cx="6705600" cy="463680"/>
      </dsp:txXfrm>
    </dsp:sp>
    <dsp:sp modelId="{74A1802D-1936-4D6E-9075-AF3DB297E96C}">
      <dsp:nvSpPr>
        <dsp:cNvPr id="0" name=""/>
        <dsp:cNvSpPr/>
      </dsp:nvSpPr>
      <dsp:spPr>
        <a:xfrm>
          <a:off x="0" y="2211674"/>
          <a:ext cx="6705600" cy="2436525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Pengukuran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pemetaan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foto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udara</a:t>
          </a:r>
          <a:r>
            <a:rPr lang="en-US" sz="2800" kern="1200" dirty="0" smtClean="0"/>
            <a:t>, UAV </a:t>
          </a:r>
          <a:r>
            <a:rPr lang="en-US" sz="2800" kern="1200" dirty="0" err="1" smtClean="0"/>
            <a:t>teknik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penginderaan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jauh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sistem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informasi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serta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interpretasi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foto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meliputi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perencanaan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aspek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fisik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fotografi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 </a:t>
          </a:r>
          <a:r>
            <a:rPr lang="en-US" sz="2800" kern="1200" dirty="0" err="1" smtClean="0"/>
            <a:t>perpaduan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sistem</a:t>
          </a:r>
          <a:r>
            <a:rPr lang="en-US" sz="2800" kern="1200" dirty="0" smtClean="0"/>
            <a:t> analog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digital.</a:t>
          </a:r>
          <a:endParaRPr lang="en-US" sz="2800" kern="1200" dirty="0"/>
        </a:p>
      </dsp:txBody>
      <dsp:txXfrm>
        <a:off x="118941" y="2330615"/>
        <a:ext cx="6467718" cy="2198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BB4B-CC0F-4AC2-9B1E-6CBC3482EAB3}">
      <dsp:nvSpPr>
        <dsp:cNvPr id="0" name=""/>
        <dsp:cNvSpPr/>
      </dsp:nvSpPr>
      <dsp:spPr>
        <a:xfrm>
          <a:off x="0" y="57987"/>
          <a:ext cx="6096000" cy="856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SURVEI DAN PEMETAAN</a:t>
          </a:r>
          <a:endParaRPr lang="en-US" sz="3600" kern="1200" dirty="0"/>
        </a:p>
      </dsp:txBody>
      <dsp:txXfrm>
        <a:off x="41807" y="99794"/>
        <a:ext cx="6012386" cy="772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351D7-63D8-4A26-BCFD-20EEF581F2F2}">
      <dsp:nvSpPr>
        <dsp:cNvPr id="0" name=""/>
        <dsp:cNvSpPr/>
      </dsp:nvSpPr>
      <dsp:spPr>
        <a:xfrm>
          <a:off x="704847" y="19141"/>
          <a:ext cx="5143504" cy="5143504"/>
        </a:xfrm>
        <a:prstGeom prst="circularArrow">
          <a:avLst>
            <a:gd name="adj1" fmla="val 5544"/>
            <a:gd name="adj2" fmla="val 330680"/>
            <a:gd name="adj3" fmla="val 13802687"/>
            <a:gd name="adj4" fmla="val 1736969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EC51D-5515-477A-8C67-DF8EA9955E48}">
      <dsp:nvSpPr>
        <dsp:cNvPr id="0" name=""/>
        <dsp:cNvSpPr/>
      </dsp:nvSpPr>
      <dsp:spPr>
        <a:xfrm>
          <a:off x="2086272" y="49794"/>
          <a:ext cx="2380654" cy="119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Survei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Geodetik</a:t>
          </a:r>
          <a:endParaRPr lang="en-US" sz="2200" kern="1200" dirty="0"/>
        </a:p>
      </dsp:txBody>
      <dsp:txXfrm>
        <a:off x="2144379" y="107901"/>
        <a:ext cx="2264440" cy="1074113"/>
      </dsp:txXfrm>
    </dsp:sp>
    <dsp:sp modelId="{867ADE63-9AAB-486C-B477-62DB566F09BF}">
      <dsp:nvSpPr>
        <dsp:cNvPr id="0" name=""/>
        <dsp:cNvSpPr/>
      </dsp:nvSpPr>
      <dsp:spPr>
        <a:xfrm>
          <a:off x="4172312" y="1565391"/>
          <a:ext cx="2380654" cy="119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Survei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Permukaan</a:t>
          </a:r>
          <a:r>
            <a:rPr lang="en-US" sz="2200" kern="1200" dirty="0" smtClean="0"/>
            <a:t> Tanah</a:t>
          </a:r>
          <a:endParaRPr lang="en-US" sz="2200" kern="1200" dirty="0"/>
        </a:p>
      </dsp:txBody>
      <dsp:txXfrm>
        <a:off x="4230419" y="1623498"/>
        <a:ext cx="2264440" cy="1074113"/>
      </dsp:txXfrm>
    </dsp:sp>
    <dsp:sp modelId="{40B1A5F1-563B-4FCF-B0A2-0F4EFC2114DB}">
      <dsp:nvSpPr>
        <dsp:cNvPr id="0" name=""/>
        <dsp:cNvSpPr/>
      </dsp:nvSpPr>
      <dsp:spPr>
        <a:xfrm>
          <a:off x="3366719" y="3785613"/>
          <a:ext cx="2380654" cy="119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Survei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Radargrametri</a:t>
          </a:r>
          <a:endParaRPr lang="en-US" sz="2200" kern="1200" dirty="0"/>
        </a:p>
      </dsp:txBody>
      <dsp:txXfrm>
        <a:off x="3424826" y="3843720"/>
        <a:ext cx="2264440" cy="1074113"/>
      </dsp:txXfrm>
    </dsp:sp>
    <dsp:sp modelId="{36A6F97E-A347-4677-B534-46C056678C3D}">
      <dsp:nvSpPr>
        <dsp:cNvPr id="0" name=""/>
        <dsp:cNvSpPr/>
      </dsp:nvSpPr>
      <dsp:spPr>
        <a:xfrm>
          <a:off x="370081" y="3785622"/>
          <a:ext cx="2380654" cy="119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Survei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Fotogrametri</a:t>
          </a:r>
          <a:endParaRPr lang="en-US" sz="2200" kern="1200" dirty="0"/>
        </a:p>
      </dsp:txBody>
      <dsp:txXfrm>
        <a:off x="428188" y="3843729"/>
        <a:ext cx="2264440" cy="1074113"/>
      </dsp:txXfrm>
    </dsp:sp>
    <dsp:sp modelId="{8AC8D942-7173-4495-B32D-1066374227D8}">
      <dsp:nvSpPr>
        <dsp:cNvPr id="0" name=""/>
        <dsp:cNvSpPr/>
      </dsp:nvSpPr>
      <dsp:spPr>
        <a:xfrm>
          <a:off x="232" y="1565391"/>
          <a:ext cx="2380654" cy="119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Survei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Hidrografi</a:t>
          </a:r>
          <a:endParaRPr lang="en-US" sz="2200" kern="1200" dirty="0"/>
        </a:p>
      </dsp:txBody>
      <dsp:txXfrm>
        <a:off x="58339" y="1623498"/>
        <a:ext cx="2264440" cy="1074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BB4B-CC0F-4AC2-9B1E-6CBC3482EAB3}">
      <dsp:nvSpPr>
        <dsp:cNvPr id="0" name=""/>
        <dsp:cNvSpPr/>
      </dsp:nvSpPr>
      <dsp:spPr>
        <a:xfrm>
          <a:off x="0" y="57987"/>
          <a:ext cx="6096000" cy="856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MACAM-MACAM SURVEI</a:t>
          </a:r>
          <a:endParaRPr lang="en-US" sz="3600" kern="1200" dirty="0"/>
        </a:p>
      </dsp:txBody>
      <dsp:txXfrm>
        <a:off x="41807" y="99794"/>
        <a:ext cx="6012386" cy="772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7D7C-8FB1-4C3A-9188-B90539A8ABFC}">
      <dsp:nvSpPr>
        <dsp:cNvPr id="0" name=""/>
        <dsp:cNvSpPr/>
      </dsp:nvSpPr>
      <dsp:spPr>
        <a:xfrm>
          <a:off x="0" y="12348"/>
          <a:ext cx="6934200" cy="1925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Survei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Geodetik</a:t>
          </a:r>
          <a:r>
            <a:rPr lang="en-US" sz="3600" kern="1200" dirty="0" smtClean="0"/>
            <a:t> (Geodetic Surveying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93990" y="106338"/>
        <a:ext cx="6746220" cy="1737421"/>
      </dsp:txXfrm>
    </dsp:sp>
    <dsp:sp modelId="{671CFF45-AFF7-4BB5-B871-2D9B89663E37}">
      <dsp:nvSpPr>
        <dsp:cNvPr id="0" name=""/>
        <dsp:cNvSpPr/>
      </dsp:nvSpPr>
      <dsp:spPr>
        <a:xfrm>
          <a:off x="0" y="1958075"/>
          <a:ext cx="69342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600" kern="1200" dirty="0"/>
        </a:p>
      </dsp:txBody>
      <dsp:txXfrm>
        <a:off x="0" y="1958075"/>
        <a:ext cx="6934200" cy="132480"/>
      </dsp:txXfrm>
    </dsp:sp>
    <dsp:sp modelId="{4F7E9E7C-D8EA-4685-AF30-2F27FC1BA08E}">
      <dsp:nvSpPr>
        <dsp:cNvPr id="0" name=""/>
        <dsp:cNvSpPr/>
      </dsp:nvSpPr>
      <dsp:spPr>
        <a:xfrm>
          <a:off x="0" y="2053421"/>
          <a:ext cx="6021173" cy="3916491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</a:t>
          </a:r>
          <a:r>
            <a:rPr lang="en-US" sz="2800" kern="1200" dirty="0" err="1" smtClean="0"/>
            <a:t>Penentuan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ukuran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bumi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medan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grafitasi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pembuatan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jaringan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kontrol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pemetaan</a:t>
          </a:r>
          <a:r>
            <a:rPr lang="en-US" sz="2800" kern="1200" dirty="0" smtClean="0"/>
            <a:t>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</a:t>
          </a:r>
          <a:r>
            <a:rPr lang="en-US" sz="2800" kern="1200" dirty="0" err="1" smtClean="0"/>
            <a:t>Cakupan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luas</a:t>
          </a:r>
          <a:endParaRPr lang="en-US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 </a:t>
          </a:r>
          <a:r>
            <a:rPr lang="en-US" sz="2800" kern="1200" dirty="0" err="1" smtClean="0"/>
            <a:t>Memperhatikan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kelengkungan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bumi</a:t>
          </a:r>
          <a:endParaRPr lang="en-US" sz="2800" kern="1200" dirty="0"/>
        </a:p>
      </dsp:txBody>
      <dsp:txXfrm>
        <a:off x="191187" y="2244608"/>
        <a:ext cx="5638799" cy="3534117"/>
      </dsp:txXfrm>
    </dsp:sp>
    <dsp:sp modelId="{25E4F4DE-33FA-404B-99DC-FD6FC663D7EA}">
      <dsp:nvSpPr>
        <dsp:cNvPr id="0" name=""/>
        <dsp:cNvSpPr/>
      </dsp:nvSpPr>
      <dsp:spPr>
        <a:xfrm>
          <a:off x="0" y="6007046"/>
          <a:ext cx="69342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10160" rIns="56896" bIns="101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600" kern="1200" dirty="0"/>
        </a:p>
      </dsp:txBody>
      <dsp:txXfrm>
        <a:off x="0" y="6007046"/>
        <a:ext cx="6934200" cy="132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7D7C-8FB1-4C3A-9188-B90539A8ABFC}">
      <dsp:nvSpPr>
        <dsp:cNvPr id="0" name=""/>
        <dsp:cNvSpPr/>
      </dsp:nvSpPr>
      <dsp:spPr>
        <a:xfrm>
          <a:off x="0" y="127551"/>
          <a:ext cx="5600654" cy="13362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Survei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Permukaan</a:t>
          </a:r>
          <a:r>
            <a:rPr lang="en-US" sz="3200" b="1" kern="1200" dirty="0" smtClean="0"/>
            <a:t> Tanah </a:t>
          </a:r>
          <a:r>
            <a:rPr lang="en-US" sz="3200" b="1" kern="1200" dirty="0" err="1" smtClean="0"/>
            <a:t>Datar</a:t>
          </a:r>
          <a:r>
            <a:rPr lang="en-US" sz="3200" b="1" kern="1200" dirty="0" smtClean="0"/>
            <a:t> </a:t>
          </a:r>
          <a:r>
            <a:rPr lang="en-US" sz="3200" b="1" i="1" kern="1200" dirty="0" smtClean="0"/>
            <a:t>(Plane surveying)</a:t>
          </a:r>
          <a:endParaRPr lang="en-US" sz="3200" kern="1200" dirty="0"/>
        </a:p>
      </dsp:txBody>
      <dsp:txXfrm>
        <a:off x="65229" y="192780"/>
        <a:ext cx="5470196" cy="1205756"/>
      </dsp:txXfrm>
    </dsp:sp>
    <dsp:sp modelId="{671CFF45-AFF7-4BB5-B871-2D9B89663E37}">
      <dsp:nvSpPr>
        <dsp:cNvPr id="0" name=""/>
        <dsp:cNvSpPr/>
      </dsp:nvSpPr>
      <dsp:spPr>
        <a:xfrm>
          <a:off x="0" y="1545066"/>
          <a:ext cx="617219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545066"/>
        <a:ext cx="6172199" cy="529920"/>
      </dsp:txXfrm>
    </dsp:sp>
    <dsp:sp modelId="{7B8055EF-DDBB-480D-BE11-BCF98F90501D}">
      <dsp:nvSpPr>
        <dsp:cNvPr id="0" name=""/>
        <dsp:cNvSpPr/>
      </dsp:nvSpPr>
      <dsp:spPr>
        <a:xfrm>
          <a:off x="228618" y="2220503"/>
          <a:ext cx="4343377" cy="365976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 </a:t>
          </a:r>
          <a:r>
            <a:rPr lang="en-US" sz="2500" kern="1200" dirty="0" err="1" smtClean="0"/>
            <a:t>Pengukuran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pemetaan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areal yang </a:t>
          </a:r>
          <a:r>
            <a:rPr lang="en-US" sz="2500" kern="1200" dirty="0" err="1" smtClean="0"/>
            <a:t>terbatas</a:t>
          </a:r>
          <a:endParaRPr lang="en-U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 </a:t>
          </a:r>
          <a:r>
            <a:rPr lang="en-US" sz="2500" kern="1200" dirty="0" err="1" smtClean="0"/>
            <a:t>efek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kelengkungan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permukaan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bumi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diabaikan</a:t>
          </a:r>
          <a:endParaRPr lang="en-U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- </a:t>
          </a:r>
          <a:r>
            <a:rPr lang="en-US" sz="2500" kern="1200" dirty="0" err="1" smtClean="0"/>
            <a:t>perhitungannya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langsung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direferensikan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bidang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datar</a:t>
          </a:r>
          <a:r>
            <a:rPr lang="en-US" sz="2500" kern="1200" dirty="0" smtClean="0"/>
            <a:t>.</a:t>
          </a:r>
        </a:p>
      </dsp:txBody>
      <dsp:txXfrm>
        <a:off x="407273" y="2399158"/>
        <a:ext cx="3986067" cy="3302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FAE65-9A02-44CF-88E0-C73C84B5A684}">
      <dsp:nvSpPr>
        <dsp:cNvPr id="0" name=""/>
        <dsp:cNvSpPr/>
      </dsp:nvSpPr>
      <dsp:spPr>
        <a:xfrm rot="5400000">
          <a:off x="-201025" y="203016"/>
          <a:ext cx="1340172" cy="93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 rot="-5400000">
        <a:off x="1" y="471050"/>
        <a:ext cx="938120" cy="402052"/>
      </dsp:txXfrm>
    </dsp:sp>
    <dsp:sp modelId="{CE23AF71-732E-4A4E-92C4-12475122DE9B}">
      <dsp:nvSpPr>
        <dsp:cNvPr id="0" name=""/>
        <dsp:cNvSpPr/>
      </dsp:nvSpPr>
      <dsp:spPr>
        <a:xfrm rot="5400000">
          <a:off x="3081504" y="-2141393"/>
          <a:ext cx="871112" cy="51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Survei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Topografi</a:t>
          </a:r>
          <a:r>
            <a:rPr lang="en-US" sz="2600" kern="1200" dirty="0" smtClean="0"/>
            <a:t> (</a:t>
          </a:r>
          <a:r>
            <a:rPr lang="en-US" sz="2600" i="1" kern="1200" dirty="0" smtClean="0"/>
            <a:t>topographic surveying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938121" y="44514"/>
        <a:ext cx="5115355" cy="786064"/>
      </dsp:txXfrm>
    </dsp:sp>
    <dsp:sp modelId="{D3D46272-B7F5-4DC9-9326-D73925A4D44E}">
      <dsp:nvSpPr>
        <dsp:cNvPr id="0" name=""/>
        <dsp:cNvSpPr/>
      </dsp:nvSpPr>
      <dsp:spPr>
        <a:xfrm rot="5400000">
          <a:off x="-201025" y="1221788"/>
          <a:ext cx="1340172" cy="93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 rot="-5400000">
        <a:off x="1" y="1489822"/>
        <a:ext cx="938120" cy="402052"/>
      </dsp:txXfrm>
    </dsp:sp>
    <dsp:sp modelId="{A60BA71A-B0AB-476D-8636-D3FCC1D32DBE}">
      <dsp:nvSpPr>
        <dsp:cNvPr id="0" name=""/>
        <dsp:cNvSpPr/>
      </dsp:nvSpPr>
      <dsp:spPr>
        <a:xfrm rot="5400000">
          <a:off x="3059841" y="-1122614"/>
          <a:ext cx="871112" cy="51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Survei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Kadaster</a:t>
          </a:r>
          <a:r>
            <a:rPr lang="en-US" sz="2600" kern="1200" dirty="0" smtClean="0"/>
            <a:t> (</a:t>
          </a:r>
          <a:r>
            <a:rPr lang="en-US" sz="2600" i="1" kern="1200" dirty="0" err="1" smtClean="0"/>
            <a:t>cadaster</a:t>
          </a:r>
          <a:r>
            <a:rPr lang="en-US" sz="2600" i="1" kern="1200" dirty="0" smtClean="0"/>
            <a:t> surveying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916458" y="1063293"/>
        <a:ext cx="5115355" cy="786064"/>
      </dsp:txXfrm>
    </dsp:sp>
    <dsp:sp modelId="{FEEE4B84-C27F-4842-A062-4EE201399C3A}">
      <dsp:nvSpPr>
        <dsp:cNvPr id="0" name=""/>
        <dsp:cNvSpPr/>
      </dsp:nvSpPr>
      <dsp:spPr>
        <a:xfrm rot="5400000">
          <a:off x="-201025" y="2202137"/>
          <a:ext cx="1340172" cy="93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 rot="-5400000">
        <a:off x="1" y="2470171"/>
        <a:ext cx="938120" cy="402052"/>
      </dsp:txXfrm>
    </dsp:sp>
    <dsp:sp modelId="{67D564D2-E02D-4F94-A0DE-BEC16E33A39C}">
      <dsp:nvSpPr>
        <dsp:cNvPr id="0" name=""/>
        <dsp:cNvSpPr/>
      </dsp:nvSpPr>
      <dsp:spPr>
        <a:xfrm rot="5400000">
          <a:off x="3059841" y="-142268"/>
          <a:ext cx="871112" cy="51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Survei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Rekayasa</a:t>
          </a:r>
          <a:r>
            <a:rPr lang="en-US" sz="2600" kern="1200" dirty="0" smtClean="0"/>
            <a:t> (</a:t>
          </a:r>
          <a:r>
            <a:rPr lang="en-US" sz="2600" i="1" kern="1200" dirty="0" smtClean="0"/>
            <a:t>engineering surveying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916458" y="2043639"/>
        <a:ext cx="5115355" cy="786064"/>
      </dsp:txXfrm>
    </dsp:sp>
    <dsp:sp modelId="{A99842AF-4769-4182-9029-CD4976842FB4}">
      <dsp:nvSpPr>
        <dsp:cNvPr id="0" name=""/>
        <dsp:cNvSpPr/>
      </dsp:nvSpPr>
      <dsp:spPr>
        <a:xfrm rot="5400000">
          <a:off x="-201025" y="3147428"/>
          <a:ext cx="1340172" cy="93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endParaRPr lang="en-US" sz="2600" kern="1200" dirty="0"/>
        </a:p>
      </dsp:txBody>
      <dsp:txXfrm rot="-5400000">
        <a:off x="1" y="3415462"/>
        <a:ext cx="938120" cy="402052"/>
      </dsp:txXfrm>
    </dsp:sp>
    <dsp:sp modelId="{8AC6FFDC-8EF2-4531-916C-431C3B5B0E05}">
      <dsp:nvSpPr>
        <dsp:cNvPr id="0" name=""/>
        <dsp:cNvSpPr/>
      </dsp:nvSpPr>
      <dsp:spPr>
        <a:xfrm rot="5400000">
          <a:off x="3057778" y="803014"/>
          <a:ext cx="871112" cy="51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Survei</a:t>
          </a:r>
          <a:r>
            <a:rPr lang="en-US" sz="2600" kern="1200" dirty="0" smtClean="0"/>
            <a:t> Tambang (</a:t>
          </a:r>
          <a:r>
            <a:rPr lang="en-US" sz="2600" i="1" kern="1200" dirty="0" smtClean="0"/>
            <a:t>mine surveying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914395" y="2988921"/>
        <a:ext cx="5115355" cy="786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7D7C-8FB1-4C3A-9188-B90539A8ABFC}">
      <dsp:nvSpPr>
        <dsp:cNvPr id="0" name=""/>
        <dsp:cNvSpPr/>
      </dsp:nvSpPr>
      <dsp:spPr>
        <a:xfrm>
          <a:off x="0" y="0"/>
          <a:ext cx="6084661" cy="16332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Survei</a:t>
          </a:r>
          <a:r>
            <a:rPr lang="en-US" sz="3300" b="1" kern="1200" dirty="0" smtClean="0"/>
            <a:t> </a:t>
          </a:r>
          <a:r>
            <a:rPr lang="en-US" sz="3300" b="1" kern="1200" dirty="0" err="1" smtClean="0"/>
            <a:t>Hidrografi</a:t>
          </a:r>
          <a:r>
            <a:rPr lang="en-US" sz="3300" b="1" kern="1200" dirty="0" smtClean="0"/>
            <a:t> </a:t>
          </a:r>
          <a:r>
            <a:rPr lang="en-US" sz="3300" b="1" i="1" kern="1200" dirty="0" smtClean="0"/>
            <a:t>(</a:t>
          </a:r>
          <a:r>
            <a:rPr lang="en-US" sz="3300" b="1" i="1" kern="1200" dirty="0" err="1" smtClean="0"/>
            <a:t>Hidrographic</a:t>
          </a:r>
          <a:r>
            <a:rPr lang="en-US" sz="3300" b="1" i="1" kern="1200" dirty="0" smtClean="0"/>
            <a:t> surveying)</a:t>
          </a:r>
          <a:endParaRPr lang="en-US" sz="3300" kern="1200" dirty="0"/>
        </a:p>
      </dsp:txBody>
      <dsp:txXfrm>
        <a:off x="79731" y="79731"/>
        <a:ext cx="5925199" cy="1473829"/>
      </dsp:txXfrm>
    </dsp:sp>
    <dsp:sp modelId="{671CFF45-AFF7-4BB5-B871-2D9B89663E37}">
      <dsp:nvSpPr>
        <dsp:cNvPr id="0" name=""/>
        <dsp:cNvSpPr/>
      </dsp:nvSpPr>
      <dsp:spPr>
        <a:xfrm>
          <a:off x="0" y="1698346"/>
          <a:ext cx="670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698346"/>
        <a:ext cx="6705600" cy="546480"/>
      </dsp:txXfrm>
    </dsp:sp>
    <dsp:sp modelId="{5E098C2E-4728-43AB-8EFE-16082842ED94}">
      <dsp:nvSpPr>
        <dsp:cNvPr id="0" name=""/>
        <dsp:cNvSpPr/>
      </dsp:nvSpPr>
      <dsp:spPr>
        <a:xfrm>
          <a:off x="0" y="2244826"/>
          <a:ext cx="6705600" cy="2338318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Pengukuran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pada</a:t>
          </a:r>
          <a:r>
            <a:rPr lang="en-US" sz="3300" kern="1200" dirty="0" smtClean="0"/>
            <a:t> areal </a:t>
          </a:r>
          <a:r>
            <a:rPr lang="en-US" sz="3300" kern="1200" dirty="0" err="1" smtClean="0"/>
            <a:t>permukaan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bawah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laut</a:t>
          </a:r>
          <a:r>
            <a:rPr lang="en-US" sz="3300" kern="1200" dirty="0" smtClean="0"/>
            <a:t>, yang </a:t>
          </a:r>
          <a:r>
            <a:rPr lang="en-US" sz="3300" kern="1200" dirty="0" err="1" smtClean="0"/>
            <a:t>terdiri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dari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survei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lepas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pantai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survei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dekat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pantai</a:t>
          </a:r>
          <a:r>
            <a:rPr lang="en-US" sz="3300" kern="1200" dirty="0" smtClean="0"/>
            <a:t>.</a:t>
          </a:r>
          <a:endParaRPr lang="en-US" sz="3300" kern="1200" dirty="0"/>
        </a:p>
      </dsp:txBody>
      <dsp:txXfrm>
        <a:off x="114147" y="2358973"/>
        <a:ext cx="6477306" cy="2110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741478"/>
            <a:ext cx="3793678" cy="334964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Survey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Pemetaan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SURYA KURNIAWAN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103486" y="3013076"/>
            <a:ext cx="5564515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G00541-20141108-154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524000" y="0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1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457200"/>
            <a:ext cx="7391400" cy="32348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8123"/>
              <a:satOff val="-9658"/>
              <a:lumOff val="2159"/>
              <a:alphaOff val="0"/>
            </a:schemeClr>
          </a:fillRef>
          <a:effectRef idx="0">
            <a:schemeClr val="accent2">
              <a:hueOff val="-838123"/>
              <a:satOff val="-9658"/>
              <a:lumOff val="21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latin typeface="Berlin Sans FB" pitchFamily="34" charset="0"/>
              </a:rPr>
              <a:t>PETA</a:t>
            </a:r>
          </a:p>
          <a:p>
            <a:endParaRPr lang="en-US" sz="2800" dirty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Gambaran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permukaan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bumi</a:t>
            </a:r>
            <a:endParaRPr lang="en-US" sz="2800" dirty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Bidang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datar</a:t>
            </a:r>
            <a:endParaRPr lang="en-US" sz="2800" dirty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Berlin Sans FB" pitchFamily="34" charset="0"/>
              </a:rPr>
              <a:t>  </a:t>
            </a:r>
            <a:r>
              <a:rPr lang="en-US" sz="2800" dirty="0" err="1">
                <a:latin typeface="Berlin Sans FB" pitchFamily="34" charset="0"/>
              </a:rPr>
              <a:t>Skala</a:t>
            </a:r>
            <a:endParaRPr lang="en-US" sz="2800" dirty="0">
              <a:latin typeface="Berlin Sans FB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Sistem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proyeksi</a:t>
            </a:r>
            <a:endParaRPr lang="en-US" sz="2800" dirty="0">
              <a:latin typeface="Berlin Sans FB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3600" y="3886200"/>
            <a:ext cx="6096000" cy="25146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8123"/>
              <a:satOff val="-9658"/>
              <a:lumOff val="2159"/>
              <a:alphaOff val="0"/>
            </a:schemeClr>
          </a:fillRef>
          <a:effectRef idx="0">
            <a:schemeClr val="accent2">
              <a:hueOff val="-838123"/>
              <a:satOff val="-9658"/>
              <a:lumOff val="21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err="1">
                <a:latin typeface="Berlin Sans FB" pitchFamily="34" charset="0"/>
              </a:rPr>
              <a:t>Untuk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memudahkan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dalam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pembagian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wilayah</a:t>
            </a:r>
            <a:r>
              <a:rPr lang="en-US" sz="2000" dirty="0">
                <a:latin typeface="Berlin Sans FB" pitchFamily="34" charset="0"/>
              </a:rPr>
              <a:t>, </a:t>
            </a:r>
            <a:r>
              <a:rPr lang="en-US" sz="2000" dirty="0" err="1">
                <a:latin typeface="Berlin Sans FB" pitchFamily="34" charset="0"/>
              </a:rPr>
              <a:t>bumi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dibatasi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menjadi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garis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bujur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garis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lintang</a:t>
            </a:r>
            <a:endParaRPr lang="en-US" sz="2000" dirty="0">
              <a:latin typeface="Berlin Sans FB" pitchFamily="34" charset="0"/>
            </a:endParaRPr>
          </a:p>
          <a:p>
            <a:pPr>
              <a:buFontTx/>
              <a:buChar char="-"/>
            </a:pPr>
            <a:endParaRPr lang="en-US" sz="2000" dirty="0">
              <a:latin typeface="Berlin Sans FB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59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VEI ANIM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178114" y="2133600"/>
            <a:ext cx="2489886" cy="472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2133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752600" y="4572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37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05000" y="1143000"/>
            <a:ext cx="7543800" cy="59654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2514600" y="1371600"/>
          <a:ext cx="6553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524000" y="2286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89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des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96200" y="2133600"/>
            <a:ext cx="2971800" cy="4358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457200"/>
          <a:ext cx="6934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5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rveying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28800" y="1905000"/>
            <a:ext cx="8549640" cy="474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457201"/>
          <a:ext cx="61722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24000" y="5257800"/>
            <a:ext cx="9144000" cy="16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3048000" y="1397000"/>
          <a:ext cx="6096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57401" y="228600"/>
            <a:ext cx="7467539" cy="1143000"/>
            <a:chOff x="0" y="135818"/>
            <a:chExt cx="7467539" cy="1435317"/>
          </a:xfrm>
        </p:grpSpPr>
        <p:sp>
          <p:nvSpPr>
            <p:cNvPr id="8" name="Rounded Rectangle 7"/>
            <p:cNvSpPr/>
            <p:nvPr/>
          </p:nvSpPr>
          <p:spPr>
            <a:xfrm>
              <a:off x="0" y="135818"/>
              <a:ext cx="7467539" cy="14353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0066" y="205884"/>
              <a:ext cx="7327407" cy="1295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dirty="0" err="1"/>
                <a:t>Survei</a:t>
              </a:r>
              <a:r>
                <a:rPr lang="en-US" sz="2900" b="1" dirty="0"/>
                <a:t> </a:t>
              </a:r>
              <a:r>
                <a:rPr lang="en-US" sz="2900" b="1" dirty="0" err="1"/>
                <a:t>Permukaan</a:t>
              </a:r>
              <a:r>
                <a:rPr lang="en-US" sz="2900" b="1" dirty="0"/>
                <a:t> Tanah/</a:t>
              </a:r>
              <a:r>
                <a:rPr lang="en-US" sz="2900" b="1" dirty="0" err="1"/>
                <a:t>Ilmu</a:t>
              </a:r>
              <a:r>
                <a:rPr lang="en-US" sz="2900" b="1" dirty="0"/>
                <a:t> </a:t>
              </a:r>
              <a:r>
                <a:rPr lang="en-US" sz="2900" b="1" dirty="0" err="1"/>
                <a:t>Ukur</a:t>
              </a:r>
              <a:r>
                <a:rPr lang="en-US" sz="2900" b="1" dirty="0"/>
                <a:t> Tanah</a:t>
              </a:r>
              <a:endParaRPr lang="en-US" sz="2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20 r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67000" y="2895600"/>
            <a:ext cx="8001000" cy="3635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34140"/>
              </p:ext>
            </p:extLst>
          </p:nvPr>
        </p:nvGraphicFramePr>
        <p:xfrm>
          <a:off x="546847" y="242047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21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24600" y="3319207"/>
            <a:ext cx="5867400" cy="32698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760646"/>
              </p:ext>
            </p:extLst>
          </p:nvPr>
        </p:nvGraphicFramePr>
        <p:xfrm>
          <a:off x="345141" y="0"/>
          <a:ext cx="670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6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1" y="324676"/>
            <a:ext cx="6084661" cy="1580324"/>
            <a:chOff x="0" y="121357"/>
            <a:chExt cx="6084661" cy="1580324"/>
          </a:xfrm>
        </p:grpSpPr>
        <p:sp>
          <p:nvSpPr>
            <p:cNvPr id="8" name="Rounded Rectangle 7"/>
            <p:cNvSpPr/>
            <p:nvPr/>
          </p:nvSpPr>
          <p:spPr>
            <a:xfrm>
              <a:off x="0" y="121357"/>
              <a:ext cx="6084661" cy="15803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7145" y="198502"/>
              <a:ext cx="5930371" cy="142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err="1"/>
                <a:t>Survei</a:t>
              </a:r>
              <a:r>
                <a:rPr lang="en-US" sz="2600" b="1" dirty="0"/>
                <a:t> </a:t>
              </a:r>
              <a:r>
                <a:rPr lang="en-US" sz="2600" b="1" dirty="0" err="1"/>
                <a:t>Permukaan</a:t>
              </a:r>
              <a:r>
                <a:rPr lang="en-US" sz="2600" b="1" dirty="0"/>
                <a:t> Tanah </a:t>
              </a:r>
              <a:r>
                <a:rPr lang="en-US" sz="2600" b="1" dirty="0" err="1"/>
                <a:t>Datar</a:t>
              </a:r>
              <a:r>
                <a:rPr lang="en-US" sz="2600" b="1" dirty="0"/>
                <a:t>/</a:t>
              </a:r>
              <a:r>
                <a:rPr lang="en-US" sz="2600" b="1" dirty="0" err="1"/>
                <a:t>Ilmu</a:t>
              </a:r>
              <a:r>
                <a:rPr lang="en-US" sz="2600" b="1" dirty="0"/>
                <a:t> </a:t>
              </a:r>
              <a:r>
                <a:rPr lang="en-US" sz="2600" b="1" dirty="0" err="1"/>
                <a:t>Ukur</a:t>
              </a:r>
              <a:r>
                <a:rPr lang="en-US" sz="2600" b="1" dirty="0"/>
                <a:t> Tanah</a:t>
              </a:r>
              <a:endParaRPr lang="en-US" sz="2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8470" y="2200835"/>
            <a:ext cx="8077200" cy="4267200"/>
            <a:chOff x="0" y="2137492"/>
            <a:chExt cx="6705600" cy="221284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137492"/>
              <a:ext cx="6705600" cy="2174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8123"/>
                <a:satOff val="-9658"/>
                <a:lumOff val="2159"/>
                <a:alphaOff val="0"/>
              </a:schemeClr>
            </a:fillRef>
            <a:effectRef idx="0">
              <a:schemeClr val="accent2">
                <a:hueOff val="-838123"/>
                <a:satOff val="-9658"/>
                <a:lumOff val="21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>
                  <a:latin typeface="Berlin Sans FB" pitchFamily="34" charset="0"/>
                </a:rPr>
                <a:t>ILMU UKUR TANAH  : TEKNIK-TEKNIK / CARA-CARA PENGUKURAN DIPERMUKAAN BUMI DAN BAWAH TANAH DALAM AREAL YANG TERBATAS (±37 KM X 37 KM) UNTUK KEPERLUAAN PEMETAAN DLL.</a:t>
              </a:r>
            </a:p>
            <a:p>
              <a:endParaRPr lang="en-US" dirty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Unsur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kelengkungan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bumi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di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abaikan</a:t>
              </a:r>
              <a:endParaRPr lang="en-US" sz="2400" dirty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Proyeksi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Ortogonal</a:t>
              </a:r>
              <a:r>
                <a:rPr lang="en-US" sz="2400" dirty="0">
                  <a:latin typeface="Berlin Sans FB" pitchFamily="34" charset="0"/>
                </a:rPr>
                <a:t> (</a:t>
              </a:r>
              <a:r>
                <a:rPr lang="en-US" sz="2400" dirty="0" err="1">
                  <a:latin typeface="Berlin Sans FB" pitchFamily="34" charset="0"/>
                </a:rPr>
                <a:t>Sinar-sinar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proyektor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saling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sejajar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satu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sama</a:t>
              </a:r>
              <a:r>
                <a:rPr lang="en-US" sz="2400" dirty="0">
                  <a:latin typeface="Berlin Sans FB" pitchFamily="34" charset="0"/>
                </a:rPr>
                <a:t> lain </a:t>
              </a:r>
              <a:r>
                <a:rPr lang="en-US" sz="2400" dirty="0" err="1">
                  <a:latin typeface="Berlin Sans FB" pitchFamily="34" charset="0"/>
                </a:rPr>
                <a:t>dan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tegak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lurus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bidang</a:t>
              </a:r>
              <a:r>
                <a:rPr lang="en-US" sz="2400" dirty="0">
                  <a:latin typeface="Berlin Sans FB" pitchFamily="34" charset="0"/>
                </a:rPr>
                <a:t> </a:t>
              </a:r>
              <a:r>
                <a:rPr lang="en-US" sz="2400" dirty="0" err="1">
                  <a:latin typeface="Berlin Sans FB" pitchFamily="34" charset="0"/>
                </a:rPr>
                <a:t>proyeksi</a:t>
              </a:r>
              <a:r>
                <a:rPr lang="en-US" sz="2400" dirty="0">
                  <a:latin typeface="Berlin Sans FB" pitchFamily="34" charset="0"/>
                </a:rPr>
                <a:t>)</a:t>
              </a:r>
            </a:p>
            <a:p>
              <a:endParaRPr lang="en-US" dirty="0">
                <a:latin typeface="Berlin Sans FB" pitchFamily="34" charset="0"/>
              </a:endParaRPr>
            </a:p>
            <a:p>
              <a:pPr>
                <a:buFontTx/>
                <a:buChar char="-"/>
              </a:pPr>
              <a:endParaRPr lang="en-US" dirty="0">
                <a:latin typeface="Berlin Sans FB" pitchFamily="34" charset="0"/>
              </a:endParaRPr>
            </a:p>
            <a:p>
              <a:endParaRPr lang="en-US" dirty="0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10446" y="2308744"/>
              <a:ext cx="6484708" cy="204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</TotalTime>
  <Words>266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Berlin Sans FB</vt:lpstr>
      <vt:lpstr>Calibri</vt:lpstr>
      <vt:lpstr>Century Schoolbook</vt:lpstr>
      <vt:lpstr>Corbel</vt:lpstr>
      <vt:lpstr>Feathered</vt:lpstr>
      <vt:lpstr>Teknik Presentasi dan Komunikasi   Dalam Ilmu Survey dan Pemetaan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Presentasi dan Komunikasi   Dalam Ilmu Survey dan Pemetaan</dc:title>
  <dc:creator>Hp</dc:creator>
  <cp:lastModifiedBy>Hp</cp:lastModifiedBy>
  <cp:revision>2</cp:revision>
  <dcterms:created xsi:type="dcterms:W3CDTF">2019-02-28T16:46:20Z</dcterms:created>
  <dcterms:modified xsi:type="dcterms:W3CDTF">2019-02-28T16:57:05Z</dcterms:modified>
</cp:coreProperties>
</file>