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5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2A2DA-F66C-4DE9-BDAD-A6408C5554E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03D8A-F8D9-4E4B-8531-72BB608B5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2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69CD6-B547-4CF8-A17E-463532D6DB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persentasi</a:t>
            </a:r>
            <a:r>
              <a:rPr lang="en-US" dirty="0" smtClean="0"/>
              <a:t> visual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Surya </a:t>
            </a:r>
            <a:r>
              <a:rPr lang="en-US" dirty="0" err="1" smtClean="0"/>
              <a:t>kurniawan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7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Media ?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Visual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3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Visual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grafis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visual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media visual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indera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tercakup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bantu </a:t>
            </a:r>
            <a:r>
              <a:rPr lang="en-US" dirty="0" err="1"/>
              <a:t>atau</a:t>
            </a:r>
            <a:r>
              <a:rPr lang="en-US" dirty="0"/>
              <a:t> media </a:t>
            </a:r>
            <a:r>
              <a:rPr lang="en-US" dirty="0" err="1"/>
              <a:t>grafis</a:t>
            </a:r>
            <a:r>
              <a:rPr lang="en-US" dirty="0"/>
              <a:t>;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2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3 </a:t>
            </a:r>
            <a:r>
              <a:rPr lang="en-US" dirty="0" err="1"/>
              <a:t>dimensi</a:t>
            </a:r>
            <a:r>
              <a:rPr lang="en-US" dirty="0"/>
              <a:t>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1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494" y="1805734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Presentasi</a:t>
            </a:r>
            <a:r>
              <a:rPr lang="en-US" dirty="0"/>
              <a:t> visual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diagram/</a:t>
            </a:r>
            <a:r>
              <a:rPr lang="en-US" dirty="0" err="1"/>
              <a:t>grafik</a:t>
            </a:r>
            <a:r>
              <a:rPr lang="en-US" dirty="0"/>
              <a:t>/</a:t>
            </a:r>
            <a:r>
              <a:rPr lang="en-US" i="1" dirty="0"/>
              <a:t>chart</a:t>
            </a:r>
            <a:r>
              <a:rPr lang="en-US" dirty="0"/>
              <a:t>, </a:t>
            </a:r>
            <a:r>
              <a:rPr lang="en-US" dirty="0" err="1"/>
              <a:t>peta</a:t>
            </a:r>
            <a:r>
              <a:rPr lang="en-US" dirty="0"/>
              <a:t>, </a:t>
            </a:r>
            <a:r>
              <a:rPr lang="en-US" dirty="0" err="1"/>
              <a:t>sketsa</a:t>
            </a:r>
            <a:r>
              <a:rPr lang="en-US" dirty="0"/>
              <a:t>,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i="1" dirty="0"/>
              <a:t>slide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maket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42" y="2958770"/>
            <a:ext cx="3355116" cy="3251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33" y="2958770"/>
            <a:ext cx="4561388" cy="32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6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2F1A3B-1FC7-42AC-A803-631D9AF8A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1" b="113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277DAA-1447-473D-ACED-BD51F45FB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8" y="995920"/>
            <a:ext cx="2497879" cy="1405593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9CAFF0-AD20-4661-831E-C2E04D7D863F}"/>
              </a:ext>
            </a:extLst>
          </p:cNvPr>
          <p:cNvSpPr/>
          <p:nvPr/>
        </p:nvSpPr>
        <p:spPr>
          <a:xfrm>
            <a:off x="0" y="247471"/>
            <a:ext cx="336021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15EE76-0328-4B63-8134-8BD01A09849C}"/>
              </a:ext>
            </a:extLst>
          </p:cNvPr>
          <p:cNvSpPr/>
          <p:nvPr/>
        </p:nvSpPr>
        <p:spPr>
          <a:xfrm>
            <a:off x="-12700" y="220007"/>
            <a:ext cx="336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9934"/>
                </a:solidFill>
                <a:latin typeface="Bahnschrift" panose="020B0502040204020203" pitchFamily="34" charset="0"/>
              </a:rPr>
              <a:t>Gambaran</a:t>
            </a:r>
            <a:r>
              <a:rPr lang="en-US" sz="2400" b="1" dirty="0">
                <a:solidFill>
                  <a:srgbClr val="FF9934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9934"/>
                </a:solidFill>
                <a:latin typeface="Bahnschrift" panose="020B0502040204020203" pitchFamily="34" charset="0"/>
              </a:rPr>
              <a:t>Umum</a:t>
            </a:r>
            <a:r>
              <a:rPr lang="en-US" sz="2400" b="1" dirty="0">
                <a:solidFill>
                  <a:srgbClr val="FF9934"/>
                </a:solidFill>
                <a:latin typeface="Bahnschrift" panose="020B0502040204020203" pitchFamily="34" charset="0"/>
              </a:rPr>
              <a:t> Site 3</a:t>
            </a:r>
            <a:endParaRPr lang="en-US" sz="2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FE49FA4-F1DC-4E04-97E4-FC20AA6FE1F0}"/>
              </a:ext>
            </a:extLst>
          </p:cNvPr>
          <p:cNvSpPr/>
          <p:nvPr/>
        </p:nvSpPr>
        <p:spPr>
          <a:xfrm>
            <a:off x="294668" y="2396207"/>
            <a:ext cx="2543466" cy="336598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6027E3-3392-4C8E-8DD6-7D6E442CA71A}"/>
              </a:ext>
            </a:extLst>
          </p:cNvPr>
          <p:cNvSpPr txBox="1"/>
          <p:nvPr/>
        </p:nvSpPr>
        <p:spPr>
          <a:xfrm>
            <a:off x="579835" y="2344336"/>
            <a:ext cx="194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Sawah</a:t>
            </a:r>
            <a:r>
              <a:rPr lang="en-US" b="1" dirty="0"/>
              <a:t> / </a:t>
            </a:r>
            <a:r>
              <a:rPr lang="en-US" b="1" dirty="0" err="1"/>
              <a:t>Pertanian</a:t>
            </a:r>
            <a:endParaRPr lang="en-US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C1D2D0A-6866-478F-93F4-54DC608E31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76" y="4908591"/>
            <a:ext cx="2497878" cy="1405593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C99DD0A5-3B4E-4251-8B44-7D0F76BCE548}"/>
              </a:ext>
            </a:extLst>
          </p:cNvPr>
          <p:cNvCxnSpPr/>
          <p:nvPr/>
        </p:nvCxnSpPr>
        <p:spPr>
          <a:xfrm flipH="1" flipV="1">
            <a:off x="2946400" y="2108200"/>
            <a:ext cx="1892300" cy="99788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1BF499E3-2645-4FE4-876C-7862978F4D41}"/>
              </a:ext>
            </a:extLst>
          </p:cNvPr>
          <p:cNvCxnSpPr>
            <a:cxnSpLocks/>
          </p:cNvCxnSpPr>
          <p:nvPr/>
        </p:nvCxnSpPr>
        <p:spPr>
          <a:xfrm>
            <a:off x="4438650" y="5611387"/>
            <a:ext cx="546100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D7EF79D-4AC4-464E-BF5A-D8FEAE644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5" y="3099003"/>
            <a:ext cx="2497878" cy="1405593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EBAD04-9FDE-496D-9ED7-3FF2137A59E2}"/>
              </a:ext>
            </a:extLst>
          </p:cNvPr>
          <p:cNvSpPr/>
          <p:nvPr/>
        </p:nvSpPr>
        <p:spPr>
          <a:xfrm>
            <a:off x="5087648" y="6314184"/>
            <a:ext cx="2543466" cy="336598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72A516-6D0B-407C-BA1C-2075A567D79F}"/>
              </a:ext>
            </a:extLst>
          </p:cNvPr>
          <p:cNvSpPr txBox="1"/>
          <p:nvPr/>
        </p:nvSpPr>
        <p:spPr>
          <a:xfrm>
            <a:off x="5154605" y="6281450"/>
            <a:ext cx="24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Akses</a:t>
            </a:r>
            <a:r>
              <a:rPr lang="en-US" b="1" dirty="0"/>
              <a:t> </a:t>
            </a:r>
            <a:r>
              <a:rPr lang="en-US" b="1" dirty="0" err="1"/>
              <a:t>Menuju</a:t>
            </a:r>
            <a:r>
              <a:rPr lang="en-US" b="1" dirty="0"/>
              <a:t> Kawasan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354204F-5DD9-48B2-B577-99498081E55A}"/>
              </a:ext>
            </a:extLst>
          </p:cNvPr>
          <p:cNvSpPr/>
          <p:nvPr/>
        </p:nvSpPr>
        <p:spPr>
          <a:xfrm>
            <a:off x="271941" y="4513082"/>
            <a:ext cx="2543466" cy="336598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A7F0AB4-8D85-4B9F-9C09-2D60368D4467}"/>
              </a:ext>
            </a:extLst>
          </p:cNvPr>
          <p:cNvSpPr txBox="1"/>
          <p:nvPr/>
        </p:nvSpPr>
        <p:spPr>
          <a:xfrm>
            <a:off x="661883" y="4512425"/>
            <a:ext cx="153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Kondisi</a:t>
            </a:r>
            <a:r>
              <a:rPr lang="en-US" b="1" dirty="0"/>
              <a:t> Pantai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3DCDAD1C-EC1E-4E2C-9AA1-5B4CAE1E902E}"/>
              </a:ext>
            </a:extLst>
          </p:cNvPr>
          <p:cNvCxnSpPr>
            <a:cxnSpLocks/>
          </p:cNvCxnSpPr>
          <p:nvPr/>
        </p:nvCxnSpPr>
        <p:spPr>
          <a:xfrm flipH="1">
            <a:off x="2946400" y="3294907"/>
            <a:ext cx="1662105" cy="50689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6372D0F6-011A-4D49-A880-0EDFDA9B54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60" y="2108200"/>
            <a:ext cx="2497879" cy="1432423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2D387A3-A936-421C-BDF6-78B68B056A52}"/>
              </a:ext>
            </a:extLst>
          </p:cNvPr>
          <p:cNvSpPr/>
          <p:nvPr/>
        </p:nvSpPr>
        <p:spPr>
          <a:xfrm>
            <a:off x="7971544" y="3573357"/>
            <a:ext cx="2543466" cy="336598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9009DC1-826D-4332-82A3-469C3D08ACC9}"/>
              </a:ext>
            </a:extLst>
          </p:cNvPr>
          <p:cNvSpPr txBox="1"/>
          <p:nvPr/>
        </p:nvSpPr>
        <p:spPr>
          <a:xfrm>
            <a:off x="8229001" y="3540623"/>
            <a:ext cx="192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Akses</a:t>
            </a:r>
            <a:r>
              <a:rPr lang="en-US" b="1" dirty="0"/>
              <a:t> Perkebunan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E99A5DD-F5BC-4CBC-BFB8-50E338EB36A1}"/>
              </a:ext>
            </a:extLst>
          </p:cNvPr>
          <p:cNvCxnSpPr>
            <a:cxnSpLocks/>
          </p:cNvCxnSpPr>
          <p:nvPr/>
        </p:nvCxnSpPr>
        <p:spPr>
          <a:xfrm flipV="1">
            <a:off x="5524784" y="3025577"/>
            <a:ext cx="2260316" cy="73426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55C75FF-73B8-41B2-8AC5-F644A56ED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20" y="149749"/>
            <a:ext cx="2497878" cy="1405593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4A78D42-F02E-44E5-BD07-61E97682399A}"/>
              </a:ext>
            </a:extLst>
          </p:cNvPr>
          <p:cNvSpPr/>
          <p:nvPr/>
        </p:nvSpPr>
        <p:spPr>
          <a:xfrm>
            <a:off x="5631373" y="1566833"/>
            <a:ext cx="2543466" cy="369332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F547C77-F605-4F91-816E-A86760B8691E}"/>
              </a:ext>
            </a:extLst>
          </p:cNvPr>
          <p:cNvSpPr txBox="1"/>
          <p:nvPr/>
        </p:nvSpPr>
        <p:spPr>
          <a:xfrm>
            <a:off x="5736430" y="1534099"/>
            <a:ext cx="227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Akses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Kawasan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8A37502E-2E28-461E-BED2-1878FD86E316}"/>
              </a:ext>
            </a:extLst>
          </p:cNvPr>
          <p:cNvCxnSpPr>
            <a:cxnSpLocks/>
          </p:cNvCxnSpPr>
          <p:nvPr/>
        </p:nvCxnSpPr>
        <p:spPr>
          <a:xfrm flipV="1">
            <a:off x="4757057" y="1574243"/>
            <a:ext cx="792025" cy="1139425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6F72A2C1-24E2-49D4-97C3-A00C03E396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8" b="20141"/>
          <a:stretch/>
        </p:blipFill>
        <p:spPr>
          <a:xfrm>
            <a:off x="8147486" y="4256784"/>
            <a:ext cx="1862168" cy="2057400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0C537D37-8E5B-4D49-8F1B-E00CE7DD4893}"/>
              </a:ext>
            </a:extLst>
          </p:cNvPr>
          <p:cNvCxnSpPr>
            <a:cxnSpLocks/>
          </p:cNvCxnSpPr>
          <p:nvPr/>
        </p:nvCxnSpPr>
        <p:spPr>
          <a:xfrm>
            <a:off x="4583806" y="4269262"/>
            <a:ext cx="3387738" cy="433789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AF0A3C5-230B-4D3C-A651-2FA406B6C28D}"/>
              </a:ext>
            </a:extLst>
          </p:cNvPr>
          <p:cNvSpPr/>
          <p:nvPr/>
        </p:nvSpPr>
        <p:spPr>
          <a:xfrm>
            <a:off x="8147486" y="6324415"/>
            <a:ext cx="1869095" cy="336598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7026ED6-A604-4199-A43F-057CC1345994}"/>
              </a:ext>
            </a:extLst>
          </p:cNvPr>
          <p:cNvSpPr txBox="1"/>
          <p:nvPr/>
        </p:nvSpPr>
        <p:spPr>
          <a:xfrm>
            <a:off x="8226941" y="6289917"/>
            <a:ext cx="163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Akses</a:t>
            </a:r>
            <a:r>
              <a:rPr lang="en-US" b="1" dirty="0"/>
              <a:t> Kawasan</a:t>
            </a:r>
          </a:p>
        </p:txBody>
      </p:sp>
    </p:spTree>
    <p:extLst>
      <p:ext uri="{BB962C8B-B14F-4D97-AF65-F5344CB8AC3E}">
        <p14:creationId xmlns:p14="http://schemas.microsoft.com/office/powerpoint/2010/main" val="396919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Ditinjau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visual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serap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6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27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</TotalTime>
  <Words>134</Words>
  <Application>Microsoft Office PowerPoint</Application>
  <PresentationFormat>Widescreen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Bahnschrift</vt:lpstr>
      <vt:lpstr>Calibri</vt:lpstr>
      <vt:lpstr>Trebuchet MS</vt:lpstr>
      <vt:lpstr>Tw Cen MT</vt:lpstr>
      <vt:lpstr>Circuit</vt:lpstr>
      <vt:lpstr>Bentuk media dalam persentasi visual</vt:lpstr>
      <vt:lpstr>PowerPoint Presentation</vt:lpstr>
      <vt:lpstr>Media Visual</vt:lpstr>
      <vt:lpstr>PowerPoint Presentation</vt:lpstr>
      <vt:lpstr>PowerPoint Presentation</vt:lpstr>
      <vt:lpstr>PowerPoint Presentation</vt:lpstr>
      <vt:lpstr>Tugas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Bentuk media dalam persentasi visual</dc:title>
  <dc:creator>Hp</dc:creator>
  <cp:lastModifiedBy>Hp</cp:lastModifiedBy>
  <cp:revision>2</cp:revision>
  <dcterms:created xsi:type="dcterms:W3CDTF">2019-02-28T16:57:52Z</dcterms:created>
  <dcterms:modified xsi:type="dcterms:W3CDTF">2019-02-28T17:11:20Z</dcterms:modified>
</cp:coreProperties>
</file>